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3592"/>
  </p:normalViewPr>
  <p:slideViewPr>
    <p:cSldViewPr snapToGrid="0" snapToObjects="1">
      <p:cViewPr varScale="1">
        <p:scale>
          <a:sx n="105" d="100"/>
          <a:sy n="105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E5A1F-91AE-4E2A-8D82-A2A82D01E47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9B6D6-0495-43E2-A39C-4C9C31EBA1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fficeplus.cn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9"/>
          <p:cNvSpPr>
            <a:spLocks noGrp="1"/>
          </p:cNvSpPr>
          <p:nvPr>
            <p:ph type="pic" sz="quarter" idx="10"/>
          </p:nvPr>
        </p:nvSpPr>
        <p:spPr>
          <a:xfrm flipH="1">
            <a:off x="0" y="-1"/>
            <a:ext cx="12191998" cy="6857999"/>
          </a:xfrm>
          <a:custGeom>
            <a:avLst/>
            <a:gdLst>
              <a:gd name="connsiteX0" fmla="*/ 10810271 w 12191998"/>
              <a:gd name="connsiteY0" fmla="*/ 0 h 6857999"/>
              <a:gd name="connsiteX1" fmla="*/ 12191998 w 12191998"/>
              <a:gd name="connsiteY1" fmla="*/ 0 h 6857999"/>
              <a:gd name="connsiteX2" fmla="*/ 12191998 w 12191998"/>
              <a:gd name="connsiteY2" fmla="*/ 6857999 h 6857999"/>
              <a:gd name="connsiteX3" fmla="*/ 0 w 1219199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8" h="6857999">
                <a:moveTo>
                  <a:pt x="10810271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 dirty="0"/>
          </a:p>
        </p:txBody>
      </p:sp>
      <p:sp>
        <p:nvSpPr>
          <p:cNvPr id="3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9572978" y="1576491"/>
            <a:ext cx="2119428" cy="4301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4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5182483" y="56387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11414" y="2140368"/>
            <a:ext cx="4280992" cy="886611"/>
          </a:xfrm>
          <a:prstGeom prst="rect">
            <a:avLst/>
          </a:prstGeom>
          <a:noFill/>
        </p:spPr>
        <p:txBody>
          <a:bodyPr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背景图片出处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Impact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平行四边形 5"/>
          <p:cNvSpPr/>
          <p:nvPr userDrawn="1"/>
        </p:nvSpPr>
        <p:spPr>
          <a:xfrm>
            <a:off x="0" y="0"/>
            <a:ext cx="12192000" cy="68580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072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7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295448" y="2140368"/>
            <a:ext cx="4512924" cy="2984788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 userDrawn="1"/>
        </p:nvSpPr>
        <p:spPr>
          <a:xfrm>
            <a:off x="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V="1">
            <a:off x="274320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6"/>
          <p:cNvSpPr/>
          <p:nvPr userDrawn="1"/>
        </p:nvSpPr>
        <p:spPr>
          <a:xfrm>
            <a:off x="5486400" y="0"/>
            <a:ext cx="6705600" cy="6858000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947552" y="1532033"/>
            <a:ext cx="7282048" cy="1896967"/>
          </a:xfrm>
          <a:prstGeom prst="rect">
            <a:avLst/>
          </a:prstGeom>
          <a:noFill/>
        </p:spPr>
        <p:txBody>
          <a:bodyPr numCol="2" spcCol="180000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947552" y="653189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3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" y="4099034"/>
            <a:ext cx="2758966" cy="2758966"/>
          </a:xfrm>
          <a:custGeom>
            <a:avLst/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0"/>
          <p:cNvSpPr>
            <a:spLocks noGrp="1"/>
          </p:cNvSpPr>
          <p:nvPr>
            <p:ph type="pic" sz="quarter" idx="11"/>
          </p:nvPr>
        </p:nvSpPr>
        <p:spPr>
          <a:xfrm flipH="1">
            <a:off x="-1" y="0"/>
            <a:ext cx="12191999" cy="6858000"/>
          </a:xfrm>
          <a:custGeom>
            <a:avLst/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5" name="等腰三角形 3"/>
          <p:cNvSpPr/>
          <p:nvPr userDrawn="1"/>
        </p:nvSpPr>
        <p:spPr>
          <a:xfrm>
            <a:off x="0" y="0"/>
            <a:ext cx="8134350" cy="6858000"/>
          </a:xfrm>
          <a:prstGeom prst="triangle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348462" y="3196658"/>
            <a:ext cx="3246075" cy="1532997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3328145" y="479768"/>
            <a:ext cx="4223537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accent4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8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3328145" y="1443451"/>
            <a:ext cx="4223537" cy="864326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3"/>
          <p:cNvSpPr/>
          <p:nvPr userDrawn="1"/>
        </p:nvSpPr>
        <p:spPr>
          <a:xfrm>
            <a:off x="7181426" y="173355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4"/>
          <p:cNvSpPr/>
          <p:nvPr userDrawn="1"/>
        </p:nvSpPr>
        <p:spPr>
          <a:xfrm flipH="1" flipV="1">
            <a:off x="0" y="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13743" y="668560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5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1" name="图片占位符 2"/>
          <p:cNvSpPr>
            <a:spLocks noGrp="1"/>
          </p:cNvSpPr>
          <p:nvPr>
            <p:ph type="pic" sz="quarter" idx="10"/>
          </p:nvPr>
        </p:nvSpPr>
        <p:spPr>
          <a:xfrm>
            <a:off x="3890401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2" name="图片占位符 2"/>
          <p:cNvSpPr>
            <a:spLocks noGrp="1"/>
          </p:cNvSpPr>
          <p:nvPr>
            <p:ph type="pic" sz="quarter" idx="16"/>
          </p:nvPr>
        </p:nvSpPr>
        <p:spPr>
          <a:xfrm>
            <a:off x="6218443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3" name="图片占位符 2"/>
          <p:cNvSpPr>
            <a:spLocks noGrp="1"/>
          </p:cNvSpPr>
          <p:nvPr>
            <p:ph type="pic" sz="quarter" idx="17"/>
          </p:nvPr>
        </p:nvSpPr>
        <p:spPr>
          <a:xfrm>
            <a:off x="2379481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9" name="图片占位符 2"/>
          <p:cNvSpPr>
            <a:spLocks noGrp="1"/>
          </p:cNvSpPr>
          <p:nvPr>
            <p:ph type="pic" sz="quarter" idx="18"/>
          </p:nvPr>
        </p:nvSpPr>
        <p:spPr>
          <a:xfrm>
            <a:off x="4707523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7411415" y="385175"/>
            <a:ext cx="4531622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71490" y="1649194"/>
            <a:ext cx="3571548" cy="2134530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2743200" y="2764121"/>
            <a:ext cx="2119428" cy="430106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2743200" y="175150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>
          <a:xfrm>
            <a:off x="9017876" y="1576491"/>
            <a:ext cx="2674530" cy="430106"/>
          </a:xfrm>
        </p:spPr>
        <p:txBody>
          <a:bodyPr/>
          <a:lstStyle/>
          <a:p>
            <a:r>
              <a:rPr kumimoji="1" lang="en-US" altLang="zh-CN" dirty="0"/>
              <a:t>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OfficePLUS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7" name="直角三角形 6"/>
          <p:cNvSpPr/>
          <p:nvPr/>
        </p:nvSpPr>
        <p:spPr>
          <a:xfrm rot="5400000">
            <a:off x="-2" y="0"/>
            <a:ext cx="4903077" cy="490307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7" r="22097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  <a:endParaRPr kumimoji="1" lang="zh-CN" altLang="en-US" dirty="0"/>
          </a:p>
          <a:p>
            <a:pPr lvl="0"/>
            <a:endParaRPr kumimoji="1" lang="zh-CN" altLang="en-US" dirty="0">
              <a:solidFill>
                <a:srgbClr val="000000"/>
              </a:solidFill>
              <a:latin typeface="+mn-ea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0" y="3770586"/>
            <a:ext cx="3581400" cy="3087414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9" r="21889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zh-CN" altLang="en-US" dirty="0"/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dirty="0"/>
              <a:t>8-14</a:t>
            </a:r>
            <a:r>
              <a:rPr kumimoji="1" lang="zh-CN" altLang="en-US" dirty="0"/>
              <a:t>号字，</a:t>
            </a:r>
            <a:r>
              <a:rPr kumimoji="1" lang="en-US" altLang="zh-CN" dirty="0"/>
              <a:t>1.3</a:t>
            </a:r>
            <a:r>
              <a:rPr kumimoji="1" lang="zh-CN" altLang="en-US" dirty="0"/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zh-CN" altLang="en-US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8-14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倍字间距。标题数字等都可以通过点击和重新输入进行更改，顶部“开始”面板中可以对字体、字号、颜色、行距等进行修改。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8" name="图片占位符 7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6" r="22116"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5" r="22095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dirty="0"/>
              <a:t>8-14</a:t>
            </a:r>
            <a:r>
              <a:rPr kumimoji="1" lang="zh-CN" altLang="en-US" dirty="0"/>
              <a:t>号字，</a:t>
            </a:r>
            <a:r>
              <a:rPr kumimoji="1" lang="en-US" altLang="zh-CN" dirty="0"/>
              <a:t>1.3</a:t>
            </a:r>
            <a:r>
              <a:rPr kumimoji="1" lang="zh-CN" altLang="en-US" dirty="0"/>
              <a:t>倍字间距。标题数字等都可以通过点击和重新输入进行更改，顶部“开始”面板中可以对字体、字号、颜色、行距等进行修改。</a:t>
            </a:r>
          </a:p>
          <a:p>
            <a:endParaRPr kumimoji="1" lang="zh-CN" altLang="en-US" dirty="0"/>
          </a:p>
        </p:txBody>
      </p:sp>
      <p:sp>
        <p:nvSpPr>
          <p:cNvPr id="6" name="等腰三角形 4"/>
          <p:cNvSpPr/>
          <p:nvPr/>
        </p:nvSpPr>
        <p:spPr>
          <a:xfrm>
            <a:off x="0" y="0"/>
            <a:ext cx="3581400" cy="68580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>
          <a:xfrm>
            <a:off x="2743200" y="2764121"/>
            <a:ext cx="2885090" cy="430106"/>
          </a:xfrm>
        </p:spPr>
        <p:txBody>
          <a:bodyPr/>
          <a:lstStyle/>
          <a:p>
            <a:r>
              <a:rPr kumimoji="1" lang="en-US" altLang="zh-CN" dirty="0"/>
              <a:t>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OfficePLUS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zh-CN" dirty="0"/>
              <a:t>ON MY WAY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 flipV="1">
            <a:off x="274320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5334000" y="2979174"/>
            <a:ext cx="6895690" cy="3878826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模板页面">
  <a:themeElements>
    <a:clrScheme name="自定义 3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77C3FA"/>
      </a:accent1>
      <a:accent2>
        <a:srgbClr val="C7D96B"/>
      </a:accent2>
      <a:accent3>
        <a:srgbClr val="F8C055"/>
      </a:accent3>
      <a:accent4>
        <a:srgbClr val="E75B53"/>
      </a:accent4>
      <a:accent5>
        <a:srgbClr val="9194DB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50">
      <a:majorFont>
        <a:latin typeface="Impact"/>
        <a:ea typeface="微软雅黑"/>
        <a:cs typeface=""/>
      </a:majorFont>
      <a:minorFont>
        <a:latin typeface="Impact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621</Words>
  <Application>Microsoft Office PowerPoint</Application>
  <PresentationFormat>宽屏</PresentationFormat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微软雅黑</vt:lpstr>
      <vt:lpstr>Arial</vt:lpstr>
      <vt:lpstr>Calibri</vt:lpstr>
      <vt:lpstr>Century Gothic</vt:lpstr>
      <vt:lpstr>Impact</vt:lpstr>
      <vt:lpstr>Segoe UI Light</vt:lpstr>
      <vt:lpstr>模板页面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65</cp:revision>
  <dcterms:created xsi:type="dcterms:W3CDTF">2015-08-18T02:51:00Z</dcterms:created>
  <dcterms:modified xsi:type="dcterms:W3CDTF">2021-01-05T07:06:18Z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