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1" r:id="rId6"/>
    <p:sldId id="264" r:id="rId7"/>
    <p:sldId id="259" r:id="rId8"/>
    <p:sldId id="265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22F66"/>
    <a:srgbClr val="FFC000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E6D3-1768-4A49-9726-6F44566EC95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8A73E-2670-4907-9564-CD37001F8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362-13F3-4653-97F5-2FAD210667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54698728-B55E-4094-AB73-EC9F9102850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0C522362-13F3-4653-97F5-2FAD210667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8810"/>
          <a:stretch>
            <a:fillRect/>
          </a:stretch>
        </p:blipFill>
        <p:spPr>
          <a:xfrm>
            <a:off x="0" y="-29029"/>
            <a:ext cx="12192000" cy="688702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6200000">
            <a:off x="2652486" y="-2652487"/>
            <a:ext cx="6887026" cy="12192001"/>
          </a:xfrm>
          <a:prstGeom prst="rect">
            <a:avLst/>
          </a:prstGeom>
          <a:gradFill flip="none" rotWithShape="1">
            <a:gsLst>
              <a:gs pos="55000">
                <a:srgbClr val="022F66">
                  <a:alpha val="58000"/>
                </a:srgbClr>
              </a:gs>
              <a:gs pos="0">
                <a:srgbClr val="022F66">
                  <a:alpha val="18000"/>
                </a:srgbClr>
              </a:gs>
              <a:gs pos="100000">
                <a:srgbClr val="022F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48583" y="1465510"/>
            <a:ext cx="8294834" cy="1189833"/>
            <a:chOff x="1948583" y="1465510"/>
            <a:chExt cx="8294834" cy="1189833"/>
          </a:xfrm>
        </p:grpSpPr>
        <p:sp>
          <p:nvSpPr>
            <p:cNvPr id="5" name="矩形 4"/>
            <p:cNvSpPr/>
            <p:nvPr/>
          </p:nvSpPr>
          <p:spPr>
            <a:xfrm>
              <a:off x="2104362" y="1581624"/>
              <a:ext cx="798327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旅游行业宣传</a:t>
              </a:r>
              <a:r>
                <a:rPr lang="en-US" altLang="zh-CN" sz="6000" b="1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PPT</a:t>
              </a:r>
              <a:r>
                <a:rPr lang="zh-CN" altLang="en-US" sz="6000" b="1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模板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948583" y="1465510"/>
              <a:ext cx="8294834" cy="118983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73993" y="2766014"/>
            <a:ext cx="3299108" cy="537800"/>
            <a:chOff x="4829593" y="2766014"/>
            <a:chExt cx="3299108" cy="537800"/>
          </a:xfrm>
        </p:grpSpPr>
        <p:sp>
          <p:nvSpPr>
            <p:cNvPr id="12" name="圆角矩形 11"/>
            <p:cNvSpPr/>
            <p:nvPr/>
          </p:nvSpPr>
          <p:spPr>
            <a:xfrm>
              <a:off x="4833257" y="2766014"/>
              <a:ext cx="3236686" cy="5378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29593" y="2802875"/>
              <a:ext cx="32991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On seeing much more</a:t>
              </a:r>
              <a:endParaRPr lang="zh-CN" altLang="en-US" sz="24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-1" y="2942716"/>
            <a:ext cx="4541729" cy="3915284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0" y="4025241"/>
            <a:ext cx="3316515" cy="2859065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10087637" y="-4975"/>
            <a:ext cx="2104361" cy="1790232"/>
          </a:xfrm>
          <a:prstGeom prst="triangle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3" b="11919"/>
          <a:stretch>
            <a:fillRect/>
          </a:stretch>
        </p:blipFill>
        <p:spPr>
          <a:xfrm>
            <a:off x="0" y="3265714"/>
            <a:ext cx="12192000" cy="359228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90562" y="996362"/>
            <a:ext cx="3894936" cy="782490"/>
            <a:chOff x="6429886" y="2405429"/>
            <a:chExt cx="3894936" cy="782490"/>
          </a:xfrm>
        </p:grpSpPr>
        <p:sp>
          <p:nvSpPr>
            <p:cNvPr id="8" name="矩形 7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 flipV="1">
            <a:off x="5181600" y="0"/>
            <a:ext cx="1828800" cy="81960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77819" y="996362"/>
            <a:ext cx="3894936" cy="782490"/>
            <a:chOff x="6429886" y="2405429"/>
            <a:chExt cx="3894936" cy="782490"/>
          </a:xfrm>
        </p:grpSpPr>
        <p:sp>
          <p:nvSpPr>
            <p:cNvPr id="21" name="矩形 20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0562" y="2306464"/>
            <a:ext cx="3894936" cy="782490"/>
            <a:chOff x="6429886" y="2405429"/>
            <a:chExt cx="3894936" cy="782490"/>
          </a:xfrm>
        </p:grpSpPr>
        <p:sp>
          <p:nvSpPr>
            <p:cNvPr id="24" name="矩形 23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77819" y="2306464"/>
            <a:ext cx="3894936" cy="782490"/>
            <a:chOff x="6429886" y="2405429"/>
            <a:chExt cx="3894936" cy="782490"/>
          </a:xfrm>
        </p:grpSpPr>
        <p:sp>
          <p:nvSpPr>
            <p:cNvPr id="27" name="矩形 26"/>
            <p:cNvSpPr/>
            <p:nvPr/>
          </p:nvSpPr>
          <p:spPr>
            <a:xfrm>
              <a:off x="6999413" y="2405429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29886" y="2726254"/>
              <a:ext cx="389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631"/>
          <a:stretch>
            <a:fillRect/>
          </a:stretch>
        </p:blipFill>
        <p:spPr>
          <a:xfrm>
            <a:off x="-1" y="0"/>
            <a:ext cx="12211051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93783" y="940364"/>
            <a:ext cx="4773618" cy="357448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9983" y="2297555"/>
            <a:ext cx="4493538" cy="1228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万物的主宰，</a:t>
            </a:r>
            <a:endParaRPr lang="en-US" altLang="zh-CN" sz="2400" dirty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在大地妈妈的怀抱中生息繁衍，</a:t>
            </a:r>
            <a:endParaRPr lang="en-US" altLang="zh-CN" sz="2400" dirty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谱写着传奇</a:t>
            </a:r>
          </a:p>
        </p:txBody>
      </p:sp>
      <p:sp>
        <p:nvSpPr>
          <p:cNvPr id="11" name="矩形 10"/>
          <p:cNvSpPr/>
          <p:nvPr/>
        </p:nvSpPr>
        <p:spPr>
          <a:xfrm>
            <a:off x="1169983" y="3424463"/>
            <a:ext cx="484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Human - Master of all things, the earth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her mother's embrace of live,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a legend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9613" y="974893"/>
            <a:ext cx="2656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人类</a:t>
            </a:r>
          </a:p>
        </p:txBody>
      </p:sp>
      <p:sp>
        <p:nvSpPr>
          <p:cNvPr id="15" name="矩形 14"/>
          <p:cNvSpPr/>
          <p:nvPr/>
        </p:nvSpPr>
        <p:spPr>
          <a:xfrm>
            <a:off x="4019550" y="1504950"/>
            <a:ext cx="2895600" cy="4629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89678" y="4431329"/>
            <a:ext cx="2873249" cy="1244155"/>
            <a:chOff x="6586236" y="2405429"/>
            <a:chExt cx="2873249" cy="1244155"/>
          </a:xfrm>
        </p:grpSpPr>
        <p:sp>
          <p:nvSpPr>
            <p:cNvPr id="28" name="矩形 27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57130" y="2133599"/>
            <a:ext cx="1990757" cy="1990757"/>
            <a:chOff x="1409530" y="2172215"/>
            <a:chExt cx="2117242" cy="2117242"/>
          </a:xfrm>
        </p:grpSpPr>
        <p:grpSp>
          <p:nvGrpSpPr>
            <p:cNvPr id="31" name="组合 30"/>
            <p:cNvGrpSpPr/>
            <p:nvPr/>
          </p:nvGrpSpPr>
          <p:grpSpPr>
            <a:xfrm>
              <a:off x="1409530" y="2172215"/>
              <a:ext cx="2117242" cy="2117242"/>
              <a:chOff x="1409530" y="2172215"/>
              <a:chExt cx="2117242" cy="211724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499282" y="2261617"/>
                <a:ext cx="1937738" cy="193843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409530" y="2172215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2097025" y="2662150"/>
              <a:ext cx="742251" cy="61605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41648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91527" y="2133599"/>
            <a:ext cx="1990757" cy="1990757"/>
            <a:chOff x="3878827" y="2172215"/>
            <a:chExt cx="2117242" cy="2117242"/>
          </a:xfrm>
        </p:grpSpPr>
        <p:grpSp>
          <p:nvGrpSpPr>
            <p:cNvPr id="33" name="组合 32"/>
            <p:cNvGrpSpPr/>
            <p:nvPr/>
          </p:nvGrpSpPr>
          <p:grpSpPr>
            <a:xfrm>
              <a:off x="3878827" y="2172215"/>
              <a:ext cx="2117242" cy="2117242"/>
              <a:chOff x="4685224" y="2351018"/>
              <a:chExt cx="2117242" cy="211724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774976" y="2440420"/>
                <a:ext cx="1937738" cy="193843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685224" y="2351018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8" name="KSO_Shape"/>
            <p:cNvSpPr/>
            <p:nvPr/>
          </p:nvSpPr>
          <p:spPr bwMode="auto">
            <a:xfrm>
              <a:off x="4648028" y="2717800"/>
              <a:ext cx="566686" cy="566686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433947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60824" y="2133599"/>
            <a:ext cx="1990757" cy="1990757"/>
            <a:chOff x="6348124" y="2172215"/>
            <a:chExt cx="2117242" cy="2117242"/>
          </a:xfrm>
        </p:grpSpPr>
        <p:grpSp>
          <p:nvGrpSpPr>
            <p:cNvPr id="35" name="组合 34"/>
            <p:cNvGrpSpPr/>
            <p:nvPr/>
          </p:nvGrpSpPr>
          <p:grpSpPr>
            <a:xfrm>
              <a:off x="6348124" y="2172215"/>
              <a:ext cx="2117242" cy="2117242"/>
              <a:chOff x="6700179" y="2247854"/>
              <a:chExt cx="2117242" cy="211724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789931" y="2337256"/>
                <a:ext cx="1937738" cy="193843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700179" y="2247854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7144654" y="2611350"/>
              <a:ext cx="530656" cy="673137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894896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58722" y="2133599"/>
            <a:ext cx="1990757" cy="1990757"/>
            <a:chOff x="8817422" y="2172215"/>
            <a:chExt cx="2117242" cy="2117242"/>
          </a:xfrm>
        </p:grpSpPr>
        <p:grpSp>
          <p:nvGrpSpPr>
            <p:cNvPr id="37" name="组合 36"/>
            <p:cNvGrpSpPr/>
            <p:nvPr/>
          </p:nvGrpSpPr>
          <p:grpSpPr>
            <a:xfrm>
              <a:off x="8817422" y="2172215"/>
              <a:ext cx="2117242" cy="2117242"/>
              <a:chOff x="9557789" y="2261616"/>
              <a:chExt cx="2117242" cy="211724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647541" y="2351018"/>
                <a:ext cx="1937738" cy="1938439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600" dirty="0">
                  <a:solidFill>
                    <a:prstClr val="white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9557789" y="2261616"/>
                <a:ext cx="2117242" cy="2117242"/>
              </a:xfrm>
              <a:prstGeom prst="ellipse">
                <a:avLst/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0" name="KSO_Shape"/>
            <p:cNvSpPr/>
            <p:nvPr/>
          </p:nvSpPr>
          <p:spPr bwMode="auto">
            <a:xfrm>
              <a:off x="9552175" y="2585273"/>
              <a:ext cx="673136" cy="667527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389595" y="3394411"/>
              <a:ext cx="1131752" cy="556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022F66"/>
                  </a:solidFill>
                  <a:ea typeface="微软雅黑 Light" panose="020B0502040204020203" pitchFamily="34" charset="-122"/>
                </a:rPr>
                <a:t>TITLE</a:t>
              </a:r>
              <a:endParaRPr lang="zh-CN" altLang="en-US" sz="2800" dirty="0">
                <a:solidFill>
                  <a:srgbClr val="022F66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35900" y="4431329"/>
            <a:ext cx="2873249" cy="1244155"/>
            <a:chOff x="6586236" y="2405429"/>
            <a:chExt cx="2873249" cy="1244155"/>
          </a:xfrm>
        </p:grpSpPr>
        <p:sp>
          <p:nvSpPr>
            <p:cNvPr id="51" name="矩形 50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82122" y="4431329"/>
            <a:ext cx="2873249" cy="1244155"/>
            <a:chOff x="6586236" y="2405429"/>
            <a:chExt cx="2873249" cy="1244155"/>
          </a:xfrm>
        </p:grpSpPr>
        <p:sp>
          <p:nvSpPr>
            <p:cNvPr id="54" name="矩形 53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728344" y="4431329"/>
            <a:ext cx="2873249" cy="1244155"/>
            <a:chOff x="6586236" y="2405429"/>
            <a:chExt cx="2873249" cy="1244155"/>
          </a:xfrm>
        </p:grpSpPr>
        <p:sp>
          <p:nvSpPr>
            <p:cNvPr id="57" name="矩形 56"/>
            <p:cNvSpPr/>
            <p:nvPr/>
          </p:nvSpPr>
          <p:spPr>
            <a:xfrm>
              <a:off x="6784380" y="2405429"/>
              <a:ext cx="2476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CLICK TO ADD TITLE 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586236" y="2726254"/>
              <a:ext cx="2873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Life is the source of creativity, creativity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 comes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fromculture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60" name="等腰三角形 59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6833" b="7642"/>
          <a:stretch>
            <a:fillRect/>
          </a:stretch>
        </p:blipFill>
        <p:spPr>
          <a:xfrm flipH="1">
            <a:off x="0" y="1"/>
            <a:ext cx="12192000" cy="6915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124700" y="790575"/>
            <a:ext cx="4362450" cy="3609975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0502" y="3207870"/>
            <a:ext cx="3568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 wish to give you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great fireworks blurred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22776" y="20968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600" dirty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          愿倾尽三生</a:t>
            </a:r>
            <a:endParaRPr lang="en-US" altLang="zh-CN" sz="3600" dirty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pPr algn="r"/>
            <a:r>
              <a:rPr lang="zh-CN" altLang="en-US" sz="3600" dirty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烟火换你一世迷离</a:t>
            </a:r>
          </a:p>
        </p:txBody>
      </p:sp>
      <p:sp>
        <p:nvSpPr>
          <p:cNvPr id="17" name="矩形 16"/>
          <p:cNvSpPr/>
          <p:nvPr/>
        </p:nvSpPr>
        <p:spPr>
          <a:xfrm>
            <a:off x="7035762" y="1025485"/>
            <a:ext cx="1665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我</a:t>
            </a:r>
          </a:p>
        </p:txBody>
      </p:sp>
      <p:sp>
        <p:nvSpPr>
          <p:cNvPr id="18" name="矩形 17"/>
          <p:cNvSpPr/>
          <p:nvPr/>
        </p:nvSpPr>
        <p:spPr>
          <a:xfrm>
            <a:off x="895350" y="471754"/>
            <a:ext cx="7724774" cy="2099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SO_Shape"/>
          <p:cNvGrpSpPr/>
          <p:nvPr/>
        </p:nvGrpSpPr>
        <p:grpSpPr bwMode="auto">
          <a:xfrm>
            <a:off x="758146" y="1799770"/>
            <a:ext cx="5521316" cy="4564288"/>
            <a:chOff x="1595438" y="968375"/>
            <a:chExt cx="5953125" cy="4921250"/>
          </a:xfrm>
          <a:solidFill>
            <a:srgbClr val="FFC000"/>
          </a:solidFill>
        </p:grpSpPr>
        <p:sp>
          <p:nvSpPr>
            <p:cNvPr id="5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7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5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1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3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6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9067" y="2409175"/>
            <a:ext cx="4181412" cy="782490"/>
            <a:chOff x="7038057" y="1340380"/>
            <a:chExt cx="4181412" cy="782490"/>
          </a:xfrm>
        </p:grpSpPr>
        <p:sp>
          <p:nvSpPr>
            <p:cNvPr id="38" name="圆角矩形 37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00B05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rgbClr val="00B05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</a:p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259067" y="3548012"/>
            <a:ext cx="4181412" cy="782490"/>
            <a:chOff x="7038057" y="1340380"/>
            <a:chExt cx="4181412" cy="782490"/>
          </a:xfrm>
        </p:grpSpPr>
        <p:sp>
          <p:nvSpPr>
            <p:cNvPr id="43" name="圆角矩形 42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00B0F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rgbClr val="00B0F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</a:p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259067" y="4686849"/>
            <a:ext cx="4181412" cy="782490"/>
            <a:chOff x="7038057" y="1340380"/>
            <a:chExt cx="4181412" cy="782490"/>
          </a:xfrm>
        </p:grpSpPr>
        <p:sp>
          <p:nvSpPr>
            <p:cNvPr id="48" name="圆角矩形 47"/>
            <p:cNvSpPr/>
            <p:nvPr/>
          </p:nvSpPr>
          <p:spPr>
            <a:xfrm rot="5400000">
              <a:off x="6811839" y="1641138"/>
              <a:ext cx="671512" cy="21907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315461" y="1340380"/>
              <a:ext cx="3904008" cy="782490"/>
              <a:chOff x="6425350" y="2405429"/>
              <a:chExt cx="3904008" cy="78249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425350" y="2405429"/>
                <a:ext cx="2755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CLICK TO ADD TITLE </a:t>
                </a:r>
                <a:endParaRPr lang="zh-CN" altLang="en-US" b="1" dirty="0">
                  <a:solidFill>
                    <a:schemeClr val="accent2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434422" y="2726254"/>
                <a:ext cx="389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Life is the source of creativity, creativity comes </a:t>
                </a:r>
                <a:r>
                  <a:rPr lang="en-US" altLang="zh-CN" sz="1200" dirty="0" err="1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fromculture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,</a:t>
                </a:r>
              </a:p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ea typeface="微软雅黑 Light" panose="020B0502040204020203" pitchFamily="34" charset="-122"/>
                  </a:rPr>
                  <a:t>creativity comes from itself.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 flipH="1">
            <a:off x="5232620" y="2778507"/>
            <a:ext cx="1893894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4425771" y="3958307"/>
            <a:ext cx="2700743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443713" y="5112560"/>
            <a:ext cx="3682801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9" name="等腰三角形 58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621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6850" y="1362075"/>
            <a:ext cx="4362450" cy="3533775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2652" y="3360270"/>
            <a:ext cx="34289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Parking </a:t>
            </a:r>
            <a:r>
              <a:rPr lang="en-US" altLang="zh-CN" sz="24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Fenglin</a:t>
            </a:r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love to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sit late red flowers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February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7776" y="2115919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停车坐爱枫林晚</a:t>
            </a:r>
            <a:endParaRPr lang="en-US" altLang="zh-CN" sz="3600" dirty="0">
              <a:solidFill>
                <a:srgbClr val="FFC00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3600" dirty="0">
                <a:solidFill>
                  <a:srgbClr val="FFC00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霜叶红于二月花</a:t>
            </a:r>
          </a:p>
        </p:txBody>
      </p:sp>
      <p:sp>
        <p:nvSpPr>
          <p:cNvPr id="8" name="矩形 7"/>
          <p:cNvSpPr/>
          <p:nvPr/>
        </p:nvSpPr>
        <p:spPr>
          <a:xfrm>
            <a:off x="4947896" y="718155"/>
            <a:ext cx="232146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枫</a:t>
            </a:r>
          </a:p>
        </p:txBody>
      </p:sp>
      <p:sp>
        <p:nvSpPr>
          <p:cNvPr id="9" name="矩形 8"/>
          <p:cNvSpPr/>
          <p:nvPr/>
        </p:nvSpPr>
        <p:spPr>
          <a:xfrm>
            <a:off x="5010003" y="554670"/>
            <a:ext cx="2305197" cy="24532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t="8443" b="21256"/>
          <a:stretch>
            <a:fillRect/>
          </a:stretch>
        </p:blipFill>
        <p:spPr>
          <a:xfrm>
            <a:off x="1085154" y="4038602"/>
            <a:ext cx="3275760" cy="18446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11199"/>
          <a:stretch>
            <a:fillRect/>
          </a:stretch>
        </p:blipFill>
        <p:spPr>
          <a:xfrm>
            <a:off x="4457929" y="4035424"/>
            <a:ext cx="3275761" cy="18430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/>
          <a:srcRect t="11305"/>
          <a:stretch>
            <a:fillRect/>
          </a:stretch>
        </p:blipFill>
        <p:spPr>
          <a:xfrm>
            <a:off x="7830705" y="4035426"/>
            <a:ext cx="3276142" cy="18432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85154" y="4038601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85154" y="1786283"/>
            <a:ext cx="10021311" cy="978729"/>
            <a:chOff x="1085154" y="1786283"/>
            <a:chExt cx="10021311" cy="978729"/>
          </a:xfrm>
        </p:grpSpPr>
        <p:sp>
          <p:nvSpPr>
            <p:cNvPr id="28" name="矩形 27"/>
            <p:cNvSpPr/>
            <p:nvPr/>
          </p:nvSpPr>
          <p:spPr>
            <a:xfrm>
              <a:off x="1085154" y="1786283"/>
              <a:ext cx="10021311" cy="9787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63905" y="1786283"/>
              <a:ext cx="7663808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Life is the source of creativity, </a:t>
              </a:r>
              <a:r>
                <a:rPr lang="en-US" altLang="zh-CN" sz="2400" dirty="0" err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creativitycomes</a:t>
              </a:r>
              <a:r>
                <a:rPr lang="en-US" altLang="zh-CN" sz="2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 from culture,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creativity comes from itself.</a:t>
              </a:r>
              <a:endParaRPr lang="zh-CN" altLang="en-US" sz="2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457930" y="4038601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30705" y="4035424"/>
            <a:ext cx="3275760" cy="1839912"/>
          </a:xfrm>
          <a:prstGeom prst="rect">
            <a:avLst/>
          </a:prstGeom>
          <a:solidFill>
            <a:srgbClr val="26262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4554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1154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30105" y="3530770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03119" y="659429"/>
            <a:ext cx="4185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CLICK TO ADD TITLE 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flipV="1">
            <a:off x="5506388" y="0"/>
            <a:ext cx="1179224" cy="5284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2515" b="6413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08883" y="1702364"/>
            <a:ext cx="3916367" cy="277438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0643" y="2388487"/>
            <a:ext cx="341632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dirty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没有人永远十七岁，</a:t>
            </a:r>
            <a:endParaRPr lang="en-US" altLang="zh-CN" sz="2800" dirty="0">
              <a:solidFill>
                <a:srgbClr val="FFC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800" dirty="0">
                <a:solidFill>
                  <a:srgbClr val="FFC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但永远有人十七岁</a:t>
            </a:r>
          </a:p>
        </p:txBody>
      </p:sp>
      <p:sp>
        <p:nvSpPr>
          <p:cNvPr id="7" name="矩形 6"/>
          <p:cNvSpPr/>
          <p:nvPr/>
        </p:nvSpPr>
        <p:spPr>
          <a:xfrm>
            <a:off x="7729693" y="3229498"/>
            <a:ext cx="376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 one will ever be seventeen,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but it will always be </a:t>
            </a: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seventeen years old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0246" y="852296"/>
            <a:ext cx="166584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唯</a:t>
            </a:r>
            <a:endParaRPr lang="en-US" altLang="zh-CN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r>
              <a:rPr lang="zh-CN" altLang="en-US" sz="1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美</a:t>
            </a:r>
          </a:p>
        </p:txBody>
      </p:sp>
      <p:sp>
        <p:nvSpPr>
          <p:cNvPr id="11" name="矩形 10"/>
          <p:cNvSpPr/>
          <p:nvPr/>
        </p:nvSpPr>
        <p:spPr>
          <a:xfrm>
            <a:off x="5867400" y="766988"/>
            <a:ext cx="2286000" cy="4128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宽屏</PresentationFormat>
  <Paragraphs>76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方正兰亭超细黑简体</vt:lpstr>
      <vt:lpstr>方正兰亭纤黑_GBK</vt:lpstr>
      <vt:lpstr>方正正大黑简体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http:/www.ypppt.com</cp:keywords>
  <cp:lastModifiedBy>天 下</cp:lastModifiedBy>
  <cp:revision>43</cp:revision>
  <dcterms:created xsi:type="dcterms:W3CDTF">2016-08-20T09:22:00Z</dcterms:created>
  <dcterms:modified xsi:type="dcterms:W3CDTF">2021-01-05T07:06:19Z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