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58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378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6C8CD-117C-4986-ABAA-5F28FF8F572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0FAFD-A232-4A32-BB1E-BDF11D6829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8156-0E29-42A6-BF77-0F044712849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DD7F-3048-49B0-9C61-C423056227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8156-0E29-42A6-BF77-0F044712849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DD7F-3048-49B0-9C61-C423056227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8156-0E29-42A6-BF77-0F044712849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DD7F-3048-49B0-9C61-C423056227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8156-0E29-42A6-BF77-0F044712849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DD7F-3048-49B0-9C61-C423056227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8156-0E29-42A6-BF77-0F044712849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DD7F-3048-49B0-9C61-C423056227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8156-0E29-42A6-BF77-0F044712849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DD7F-3048-49B0-9C61-C423056227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8156-0E29-42A6-BF77-0F044712849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DD7F-3048-49B0-9C61-C423056227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8156-0E29-42A6-BF77-0F044712849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DD7F-3048-49B0-9C61-C423056227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8156-0E29-42A6-BF77-0F044712849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DD7F-3048-49B0-9C61-C423056227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8156-0E29-42A6-BF77-0F044712849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DD7F-3048-49B0-9C61-C423056227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8156-0E29-42A6-BF77-0F044712849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DD7F-3048-49B0-9C61-C423056227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58156-0E29-42A6-BF77-0F044712849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7DD7F-3048-49B0-9C61-C423056227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怀旧自行车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4" y="2252008"/>
            <a:ext cx="9144000" cy="4605992"/>
          </a:xfrm>
          <a:prstGeom prst="rect">
            <a:avLst/>
          </a:prstGeom>
        </p:spPr>
      </p:pic>
      <p:pic>
        <p:nvPicPr>
          <p:cNvPr id="5" name="图片 4" descr="地球之旅.jpg"/>
          <p:cNvPicPr>
            <a:picLocks noChangeAspect="1"/>
          </p:cNvPicPr>
          <p:nvPr/>
        </p:nvPicPr>
        <p:blipFill>
          <a:blip r:embed="rId3" cstate="print"/>
          <a:srcRect l="14527" t="32547" r="48986" b="10954"/>
          <a:stretch>
            <a:fillRect/>
          </a:stretch>
        </p:blipFill>
        <p:spPr>
          <a:xfrm>
            <a:off x="9132570" y="-25"/>
            <a:ext cx="3084110" cy="2975103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9139178" y="2975078"/>
            <a:ext cx="3052822" cy="3882922"/>
          </a:xfrm>
          <a:prstGeom prst="rect">
            <a:avLst/>
          </a:prstGeom>
          <a:solidFill>
            <a:schemeClr val="accent2">
              <a:lumMod val="50000"/>
              <a:alpha val="68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8" name="图片 7" descr="图片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95473" y="71414"/>
            <a:ext cx="4679985" cy="142122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95803" y="1357299"/>
            <a:ext cx="1753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err="1">
                <a:solidFill>
                  <a:schemeClr val="bg1"/>
                </a:solidFill>
              </a:rPr>
              <a:t>qicheyuanzu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28403" y="3571877"/>
            <a:ext cx="492443" cy="186525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</a:rPr>
              <a:t>我的怀旧版相册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853693" y="3571877"/>
            <a:ext cx="492443" cy="268618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2000" dirty="0" err="1">
                <a:solidFill>
                  <a:schemeClr val="bg1"/>
                </a:solidFill>
              </a:rPr>
              <a:t>wodehuaijioubanxiangce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直接连接符 14"/>
          <p:cNvCxnSpPr/>
          <p:nvPr/>
        </p:nvCxnSpPr>
        <p:spPr>
          <a:xfrm>
            <a:off x="966608" y="3719305"/>
            <a:ext cx="10457984" cy="2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图片 5" descr="怀旧自行车.jpg"/>
          <p:cNvPicPr>
            <a:picLocks noChangeAspect="1"/>
          </p:cNvPicPr>
          <p:nvPr/>
        </p:nvPicPr>
        <p:blipFill>
          <a:blip r:embed="rId2" cstate="print"/>
          <a:srcRect r="39844"/>
          <a:stretch>
            <a:fillRect/>
          </a:stretch>
        </p:blipFill>
        <p:spPr>
          <a:xfrm rot="10800000" flipV="1">
            <a:off x="2560207" y="3818906"/>
            <a:ext cx="1095598" cy="917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图片 10" descr="怀旧自行车.jpg"/>
          <p:cNvPicPr>
            <a:picLocks noChangeAspect="1"/>
          </p:cNvPicPr>
          <p:nvPr/>
        </p:nvPicPr>
        <p:blipFill>
          <a:blip r:embed="rId2" cstate="print"/>
          <a:srcRect r="39844"/>
          <a:stretch>
            <a:fillRect/>
          </a:stretch>
        </p:blipFill>
        <p:spPr>
          <a:xfrm rot="10800000" flipV="1">
            <a:off x="6245401" y="3818906"/>
            <a:ext cx="1095598" cy="917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图片 12" descr="地球之旅.jpg"/>
          <p:cNvPicPr>
            <a:picLocks noChangeAspect="1"/>
          </p:cNvPicPr>
          <p:nvPr/>
        </p:nvPicPr>
        <p:blipFill>
          <a:blip r:embed="rId3" cstate="print"/>
          <a:srcRect l="14527" t="32547" r="48986" b="10954"/>
          <a:stretch>
            <a:fillRect/>
          </a:stretch>
        </p:blipFill>
        <p:spPr>
          <a:xfrm>
            <a:off x="867008" y="3125228"/>
            <a:ext cx="1095598" cy="10568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8" name="图片 17" descr="地球之旅.jpg"/>
          <p:cNvPicPr>
            <a:picLocks noChangeAspect="1"/>
          </p:cNvPicPr>
          <p:nvPr/>
        </p:nvPicPr>
        <p:blipFill>
          <a:blip r:embed="rId3" cstate="print"/>
          <a:srcRect l="14527" t="32547" r="48986" b="10954"/>
          <a:stretch>
            <a:fillRect/>
          </a:stretch>
        </p:blipFill>
        <p:spPr>
          <a:xfrm>
            <a:off x="8237397" y="3027602"/>
            <a:ext cx="1095598" cy="10568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" name="图片 18" descr="IMG_569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3003" y="2922507"/>
            <a:ext cx="1095598" cy="9627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" name="图片 19" descr="IMG_569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229394" y="3818905"/>
            <a:ext cx="1095598" cy="9627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1" name="TextBox 20"/>
          <p:cNvSpPr txBox="1"/>
          <p:nvPr/>
        </p:nvSpPr>
        <p:spPr>
          <a:xfrm>
            <a:off x="2560207" y="2889278"/>
            <a:ext cx="905593" cy="643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/>
              <a:t>7</a:t>
            </a:r>
            <a:r>
              <a:rPr lang="zh-CN" altLang="en-US" sz="1200" b="1" dirty="0"/>
              <a:t>月</a:t>
            </a:r>
            <a:r>
              <a:rPr lang="en-US" altLang="zh-CN" sz="1200" b="1" dirty="0"/>
              <a:t>3</a:t>
            </a:r>
            <a:r>
              <a:rPr lang="zh-CN" altLang="en-US" sz="1200" b="1" dirty="0"/>
              <a:t>日</a:t>
            </a:r>
            <a:endParaRPr lang="en-US" altLang="zh-CN" sz="1200" b="1" dirty="0"/>
          </a:p>
          <a:p>
            <a:r>
              <a:rPr lang="zh-CN" altLang="en-US" sz="1200" b="1" dirty="0"/>
              <a:t>北京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229394" y="2889278"/>
            <a:ext cx="1015105" cy="643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/>
              <a:t>7</a:t>
            </a:r>
            <a:r>
              <a:rPr lang="zh-CN" altLang="en-US" sz="1200" b="1" dirty="0"/>
              <a:t>月</a:t>
            </a:r>
            <a:r>
              <a:rPr lang="en-US" altLang="zh-CN" sz="1200" b="1" dirty="0"/>
              <a:t>16</a:t>
            </a:r>
            <a:r>
              <a:rPr lang="zh-CN" altLang="en-US" sz="1200" b="1" dirty="0"/>
              <a:t>日</a:t>
            </a:r>
            <a:endParaRPr lang="en-US" altLang="zh-CN" sz="1200" b="1" dirty="0"/>
          </a:p>
          <a:p>
            <a:r>
              <a:rPr lang="zh-CN" altLang="en-US" sz="1200" b="1" dirty="0"/>
              <a:t>三亚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45400" y="2889278"/>
            <a:ext cx="1015105" cy="643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/>
              <a:t>7</a:t>
            </a:r>
            <a:r>
              <a:rPr lang="zh-CN" altLang="en-US" sz="1200" b="1" dirty="0"/>
              <a:t>月</a:t>
            </a:r>
            <a:r>
              <a:rPr lang="en-US" altLang="zh-CN" sz="1200" b="1" dirty="0"/>
              <a:t>10</a:t>
            </a:r>
            <a:r>
              <a:rPr lang="zh-CN" altLang="en-US" sz="1200" b="1" dirty="0"/>
              <a:t>日</a:t>
            </a:r>
            <a:endParaRPr lang="en-US" altLang="zh-CN" sz="1200" b="1" dirty="0"/>
          </a:p>
          <a:p>
            <a:r>
              <a:rPr lang="zh-CN" altLang="en-US" sz="1200" b="1" dirty="0"/>
              <a:t>成都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53004" y="4781675"/>
            <a:ext cx="905593" cy="643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/>
              <a:t>7</a:t>
            </a:r>
            <a:r>
              <a:rPr lang="zh-CN" altLang="en-US" sz="1200" b="1" dirty="0"/>
              <a:t>月</a:t>
            </a:r>
            <a:r>
              <a:rPr lang="en-US" altLang="zh-CN" sz="1200" b="1" dirty="0"/>
              <a:t>6</a:t>
            </a:r>
            <a:r>
              <a:rPr lang="zh-CN" altLang="en-US" sz="1200" b="1" dirty="0"/>
              <a:t>日</a:t>
            </a:r>
            <a:endParaRPr lang="en-US" altLang="zh-CN" sz="1200" b="1" dirty="0"/>
          </a:p>
          <a:p>
            <a:r>
              <a:rPr lang="zh-CN" altLang="en-US" sz="1200" b="1" dirty="0"/>
              <a:t>厦门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67009" y="4781675"/>
            <a:ext cx="905593" cy="643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/>
              <a:t>7</a:t>
            </a:r>
            <a:r>
              <a:rPr lang="zh-CN" altLang="en-US" sz="1200" b="1" dirty="0"/>
              <a:t>月</a:t>
            </a:r>
            <a:r>
              <a:rPr lang="en-US" altLang="zh-CN" sz="1200" b="1" dirty="0"/>
              <a:t>2</a:t>
            </a:r>
            <a:r>
              <a:rPr lang="zh-CN" altLang="en-US" sz="1200" b="1" dirty="0"/>
              <a:t>日</a:t>
            </a:r>
            <a:endParaRPr lang="en-US" altLang="zh-CN" sz="1200" b="1" dirty="0"/>
          </a:p>
          <a:p>
            <a:r>
              <a:rPr lang="zh-CN" altLang="en-US" sz="1200" b="1" dirty="0"/>
              <a:t>出发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327802" y="4781675"/>
            <a:ext cx="1015105" cy="643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/>
              <a:t>7</a:t>
            </a:r>
            <a:r>
              <a:rPr lang="zh-CN" altLang="en-US" sz="1200" b="1" dirty="0"/>
              <a:t>月</a:t>
            </a:r>
            <a:r>
              <a:rPr lang="en-US" altLang="zh-CN" sz="1200" b="1" dirty="0"/>
              <a:t>13</a:t>
            </a:r>
            <a:r>
              <a:rPr lang="zh-CN" altLang="en-US" sz="1200" b="1" dirty="0"/>
              <a:t>日</a:t>
            </a:r>
            <a:endParaRPr lang="en-US" altLang="zh-CN" sz="1200" b="1" dirty="0"/>
          </a:p>
          <a:p>
            <a:r>
              <a:rPr lang="zh-CN" altLang="en-US" sz="1200" b="1" dirty="0"/>
              <a:t>九寨沟</a:t>
            </a:r>
          </a:p>
        </p:txBody>
      </p:sp>
      <p:cxnSp>
        <p:nvCxnSpPr>
          <p:cNvPr id="28" name="直接连接符 27"/>
          <p:cNvCxnSpPr/>
          <p:nvPr/>
        </p:nvCxnSpPr>
        <p:spPr>
          <a:xfrm rot="5400000">
            <a:off x="1864113" y="3087369"/>
            <a:ext cx="1195198" cy="2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rot="5400000">
            <a:off x="7640905" y="5178966"/>
            <a:ext cx="1195198" cy="2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rot="5400000">
            <a:off x="270516" y="5278566"/>
            <a:ext cx="1195198" cy="2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rot="5400000">
            <a:off x="9632902" y="3087369"/>
            <a:ext cx="1195198" cy="2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rot="5400000">
            <a:off x="5648908" y="3087369"/>
            <a:ext cx="1195198" cy="2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 rot="5400000">
            <a:off x="3756511" y="5079366"/>
            <a:ext cx="1195198" cy="2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67408" y="698080"/>
            <a:ext cx="376174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latin typeface="+mj-ea"/>
                <a:ea typeface="+mj-ea"/>
              </a:rPr>
              <a:t>2019</a:t>
            </a:r>
            <a:r>
              <a:rPr lang="zh-CN" altLang="en-US" sz="4000" b="1" dirty="0">
                <a:latin typeface="+mj-ea"/>
                <a:ea typeface="+mj-ea"/>
              </a:rPr>
              <a:t>年我的足迹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357004" y="299681"/>
            <a:ext cx="2888396" cy="514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7</a:t>
            </a:r>
            <a:r>
              <a:rPr lang="zh-CN" altLang="en-US" dirty="0"/>
              <a:t>月份旅游线路图</a:t>
            </a:r>
          </a:p>
        </p:txBody>
      </p:sp>
      <p:pic>
        <p:nvPicPr>
          <p:cNvPr id="41" name="图片 40" descr="地球之旅.jpg"/>
          <p:cNvPicPr>
            <a:picLocks noChangeAspect="1"/>
          </p:cNvPicPr>
          <p:nvPr/>
        </p:nvPicPr>
        <p:blipFill>
          <a:blip r:embed="rId5" cstate="print"/>
          <a:srcRect l="14527" t="32547" r="48986" b="10954"/>
          <a:stretch>
            <a:fillRect/>
          </a:stretch>
        </p:blipFill>
        <p:spPr>
          <a:xfrm>
            <a:off x="11379210" y="6072206"/>
            <a:ext cx="814610" cy="785818"/>
          </a:xfrm>
          <a:prstGeom prst="rect">
            <a:avLst/>
          </a:prstGeom>
        </p:spPr>
      </p:pic>
      <p:sp>
        <p:nvSpPr>
          <p:cNvPr id="42" name="矩形 41"/>
          <p:cNvSpPr/>
          <p:nvPr/>
        </p:nvSpPr>
        <p:spPr>
          <a:xfrm>
            <a:off x="0" y="6072206"/>
            <a:ext cx="11384280" cy="785794"/>
          </a:xfrm>
          <a:prstGeom prst="rect">
            <a:avLst/>
          </a:prstGeom>
          <a:solidFill>
            <a:schemeClr val="accent2">
              <a:lumMod val="50000"/>
              <a:alpha val="68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地球之旅.jpg"/>
          <p:cNvPicPr>
            <a:picLocks noChangeAspect="1"/>
          </p:cNvPicPr>
          <p:nvPr/>
        </p:nvPicPr>
        <p:blipFill>
          <a:blip r:embed="rId2" cstate="print"/>
          <a:srcRect l="14527" t="32547" r="48986" b="10954"/>
          <a:stretch>
            <a:fillRect/>
          </a:stretch>
        </p:blipFill>
        <p:spPr>
          <a:xfrm>
            <a:off x="9853391" y="-23"/>
            <a:ext cx="814609" cy="785817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9882214" y="857232"/>
            <a:ext cx="785786" cy="6000768"/>
          </a:xfrm>
          <a:prstGeom prst="rect">
            <a:avLst/>
          </a:prstGeom>
          <a:solidFill>
            <a:schemeClr val="accent2">
              <a:lumMod val="50000"/>
              <a:alpha val="68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 descr="怀旧自行车.jpg"/>
          <p:cNvPicPr>
            <a:picLocks noChangeAspect="1"/>
          </p:cNvPicPr>
          <p:nvPr/>
        </p:nvPicPr>
        <p:blipFill>
          <a:blip r:embed="rId3" cstate="print"/>
          <a:srcRect r="39844"/>
          <a:stretch>
            <a:fillRect/>
          </a:stretch>
        </p:blipFill>
        <p:spPr>
          <a:xfrm>
            <a:off x="6310314" y="3000372"/>
            <a:ext cx="2428892" cy="22479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1" name="图片 10" descr="地球之旅.jpg"/>
          <p:cNvPicPr>
            <a:picLocks noChangeAspect="1"/>
          </p:cNvPicPr>
          <p:nvPr/>
        </p:nvPicPr>
        <p:blipFill>
          <a:blip r:embed="rId4" cstate="print"/>
          <a:srcRect l="14527" t="32547" r="48986" b="10954"/>
          <a:stretch>
            <a:fillRect/>
          </a:stretch>
        </p:blipFill>
        <p:spPr>
          <a:xfrm>
            <a:off x="2666976" y="975906"/>
            <a:ext cx="3357586" cy="323891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2881292" y="4572009"/>
            <a:ext cx="19928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/>
              <a:t>北京</a:t>
            </a:r>
            <a:r>
              <a:rPr lang="en-US" altLang="zh-CN" sz="2800" b="1" dirty="0"/>
              <a:t>7</a:t>
            </a:r>
            <a:r>
              <a:rPr lang="zh-CN" altLang="en-US" sz="2800" b="1" dirty="0"/>
              <a:t>月</a:t>
            </a:r>
            <a:r>
              <a:rPr lang="en-US" altLang="zh-CN" sz="2800" b="1" dirty="0"/>
              <a:t>3</a:t>
            </a:r>
            <a:r>
              <a:rPr lang="zh-CN" altLang="en-US" sz="2800" b="1" dirty="0"/>
              <a:t>日</a:t>
            </a:r>
            <a:endParaRPr lang="en-US" altLang="zh-CN" sz="2800" b="1" dirty="0"/>
          </a:p>
          <a:p>
            <a:endParaRPr lang="zh-CN" altLang="en-US" sz="2800" b="1" dirty="0"/>
          </a:p>
        </p:txBody>
      </p:sp>
      <p:cxnSp>
        <p:nvCxnSpPr>
          <p:cNvPr id="13" name="直接连接符 12"/>
          <p:cNvCxnSpPr/>
          <p:nvPr/>
        </p:nvCxnSpPr>
        <p:spPr>
          <a:xfrm rot="10800000">
            <a:off x="2666978" y="5072076"/>
            <a:ext cx="3786217" cy="27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地球之旅.jpg"/>
          <p:cNvPicPr>
            <a:picLocks noChangeAspect="1"/>
          </p:cNvPicPr>
          <p:nvPr/>
        </p:nvPicPr>
        <p:blipFill>
          <a:blip r:embed="rId2" cstate="print"/>
          <a:srcRect l="14527" t="32547" r="48986" b="10954"/>
          <a:stretch>
            <a:fillRect/>
          </a:stretch>
        </p:blipFill>
        <p:spPr>
          <a:xfrm>
            <a:off x="1588498" y="486566"/>
            <a:ext cx="2445447" cy="2359014"/>
          </a:xfrm>
          <a:prstGeom prst="rect">
            <a:avLst/>
          </a:prstGeom>
        </p:spPr>
      </p:pic>
      <p:pic>
        <p:nvPicPr>
          <p:cNvPr id="3" name="图片 2" descr="地球之旅.jpg"/>
          <p:cNvPicPr>
            <a:picLocks noChangeAspect="1"/>
          </p:cNvPicPr>
          <p:nvPr/>
        </p:nvPicPr>
        <p:blipFill>
          <a:blip r:embed="rId2" cstate="print"/>
          <a:srcRect l="14527" t="32547" r="48986" b="10954"/>
          <a:stretch>
            <a:fillRect/>
          </a:stretch>
        </p:blipFill>
        <p:spPr>
          <a:xfrm>
            <a:off x="4151784" y="486590"/>
            <a:ext cx="2445422" cy="2358990"/>
          </a:xfrm>
          <a:prstGeom prst="rect">
            <a:avLst/>
          </a:prstGeom>
        </p:spPr>
      </p:pic>
      <p:pic>
        <p:nvPicPr>
          <p:cNvPr id="5" name="图片 4" descr="怀旧自行车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59496" y="2979650"/>
            <a:ext cx="5037710" cy="25375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39008" y="1071547"/>
            <a:ext cx="127150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/>
              <a:t>北京</a:t>
            </a:r>
            <a:endParaRPr lang="en-US" altLang="zh-CN" sz="2800" b="1" dirty="0"/>
          </a:p>
          <a:p>
            <a:r>
              <a:rPr lang="en-US" altLang="zh-CN" sz="2800" b="1" dirty="0"/>
              <a:t>7</a:t>
            </a:r>
            <a:r>
              <a:rPr lang="zh-CN" altLang="en-US" sz="2800" b="1" dirty="0"/>
              <a:t>月</a:t>
            </a:r>
            <a:r>
              <a:rPr lang="en-US" altLang="zh-CN" sz="2800" b="1" dirty="0"/>
              <a:t>3</a:t>
            </a:r>
            <a:r>
              <a:rPr lang="zh-CN" altLang="en-US" sz="2800" b="1" dirty="0"/>
              <a:t>日</a:t>
            </a:r>
            <a:endParaRPr lang="en-US" altLang="zh-CN" sz="2800" b="1" dirty="0"/>
          </a:p>
          <a:p>
            <a:endParaRPr lang="zh-CN" altLang="en-US" sz="2800" b="1" dirty="0"/>
          </a:p>
        </p:txBody>
      </p:sp>
      <p:cxnSp>
        <p:nvCxnSpPr>
          <p:cNvPr id="7" name="直接连接符 6"/>
          <p:cNvCxnSpPr/>
          <p:nvPr/>
        </p:nvCxnSpPr>
        <p:spPr>
          <a:xfrm rot="5400000">
            <a:off x="5239538" y="3000372"/>
            <a:ext cx="37139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rot="10800000">
            <a:off x="7239008" y="2143116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 descr="地球之旅.jpg"/>
          <p:cNvPicPr>
            <a:picLocks noChangeAspect="1"/>
          </p:cNvPicPr>
          <p:nvPr/>
        </p:nvPicPr>
        <p:blipFill>
          <a:blip r:embed="rId4" cstate="print"/>
          <a:srcRect l="14527" t="32547" r="48986" b="10954"/>
          <a:stretch>
            <a:fillRect/>
          </a:stretch>
        </p:blipFill>
        <p:spPr>
          <a:xfrm>
            <a:off x="11379210" y="6072206"/>
            <a:ext cx="814610" cy="785818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0" y="6072206"/>
            <a:ext cx="11384280" cy="785794"/>
          </a:xfrm>
          <a:prstGeom prst="rect">
            <a:avLst/>
          </a:prstGeom>
          <a:solidFill>
            <a:schemeClr val="accent2">
              <a:lumMod val="50000"/>
              <a:alpha val="68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山顶上的马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68499" y="928670"/>
            <a:ext cx="8440025" cy="4516554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905078" y="928670"/>
            <a:ext cx="1214446" cy="4516554"/>
          </a:xfrm>
          <a:prstGeom prst="rect">
            <a:avLst/>
          </a:prstGeom>
          <a:solidFill>
            <a:schemeClr val="accent5">
              <a:lumMod val="40000"/>
              <a:lumOff val="60000"/>
              <a:alpha val="59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905078" y="1500175"/>
            <a:ext cx="127150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</a:rPr>
              <a:t>草原</a:t>
            </a:r>
            <a:endParaRPr lang="en-US" altLang="zh-CN" sz="2800" b="1" dirty="0">
              <a:solidFill>
                <a:schemeClr val="bg1"/>
              </a:solidFill>
            </a:endParaRPr>
          </a:p>
          <a:p>
            <a:pPr algn="ctr"/>
            <a:r>
              <a:rPr lang="en-US" altLang="zh-CN" sz="2800" b="1" dirty="0">
                <a:solidFill>
                  <a:schemeClr val="bg1"/>
                </a:solidFill>
              </a:rPr>
              <a:t>7</a:t>
            </a:r>
            <a:r>
              <a:rPr lang="zh-CN" altLang="en-US" sz="2800" b="1" dirty="0">
                <a:solidFill>
                  <a:schemeClr val="bg1"/>
                </a:solidFill>
              </a:rPr>
              <a:t>月</a:t>
            </a:r>
            <a:r>
              <a:rPr lang="en-US" altLang="zh-CN" sz="2800" b="1" dirty="0">
                <a:solidFill>
                  <a:schemeClr val="bg1"/>
                </a:solidFill>
              </a:rPr>
              <a:t>3</a:t>
            </a:r>
            <a:r>
              <a:rPr lang="zh-CN" altLang="en-US" sz="2800" b="1" dirty="0">
                <a:solidFill>
                  <a:schemeClr val="bg1"/>
                </a:solidFill>
              </a:rPr>
              <a:t>日</a:t>
            </a:r>
            <a:endParaRPr lang="en-US" altLang="zh-CN" sz="2800" b="1" dirty="0">
              <a:solidFill>
                <a:schemeClr val="bg1"/>
              </a:solidFill>
            </a:endParaRPr>
          </a:p>
          <a:p>
            <a:pPr algn="ctr"/>
            <a:endParaRPr lang="zh-CN" altLang="en-US" sz="2800" b="1" dirty="0">
              <a:solidFill>
                <a:schemeClr val="bg1"/>
              </a:solidFill>
            </a:endParaRPr>
          </a:p>
        </p:txBody>
      </p:sp>
      <p:pic>
        <p:nvPicPr>
          <p:cNvPr id="7" name="图片 6" descr="地球之旅.jpg"/>
          <p:cNvPicPr>
            <a:picLocks noChangeAspect="1"/>
          </p:cNvPicPr>
          <p:nvPr/>
        </p:nvPicPr>
        <p:blipFill>
          <a:blip r:embed="rId3" cstate="print"/>
          <a:srcRect l="14527" t="32547" r="48986" b="10954"/>
          <a:stretch>
            <a:fillRect/>
          </a:stretch>
        </p:blipFill>
        <p:spPr>
          <a:xfrm>
            <a:off x="11379210" y="6072206"/>
            <a:ext cx="814610" cy="785818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0" y="6072206"/>
            <a:ext cx="11384280" cy="785794"/>
          </a:xfrm>
          <a:prstGeom prst="rect">
            <a:avLst/>
          </a:prstGeom>
          <a:solidFill>
            <a:schemeClr val="accent2">
              <a:lumMod val="50000"/>
              <a:alpha val="68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95802" y="1357299"/>
            <a:ext cx="156400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2019</a:t>
            </a:r>
            <a:r>
              <a:rPr lang="zh-CN" altLang="en-US" sz="2400" dirty="0">
                <a:solidFill>
                  <a:schemeClr val="bg1"/>
                </a:solidFill>
              </a:rPr>
              <a:t>年</a:t>
            </a:r>
            <a:r>
              <a:rPr lang="en-US" altLang="zh-CN" sz="2400" dirty="0">
                <a:solidFill>
                  <a:schemeClr val="bg1"/>
                </a:solidFill>
              </a:rPr>
              <a:t>7</a:t>
            </a:r>
            <a:r>
              <a:rPr lang="zh-CN" altLang="en-US" sz="2400" dirty="0">
                <a:solidFill>
                  <a:schemeClr val="bg1"/>
                </a:solidFill>
              </a:rPr>
              <a:t>月</a:t>
            </a:r>
          </a:p>
        </p:txBody>
      </p:sp>
      <p:pic>
        <p:nvPicPr>
          <p:cNvPr id="13" name="图片 12" descr="图片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24100" y="342128"/>
            <a:ext cx="3571900" cy="1058341"/>
          </a:xfrm>
          <a:prstGeom prst="rect">
            <a:avLst/>
          </a:prstGeom>
        </p:spPr>
      </p:pic>
      <p:pic>
        <p:nvPicPr>
          <p:cNvPr id="12" name="图片 11" descr="怀旧自行车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4" y="2252008"/>
            <a:ext cx="9144000" cy="4605992"/>
          </a:xfrm>
          <a:prstGeom prst="rect">
            <a:avLst/>
          </a:prstGeom>
        </p:spPr>
      </p:pic>
      <p:pic>
        <p:nvPicPr>
          <p:cNvPr id="14" name="图片 13" descr="地球之旅.jpg"/>
          <p:cNvPicPr>
            <a:picLocks noChangeAspect="1"/>
          </p:cNvPicPr>
          <p:nvPr/>
        </p:nvPicPr>
        <p:blipFill>
          <a:blip r:embed="rId4" cstate="print"/>
          <a:srcRect l="14527" t="32547" r="48986" b="10954"/>
          <a:stretch>
            <a:fillRect/>
          </a:stretch>
        </p:blipFill>
        <p:spPr>
          <a:xfrm>
            <a:off x="9132570" y="-25"/>
            <a:ext cx="3084110" cy="2975103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9139178" y="2975078"/>
            <a:ext cx="3052822" cy="3882922"/>
          </a:xfrm>
          <a:prstGeom prst="rect">
            <a:avLst/>
          </a:prstGeom>
          <a:solidFill>
            <a:schemeClr val="accent2">
              <a:lumMod val="50000"/>
              <a:alpha val="68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0" name="TextBox 9"/>
          <p:cNvSpPr txBox="1"/>
          <p:nvPr/>
        </p:nvSpPr>
        <p:spPr>
          <a:xfrm>
            <a:off x="10428403" y="3571877"/>
            <a:ext cx="492443" cy="186525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</a:rPr>
              <a:t>我的怀旧版相册</a:t>
            </a:r>
          </a:p>
        </p:txBody>
      </p:sp>
      <p:sp>
        <p:nvSpPr>
          <p:cNvPr id="21" name="TextBox 10"/>
          <p:cNvSpPr txBox="1"/>
          <p:nvPr/>
        </p:nvSpPr>
        <p:spPr>
          <a:xfrm>
            <a:off x="10853693" y="3571877"/>
            <a:ext cx="492443" cy="268618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2000" dirty="0" err="1">
                <a:solidFill>
                  <a:schemeClr val="bg1"/>
                </a:solidFill>
              </a:rPr>
              <a:t>wodehuaijioubanxiangce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宽屏</PresentationFormat>
  <Paragraphs>25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宋体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天 下</cp:lastModifiedBy>
  <cp:revision>23</cp:revision>
  <dcterms:created xsi:type="dcterms:W3CDTF">2012-11-21T03:16:00Z</dcterms:created>
  <dcterms:modified xsi:type="dcterms:W3CDTF">2021-01-05T07:06:20Z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