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74" r:id="rId3"/>
    <p:sldId id="273" r:id="rId4"/>
    <p:sldId id="285" r:id="rId5"/>
    <p:sldId id="303" r:id="rId6"/>
    <p:sldId id="287" r:id="rId7"/>
    <p:sldId id="266" r:id="rId8"/>
    <p:sldId id="300" r:id="rId9"/>
    <p:sldId id="278" r:id="rId10"/>
    <p:sldId id="279" r:id="rId11"/>
    <p:sldId id="280" r:id="rId12"/>
    <p:sldId id="281" r:id="rId13"/>
    <p:sldId id="304" r:id="rId14"/>
    <p:sldId id="302" r:id="rId15"/>
    <p:sldId id="301" r:id="rId16"/>
    <p:sldId id="305" r:id="rId17"/>
    <p:sldId id="286" r:id="rId18"/>
    <p:sldId id="272" r:id="rId19"/>
    <p:sldId id="299" r:id="rId20"/>
    <p:sldId id="289" r:id="rId21"/>
    <p:sldId id="295" r:id="rId22"/>
    <p:sldId id="307" r:id="rId23"/>
    <p:sldId id="309" r:id="rId24"/>
    <p:sldId id="310" r:id="rId25"/>
    <p:sldId id="306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4472C4"/>
    <a:srgbClr val="70AD47"/>
    <a:srgbClr val="ED7D31"/>
    <a:srgbClr val="548235"/>
    <a:srgbClr val="508321"/>
    <a:srgbClr val="335315"/>
    <a:srgbClr val="66A82A"/>
    <a:srgbClr val="92D050"/>
    <a:srgbClr val="78C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27" autoAdjust="0"/>
  </p:normalViewPr>
  <p:slideViewPr>
    <p:cSldViewPr snapToGrid="0">
      <p:cViewPr varScale="1">
        <p:scale>
          <a:sx n="88" d="100"/>
          <a:sy n="88" d="100"/>
        </p:scale>
        <p:origin x="384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85575-DB95-4CC0-A4E8-5B9FBB0BCC4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31E21-CB1E-4341-A5F6-83CB9C4CDF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1985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年，计划生育好，政府来养老；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1995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年，计划生育好，政府帮养老；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2005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年，养老不能靠政府；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2012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年，推迟退休好，自己来养老；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年，再老也得养政府。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1E21-CB1E-4341-A5F6-83CB9C4CDFE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1E21-CB1E-4341-A5F6-83CB9C4CDFE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1E21-CB1E-4341-A5F6-83CB9C4CDFE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1985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年，计划生育好，政府来养老；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1995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年，计划生育好，政府帮养老；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2005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年，养老不能靠政府；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2012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年，推迟退休好，自己来养老；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年，再老也得养政府。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1E21-CB1E-4341-A5F6-83CB9C4CDFE1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 descr="C:\Documents and Settings\Administrator\桌面\世界自然遗产\3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68812"/>
            <a:ext cx="12192000" cy="487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4886862"/>
            <a:ext cx="12192000" cy="1971138"/>
          </a:xfrm>
          <a:prstGeom prst="rect">
            <a:avLst/>
          </a:prstGeom>
        </p:spPr>
      </p:pic>
      <p:sp>
        <p:nvSpPr>
          <p:cNvPr id="72" name="矩形 71"/>
          <p:cNvSpPr/>
          <p:nvPr userDrawn="1"/>
        </p:nvSpPr>
        <p:spPr>
          <a:xfrm flipV="1">
            <a:off x="0" y="4794543"/>
            <a:ext cx="12192000" cy="111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844931" y="3911239"/>
            <a:ext cx="1896020" cy="1877731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同心圆 3"/>
          <p:cNvSpPr/>
          <p:nvPr userDrawn="1"/>
        </p:nvSpPr>
        <p:spPr>
          <a:xfrm>
            <a:off x="2856000" y="189000"/>
            <a:ext cx="6480000" cy="6480000"/>
          </a:xfrm>
          <a:prstGeom prst="donut">
            <a:avLst>
              <a:gd name="adj" fmla="val 3823"/>
            </a:avLst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4170000" y="1503000"/>
            <a:ext cx="3852000" cy="3852000"/>
            <a:chOff x="-950738" y="-766897"/>
            <a:chExt cx="5138738" cy="5138738"/>
          </a:xfrm>
        </p:grpSpPr>
        <p:sp>
          <p:nvSpPr>
            <p:cNvPr id="7" name="Freeform 5"/>
            <p:cNvSpPr/>
            <p:nvPr/>
          </p:nvSpPr>
          <p:spPr bwMode="auto">
            <a:xfrm>
              <a:off x="1617837" y="-766897"/>
              <a:ext cx="2570163" cy="5138738"/>
            </a:xfrm>
            <a:custGeom>
              <a:avLst/>
              <a:gdLst>
                <a:gd name="T0" fmla="*/ 0 w 3237"/>
                <a:gd name="T1" fmla="*/ 6472 h 6472"/>
                <a:gd name="T2" fmla="*/ 165 w 3237"/>
                <a:gd name="T3" fmla="*/ 6468 h 6472"/>
                <a:gd name="T4" fmla="*/ 330 w 3237"/>
                <a:gd name="T5" fmla="*/ 6455 h 6472"/>
                <a:gd name="T6" fmla="*/ 492 w 3237"/>
                <a:gd name="T7" fmla="*/ 6434 h 6472"/>
                <a:gd name="T8" fmla="*/ 651 w 3237"/>
                <a:gd name="T9" fmla="*/ 6407 h 6472"/>
                <a:gd name="T10" fmla="*/ 962 w 3237"/>
                <a:gd name="T11" fmla="*/ 6326 h 6472"/>
                <a:gd name="T12" fmla="*/ 1260 w 3237"/>
                <a:gd name="T13" fmla="*/ 6217 h 6472"/>
                <a:gd name="T14" fmla="*/ 1542 w 3237"/>
                <a:gd name="T15" fmla="*/ 6081 h 6472"/>
                <a:gd name="T16" fmla="*/ 1809 w 3237"/>
                <a:gd name="T17" fmla="*/ 5919 h 6472"/>
                <a:gd name="T18" fmla="*/ 2058 w 3237"/>
                <a:gd name="T19" fmla="*/ 5733 h 6472"/>
                <a:gd name="T20" fmla="*/ 2289 w 3237"/>
                <a:gd name="T21" fmla="*/ 5524 h 6472"/>
                <a:gd name="T22" fmla="*/ 2498 w 3237"/>
                <a:gd name="T23" fmla="*/ 5294 h 6472"/>
                <a:gd name="T24" fmla="*/ 2684 w 3237"/>
                <a:gd name="T25" fmla="*/ 5044 h 6472"/>
                <a:gd name="T26" fmla="*/ 2846 w 3237"/>
                <a:gd name="T27" fmla="*/ 4777 h 6472"/>
                <a:gd name="T28" fmla="*/ 2982 w 3237"/>
                <a:gd name="T29" fmla="*/ 4495 h 6472"/>
                <a:gd name="T30" fmla="*/ 3091 w 3237"/>
                <a:gd name="T31" fmla="*/ 4198 h 6472"/>
                <a:gd name="T32" fmla="*/ 3172 w 3237"/>
                <a:gd name="T33" fmla="*/ 3887 h 6472"/>
                <a:gd name="T34" fmla="*/ 3199 w 3237"/>
                <a:gd name="T35" fmla="*/ 3727 h 6472"/>
                <a:gd name="T36" fmla="*/ 3220 w 3237"/>
                <a:gd name="T37" fmla="*/ 3566 h 6472"/>
                <a:gd name="T38" fmla="*/ 3233 w 3237"/>
                <a:gd name="T39" fmla="*/ 3401 h 6472"/>
                <a:gd name="T40" fmla="*/ 3237 w 3237"/>
                <a:gd name="T41" fmla="*/ 3236 h 6472"/>
                <a:gd name="T42" fmla="*/ 3233 w 3237"/>
                <a:gd name="T43" fmla="*/ 3069 h 6472"/>
                <a:gd name="T44" fmla="*/ 3220 w 3237"/>
                <a:gd name="T45" fmla="*/ 2904 h 6472"/>
                <a:gd name="T46" fmla="*/ 3199 w 3237"/>
                <a:gd name="T47" fmla="*/ 2743 h 6472"/>
                <a:gd name="T48" fmla="*/ 3172 w 3237"/>
                <a:gd name="T49" fmla="*/ 2583 h 6472"/>
                <a:gd name="T50" fmla="*/ 3091 w 3237"/>
                <a:gd name="T51" fmla="*/ 2272 h 6472"/>
                <a:gd name="T52" fmla="*/ 2982 w 3237"/>
                <a:gd name="T53" fmla="*/ 1975 h 6472"/>
                <a:gd name="T54" fmla="*/ 2846 w 3237"/>
                <a:gd name="T55" fmla="*/ 1693 h 6472"/>
                <a:gd name="T56" fmla="*/ 2684 w 3237"/>
                <a:gd name="T57" fmla="*/ 1426 h 6472"/>
                <a:gd name="T58" fmla="*/ 2498 w 3237"/>
                <a:gd name="T59" fmla="*/ 1176 h 6472"/>
                <a:gd name="T60" fmla="*/ 2289 w 3237"/>
                <a:gd name="T61" fmla="*/ 948 h 6472"/>
                <a:gd name="T62" fmla="*/ 2058 w 3237"/>
                <a:gd name="T63" fmla="*/ 739 h 6472"/>
                <a:gd name="T64" fmla="*/ 1809 w 3237"/>
                <a:gd name="T65" fmla="*/ 552 h 6472"/>
                <a:gd name="T66" fmla="*/ 1542 w 3237"/>
                <a:gd name="T67" fmla="*/ 389 h 6472"/>
                <a:gd name="T68" fmla="*/ 1260 w 3237"/>
                <a:gd name="T69" fmla="*/ 253 h 6472"/>
                <a:gd name="T70" fmla="*/ 962 w 3237"/>
                <a:gd name="T71" fmla="*/ 144 h 6472"/>
                <a:gd name="T72" fmla="*/ 651 w 3237"/>
                <a:gd name="T73" fmla="*/ 65 h 6472"/>
                <a:gd name="T74" fmla="*/ 492 w 3237"/>
                <a:gd name="T75" fmla="*/ 36 h 6472"/>
                <a:gd name="T76" fmla="*/ 330 w 3237"/>
                <a:gd name="T77" fmla="*/ 15 h 6472"/>
                <a:gd name="T78" fmla="*/ 165 w 3237"/>
                <a:gd name="T79" fmla="*/ 3 h 6472"/>
                <a:gd name="T80" fmla="*/ 0 w 3237"/>
                <a:gd name="T81" fmla="*/ 0 h 6472"/>
                <a:gd name="T82" fmla="*/ 0 w 3237"/>
                <a:gd name="T83" fmla="*/ 3236 h 6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37" h="6472">
                  <a:moveTo>
                    <a:pt x="0" y="3236"/>
                  </a:moveTo>
                  <a:lnTo>
                    <a:pt x="0" y="6472"/>
                  </a:lnTo>
                  <a:lnTo>
                    <a:pt x="83" y="6470"/>
                  </a:lnTo>
                  <a:lnTo>
                    <a:pt x="165" y="6468"/>
                  </a:lnTo>
                  <a:lnTo>
                    <a:pt x="248" y="6463"/>
                  </a:lnTo>
                  <a:lnTo>
                    <a:pt x="330" y="6455"/>
                  </a:lnTo>
                  <a:lnTo>
                    <a:pt x="411" y="6445"/>
                  </a:lnTo>
                  <a:lnTo>
                    <a:pt x="492" y="6434"/>
                  </a:lnTo>
                  <a:lnTo>
                    <a:pt x="572" y="6422"/>
                  </a:lnTo>
                  <a:lnTo>
                    <a:pt x="651" y="6407"/>
                  </a:lnTo>
                  <a:lnTo>
                    <a:pt x="808" y="6371"/>
                  </a:lnTo>
                  <a:lnTo>
                    <a:pt x="962" y="6326"/>
                  </a:lnTo>
                  <a:lnTo>
                    <a:pt x="1112" y="6277"/>
                  </a:lnTo>
                  <a:lnTo>
                    <a:pt x="1260" y="6217"/>
                  </a:lnTo>
                  <a:lnTo>
                    <a:pt x="1404" y="6154"/>
                  </a:lnTo>
                  <a:lnTo>
                    <a:pt x="1542" y="6081"/>
                  </a:lnTo>
                  <a:lnTo>
                    <a:pt x="1678" y="6004"/>
                  </a:lnTo>
                  <a:lnTo>
                    <a:pt x="1809" y="5919"/>
                  </a:lnTo>
                  <a:lnTo>
                    <a:pt x="1937" y="5829"/>
                  </a:lnTo>
                  <a:lnTo>
                    <a:pt x="2058" y="5733"/>
                  </a:lnTo>
                  <a:lnTo>
                    <a:pt x="2175" y="5632"/>
                  </a:lnTo>
                  <a:lnTo>
                    <a:pt x="2289" y="5524"/>
                  </a:lnTo>
                  <a:lnTo>
                    <a:pt x="2396" y="5411"/>
                  </a:lnTo>
                  <a:lnTo>
                    <a:pt x="2498" y="5294"/>
                  </a:lnTo>
                  <a:lnTo>
                    <a:pt x="2594" y="5173"/>
                  </a:lnTo>
                  <a:lnTo>
                    <a:pt x="2684" y="5044"/>
                  </a:lnTo>
                  <a:lnTo>
                    <a:pt x="2769" y="4914"/>
                  </a:lnTo>
                  <a:lnTo>
                    <a:pt x="2846" y="4777"/>
                  </a:lnTo>
                  <a:lnTo>
                    <a:pt x="2919" y="4639"/>
                  </a:lnTo>
                  <a:lnTo>
                    <a:pt x="2982" y="4495"/>
                  </a:lnTo>
                  <a:lnTo>
                    <a:pt x="3041" y="4347"/>
                  </a:lnTo>
                  <a:lnTo>
                    <a:pt x="3091" y="4198"/>
                  </a:lnTo>
                  <a:lnTo>
                    <a:pt x="3136" y="4044"/>
                  </a:lnTo>
                  <a:lnTo>
                    <a:pt x="3172" y="3887"/>
                  </a:lnTo>
                  <a:lnTo>
                    <a:pt x="3187" y="3808"/>
                  </a:lnTo>
                  <a:lnTo>
                    <a:pt x="3199" y="3727"/>
                  </a:lnTo>
                  <a:lnTo>
                    <a:pt x="3210" y="3647"/>
                  </a:lnTo>
                  <a:lnTo>
                    <a:pt x="3220" y="3566"/>
                  </a:lnTo>
                  <a:lnTo>
                    <a:pt x="3228" y="3484"/>
                  </a:lnTo>
                  <a:lnTo>
                    <a:pt x="3233" y="3401"/>
                  </a:lnTo>
                  <a:lnTo>
                    <a:pt x="3235" y="3319"/>
                  </a:lnTo>
                  <a:lnTo>
                    <a:pt x="3237" y="3236"/>
                  </a:lnTo>
                  <a:lnTo>
                    <a:pt x="3235" y="3151"/>
                  </a:lnTo>
                  <a:lnTo>
                    <a:pt x="3233" y="3069"/>
                  </a:lnTo>
                  <a:lnTo>
                    <a:pt x="3228" y="2986"/>
                  </a:lnTo>
                  <a:lnTo>
                    <a:pt x="3220" y="2904"/>
                  </a:lnTo>
                  <a:lnTo>
                    <a:pt x="3210" y="2823"/>
                  </a:lnTo>
                  <a:lnTo>
                    <a:pt x="3199" y="2743"/>
                  </a:lnTo>
                  <a:lnTo>
                    <a:pt x="3187" y="2662"/>
                  </a:lnTo>
                  <a:lnTo>
                    <a:pt x="3172" y="2583"/>
                  </a:lnTo>
                  <a:lnTo>
                    <a:pt x="3136" y="2426"/>
                  </a:lnTo>
                  <a:lnTo>
                    <a:pt x="3091" y="2272"/>
                  </a:lnTo>
                  <a:lnTo>
                    <a:pt x="3041" y="2123"/>
                  </a:lnTo>
                  <a:lnTo>
                    <a:pt x="2982" y="1975"/>
                  </a:lnTo>
                  <a:lnTo>
                    <a:pt x="2919" y="1833"/>
                  </a:lnTo>
                  <a:lnTo>
                    <a:pt x="2846" y="1693"/>
                  </a:lnTo>
                  <a:lnTo>
                    <a:pt x="2769" y="1556"/>
                  </a:lnTo>
                  <a:lnTo>
                    <a:pt x="2684" y="1426"/>
                  </a:lnTo>
                  <a:lnTo>
                    <a:pt x="2594" y="1299"/>
                  </a:lnTo>
                  <a:lnTo>
                    <a:pt x="2498" y="1176"/>
                  </a:lnTo>
                  <a:lnTo>
                    <a:pt x="2396" y="1059"/>
                  </a:lnTo>
                  <a:lnTo>
                    <a:pt x="2289" y="948"/>
                  </a:lnTo>
                  <a:lnTo>
                    <a:pt x="2175" y="840"/>
                  </a:lnTo>
                  <a:lnTo>
                    <a:pt x="2058" y="739"/>
                  </a:lnTo>
                  <a:lnTo>
                    <a:pt x="1937" y="643"/>
                  </a:lnTo>
                  <a:lnTo>
                    <a:pt x="1809" y="552"/>
                  </a:lnTo>
                  <a:lnTo>
                    <a:pt x="1678" y="468"/>
                  </a:lnTo>
                  <a:lnTo>
                    <a:pt x="1542" y="389"/>
                  </a:lnTo>
                  <a:lnTo>
                    <a:pt x="1404" y="318"/>
                  </a:lnTo>
                  <a:lnTo>
                    <a:pt x="1260" y="253"/>
                  </a:lnTo>
                  <a:lnTo>
                    <a:pt x="1112" y="195"/>
                  </a:lnTo>
                  <a:lnTo>
                    <a:pt x="962" y="144"/>
                  </a:lnTo>
                  <a:lnTo>
                    <a:pt x="808" y="101"/>
                  </a:lnTo>
                  <a:lnTo>
                    <a:pt x="651" y="65"/>
                  </a:lnTo>
                  <a:lnTo>
                    <a:pt x="572" y="50"/>
                  </a:lnTo>
                  <a:lnTo>
                    <a:pt x="492" y="36"/>
                  </a:lnTo>
                  <a:lnTo>
                    <a:pt x="411" y="25"/>
                  </a:lnTo>
                  <a:lnTo>
                    <a:pt x="330" y="15"/>
                  </a:lnTo>
                  <a:lnTo>
                    <a:pt x="248" y="9"/>
                  </a:lnTo>
                  <a:lnTo>
                    <a:pt x="165" y="3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236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-950738" y="-766897"/>
              <a:ext cx="2568575" cy="5138738"/>
            </a:xfrm>
            <a:custGeom>
              <a:avLst/>
              <a:gdLst>
                <a:gd name="T0" fmla="*/ 3237 w 3237"/>
                <a:gd name="T1" fmla="*/ 0 h 6472"/>
                <a:gd name="T2" fmla="*/ 3070 w 3237"/>
                <a:gd name="T3" fmla="*/ 3 h 6472"/>
                <a:gd name="T4" fmla="*/ 2905 w 3237"/>
                <a:gd name="T5" fmla="*/ 15 h 6472"/>
                <a:gd name="T6" fmla="*/ 2743 w 3237"/>
                <a:gd name="T7" fmla="*/ 36 h 6472"/>
                <a:gd name="T8" fmla="*/ 2584 w 3237"/>
                <a:gd name="T9" fmla="*/ 65 h 6472"/>
                <a:gd name="T10" fmla="*/ 2273 w 3237"/>
                <a:gd name="T11" fmla="*/ 144 h 6472"/>
                <a:gd name="T12" fmla="*/ 1975 w 3237"/>
                <a:gd name="T13" fmla="*/ 253 h 6472"/>
                <a:gd name="T14" fmla="*/ 1693 w 3237"/>
                <a:gd name="T15" fmla="*/ 389 h 6472"/>
                <a:gd name="T16" fmla="*/ 1426 w 3237"/>
                <a:gd name="T17" fmla="*/ 552 h 6472"/>
                <a:gd name="T18" fmla="*/ 1177 w 3237"/>
                <a:gd name="T19" fmla="*/ 739 h 6472"/>
                <a:gd name="T20" fmla="*/ 946 w 3237"/>
                <a:gd name="T21" fmla="*/ 946 h 6472"/>
                <a:gd name="T22" fmla="*/ 739 w 3237"/>
                <a:gd name="T23" fmla="*/ 1176 h 6472"/>
                <a:gd name="T24" fmla="*/ 553 w 3237"/>
                <a:gd name="T25" fmla="*/ 1426 h 6472"/>
                <a:gd name="T26" fmla="*/ 389 w 3237"/>
                <a:gd name="T27" fmla="*/ 1693 h 6472"/>
                <a:gd name="T28" fmla="*/ 253 w 3237"/>
                <a:gd name="T29" fmla="*/ 1975 h 6472"/>
                <a:gd name="T30" fmla="*/ 144 w 3237"/>
                <a:gd name="T31" fmla="*/ 2272 h 6472"/>
                <a:gd name="T32" fmla="*/ 65 w 3237"/>
                <a:gd name="T33" fmla="*/ 2583 h 6472"/>
                <a:gd name="T34" fmla="*/ 36 w 3237"/>
                <a:gd name="T35" fmla="*/ 2743 h 6472"/>
                <a:gd name="T36" fmla="*/ 15 w 3237"/>
                <a:gd name="T37" fmla="*/ 2904 h 6472"/>
                <a:gd name="T38" fmla="*/ 3 w 3237"/>
                <a:gd name="T39" fmla="*/ 3069 h 6472"/>
                <a:gd name="T40" fmla="*/ 0 w 3237"/>
                <a:gd name="T41" fmla="*/ 3236 h 6472"/>
                <a:gd name="T42" fmla="*/ 3 w 3237"/>
                <a:gd name="T43" fmla="*/ 3401 h 6472"/>
                <a:gd name="T44" fmla="*/ 15 w 3237"/>
                <a:gd name="T45" fmla="*/ 3566 h 6472"/>
                <a:gd name="T46" fmla="*/ 36 w 3237"/>
                <a:gd name="T47" fmla="*/ 3727 h 6472"/>
                <a:gd name="T48" fmla="*/ 65 w 3237"/>
                <a:gd name="T49" fmla="*/ 3887 h 6472"/>
                <a:gd name="T50" fmla="*/ 144 w 3237"/>
                <a:gd name="T51" fmla="*/ 4198 h 6472"/>
                <a:gd name="T52" fmla="*/ 253 w 3237"/>
                <a:gd name="T53" fmla="*/ 4495 h 6472"/>
                <a:gd name="T54" fmla="*/ 389 w 3237"/>
                <a:gd name="T55" fmla="*/ 4777 h 6472"/>
                <a:gd name="T56" fmla="*/ 553 w 3237"/>
                <a:gd name="T57" fmla="*/ 5044 h 6472"/>
                <a:gd name="T58" fmla="*/ 739 w 3237"/>
                <a:gd name="T59" fmla="*/ 5294 h 6472"/>
                <a:gd name="T60" fmla="*/ 946 w 3237"/>
                <a:gd name="T61" fmla="*/ 5524 h 6472"/>
                <a:gd name="T62" fmla="*/ 1177 w 3237"/>
                <a:gd name="T63" fmla="*/ 5733 h 6472"/>
                <a:gd name="T64" fmla="*/ 1426 w 3237"/>
                <a:gd name="T65" fmla="*/ 5919 h 6472"/>
                <a:gd name="T66" fmla="*/ 1693 w 3237"/>
                <a:gd name="T67" fmla="*/ 6081 h 6472"/>
                <a:gd name="T68" fmla="*/ 1975 w 3237"/>
                <a:gd name="T69" fmla="*/ 6217 h 6472"/>
                <a:gd name="T70" fmla="*/ 2273 w 3237"/>
                <a:gd name="T71" fmla="*/ 6326 h 6472"/>
                <a:gd name="T72" fmla="*/ 2584 w 3237"/>
                <a:gd name="T73" fmla="*/ 6405 h 6472"/>
                <a:gd name="T74" fmla="*/ 2743 w 3237"/>
                <a:gd name="T75" fmla="*/ 6434 h 6472"/>
                <a:gd name="T76" fmla="*/ 2905 w 3237"/>
                <a:gd name="T77" fmla="*/ 6455 h 6472"/>
                <a:gd name="T78" fmla="*/ 3070 w 3237"/>
                <a:gd name="T79" fmla="*/ 6468 h 6472"/>
                <a:gd name="T80" fmla="*/ 3237 w 3237"/>
                <a:gd name="T81" fmla="*/ 6472 h 6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37" h="6472">
                  <a:moveTo>
                    <a:pt x="3237" y="3236"/>
                  </a:moveTo>
                  <a:lnTo>
                    <a:pt x="3237" y="0"/>
                  </a:lnTo>
                  <a:lnTo>
                    <a:pt x="3152" y="0"/>
                  </a:lnTo>
                  <a:lnTo>
                    <a:pt x="3070" y="3"/>
                  </a:lnTo>
                  <a:lnTo>
                    <a:pt x="2987" y="9"/>
                  </a:lnTo>
                  <a:lnTo>
                    <a:pt x="2905" y="15"/>
                  </a:lnTo>
                  <a:lnTo>
                    <a:pt x="2824" y="25"/>
                  </a:lnTo>
                  <a:lnTo>
                    <a:pt x="2743" y="36"/>
                  </a:lnTo>
                  <a:lnTo>
                    <a:pt x="2663" y="50"/>
                  </a:lnTo>
                  <a:lnTo>
                    <a:pt x="2584" y="65"/>
                  </a:lnTo>
                  <a:lnTo>
                    <a:pt x="2427" y="101"/>
                  </a:lnTo>
                  <a:lnTo>
                    <a:pt x="2273" y="144"/>
                  </a:lnTo>
                  <a:lnTo>
                    <a:pt x="2123" y="195"/>
                  </a:lnTo>
                  <a:lnTo>
                    <a:pt x="1975" y="253"/>
                  </a:lnTo>
                  <a:lnTo>
                    <a:pt x="1833" y="318"/>
                  </a:lnTo>
                  <a:lnTo>
                    <a:pt x="1693" y="389"/>
                  </a:lnTo>
                  <a:lnTo>
                    <a:pt x="1557" y="468"/>
                  </a:lnTo>
                  <a:lnTo>
                    <a:pt x="1426" y="552"/>
                  </a:lnTo>
                  <a:lnTo>
                    <a:pt x="1300" y="643"/>
                  </a:lnTo>
                  <a:lnTo>
                    <a:pt x="1177" y="739"/>
                  </a:lnTo>
                  <a:lnTo>
                    <a:pt x="1060" y="840"/>
                  </a:lnTo>
                  <a:lnTo>
                    <a:pt x="946" y="946"/>
                  </a:lnTo>
                  <a:lnTo>
                    <a:pt x="841" y="1059"/>
                  </a:lnTo>
                  <a:lnTo>
                    <a:pt x="739" y="1176"/>
                  </a:lnTo>
                  <a:lnTo>
                    <a:pt x="643" y="1299"/>
                  </a:lnTo>
                  <a:lnTo>
                    <a:pt x="553" y="1426"/>
                  </a:lnTo>
                  <a:lnTo>
                    <a:pt x="468" y="1556"/>
                  </a:lnTo>
                  <a:lnTo>
                    <a:pt x="389" y="1693"/>
                  </a:lnTo>
                  <a:lnTo>
                    <a:pt x="318" y="1833"/>
                  </a:lnTo>
                  <a:lnTo>
                    <a:pt x="253" y="1975"/>
                  </a:lnTo>
                  <a:lnTo>
                    <a:pt x="195" y="2123"/>
                  </a:lnTo>
                  <a:lnTo>
                    <a:pt x="144" y="2272"/>
                  </a:lnTo>
                  <a:lnTo>
                    <a:pt x="101" y="2426"/>
                  </a:lnTo>
                  <a:lnTo>
                    <a:pt x="65" y="2583"/>
                  </a:lnTo>
                  <a:lnTo>
                    <a:pt x="50" y="2662"/>
                  </a:lnTo>
                  <a:lnTo>
                    <a:pt x="36" y="2743"/>
                  </a:lnTo>
                  <a:lnTo>
                    <a:pt x="25" y="2823"/>
                  </a:lnTo>
                  <a:lnTo>
                    <a:pt x="15" y="2904"/>
                  </a:lnTo>
                  <a:lnTo>
                    <a:pt x="9" y="2986"/>
                  </a:lnTo>
                  <a:lnTo>
                    <a:pt x="3" y="3069"/>
                  </a:lnTo>
                  <a:lnTo>
                    <a:pt x="0" y="3151"/>
                  </a:lnTo>
                  <a:lnTo>
                    <a:pt x="0" y="3236"/>
                  </a:lnTo>
                  <a:lnTo>
                    <a:pt x="0" y="3319"/>
                  </a:lnTo>
                  <a:lnTo>
                    <a:pt x="3" y="3401"/>
                  </a:lnTo>
                  <a:lnTo>
                    <a:pt x="9" y="3484"/>
                  </a:lnTo>
                  <a:lnTo>
                    <a:pt x="15" y="3566"/>
                  </a:lnTo>
                  <a:lnTo>
                    <a:pt x="25" y="3647"/>
                  </a:lnTo>
                  <a:lnTo>
                    <a:pt x="36" y="3727"/>
                  </a:lnTo>
                  <a:lnTo>
                    <a:pt x="50" y="3808"/>
                  </a:lnTo>
                  <a:lnTo>
                    <a:pt x="65" y="3887"/>
                  </a:lnTo>
                  <a:lnTo>
                    <a:pt x="101" y="4044"/>
                  </a:lnTo>
                  <a:lnTo>
                    <a:pt x="144" y="4198"/>
                  </a:lnTo>
                  <a:lnTo>
                    <a:pt x="195" y="4347"/>
                  </a:lnTo>
                  <a:lnTo>
                    <a:pt x="253" y="4495"/>
                  </a:lnTo>
                  <a:lnTo>
                    <a:pt x="318" y="4639"/>
                  </a:lnTo>
                  <a:lnTo>
                    <a:pt x="389" y="4777"/>
                  </a:lnTo>
                  <a:lnTo>
                    <a:pt x="468" y="4914"/>
                  </a:lnTo>
                  <a:lnTo>
                    <a:pt x="553" y="5044"/>
                  </a:lnTo>
                  <a:lnTo>
                    <a:pt x="643" y="5171"/>
                  </a:lnTo>
                  <a:lnTo>
                    <a:pt x="739" y="5294"/>
                  </a:lnTo>
                  <a:lnTo>
                    <a:pt x="841" y="5411"/>
                  </a:lnTo>
                  <a:lnTo>
                    <a:pt x="946" y="5524"/>
                  </a:lnTo>
                  <a:lnTo>
                    <a:pt x="1060" y="5632"/>
                  </a:lnTo>
                  <a:lnTo>
                    <a:pt x="1177" y="5733"/>
                  </a:lnTo>
                  <a:lnTo>
                    <a:pt x="1300" y="5829"/>
                  </a:lnTo>
                  <a:lnTo>
                    <a:pt x="1426" y="5919"/>
                  </a:lnTo>
                  <a:lnTo>
                    <a:pt x="1557" y="6004"/>
                  </a:lnTo>
                  <a:lnTo>
                    <a:pt x="1693" y="6081"/>
                  </a:lnTo>
                  <a:lnTo>
                    <a:pt x="1833" y="6152"/>
                  </a:lnTo>
                  <a:lnTo>
                    <a:pt x="1975" y="6217"/>
                  </a:lnTo>
                  <a:lnTo>
                    <a:pt x="2123" y="6275"/>
                  </a:lnTo>
                  <a:lnTo>
                    <a:pt x="2273" y="6326"/>
                  </a:lnTo>
                  <a:lnTo>
                    <a:pt x="2427" y="6371"/>
                  </a:lnTo>
                  <a:lnTo>
                    <a:pt x="2584" y="6405"/>
                  </a:lnTo>
                  <a:lnTo>
                    <a:pt x="2663" y="6420"/>
                  </a:lnTo>
                  <a:lnTo>
                    <a:pt x="2743" y="6434"/>
                  </a:lnTo>
                  <a:lnTo>
                    <a:pt x="2824" y="6445"/>
                  </a:lnTo>
                  <a:lnTo>
                    <a:pt x="2905" y="6455"/>
                  </a:lnTo>
                  <a:lnTo>
                    <a:pt x="2987" y="6463"/>
                  </a:lnTo>
                  <a:lnTo>
                    <a:pt x="3070" y="6468"/>
                  </a:lnTo>
                  <a:lnTo>
                    <a:pt x="3152" y="6470"/>
                  </a:lnTo>
                  <a:lnTo>
                    <a:pt x="3237" y="6472"/>
                  </a:lnTo>
                  <a:lnTo>
                    <a:pt x="3237" y="3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201811" y="1536028"/>
            <a:ext cx="3779848" cy="3785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同心圆 3"/>
          <p:cNvSpPr/>
          <p:nvPr userDrawn="1"/>
        </p:nvSpPr>
        <p:spPr>
          <a:xfrm>
            <a:off x="2856000" y="189000"/>
            <a:ext cx="6480000" cy="6480000"/>
          </a:xfrm>
          <a:prstGeom prst="donut">
            <a:avLst>
              <a:gd name="adj" fmla="val 3823"/>
            </a:avLst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4170000" y="1503000"/>
            <a:ext cx="3852000" cy="3852000"/>
            <a:chOff x="-950738" y="-766897"/>
            <a:chExt cx="5138738" cy="5138738"/>
          </a:xfrm>
        </p:grpSpPr>
        <p:sp>
          <p:nvSpPr>
            <p:cNvPr id="7" name="Freeform 5"/>
            <p:cNvSpPr/>
            <p:nvPr/>
          </p:nvSpPr>
          <p:spPr bwMode="auto">
            <a:xfrm>
              <a:off x="1617837" y="-766897"/>
              <a:ext cx="2570163" cy="5138738"/>
            </a:xfrm>
            <a:custGeom>
              <a:avLst/>
              <a:gdLst>
                <a:gd name="T0" fmla="*/ 0 w 3237"/>
                <a:gd name="T1" fmla="*/ 6472 h 6472"/>
                <a:gd name="T2" fmla="*/ 165 w 3237"/>
                <a:gd name="T3" fmla="*/ 6468 h 6472"/>
                <a:gd name="T4" fmla="*/ 330 w 3237"/>
                <a:gd name="T5" fmla="*/ 6455 h 6472"/>
                <a:gd name="T6" fmla="*/ 492 w 3237"/>
                <a:gd name="T7" fmla="*/ 6434 h 6472"/>
                <a:gd name="T8" fmla="*/ 651 w 3237"/>
                <a:gd name="T9" fmla="*/ 6407 h 6472"/>
                <a:gd name="T10" fmla="*/ 962 w 3237"/>
                <a:gd name="T11" fmla="*/ 6326 h 6472"/>
                <a:gd name="T12" fmla="*/ 1260 w 3237"/>
                <a:gd name="T13" fmla="*/ 6217 h 6472"/>
                <a:gd name="T14" fmla="*/ 1542 w 3237"/>
                <a:gd name="T15" fmla="*/ 6081 h 6472"/>
                <a:gd name="T16" fmla="*/ 1809 w 3237"/>
                <a:gd name="T17" fmla="*/ 5919 h 6472"/>
                <a:gd name="T18" fmla="*/ 2058 w 3237"/>
                <a:gd name="T19" fmla="*/ 5733 h 6472"/>
                <a:gd name="T20" fmla="*/ 2289 w 3237"/>
                <a:gd name="T21" fmla="*/ 5524 h 6472"/>
                <a:gd name="T22" fmla="*/ 2498 w 3237"/>
                <a:gd name="T23" fmla="*/ 5294 h 6472"/>
                <a:gd name="T24" fmla="*/ 2684 w 3237"/>
                <a:gd name="T25" fmla="*/ 5044 h 6472"/>
                <a:gd name="T26" fmla="*/ 2846 w 3237"/>
                <a:gd name="T27" fmla="*/ 4777 h 6472"/>
                <a:gd name="T28" fmla="*/ 2982 w 3237"/>
                <a:gd name="T29" fmla="*/ 4495 h 6472"/>
                <a:gd name="T30" fmla="*/ 3091 w 3237"/>
                <a:gd name="T31" fmla="*/ 4198 h 6472"/>
                <a:gd name="T32" fmla="*/ 3172 w 3237"/>
                <a:gd name="T33" fmla="*/ 3887 h 6472"/>
                <a:gd name="T34" fmla="*/ 3199 w 3237"/>
                <a:gd name="T35" fmla="*/ 3727 h 6472"/>
                <a:gd name="T36" fmla="*/ 3220 w 3237"/>
                <a:gd name="T37" fmla="*/ 3566 h 6472"/>
                <a:gd name="T38" fmla="*/ 3233 w 3237"/>
                <a:gd name="T39" fmla="*/ 3401 h 6472"/>
                <a:gd name="T40" fmla="*/ 3237 w 3237"/>
                <a:gd name="T41" fmla="*/ 3236 h 6472"/>
                <a:gd name="T42" fmla="*/ 3233 w 3237"/>
                <a:gd name="T43" fmla="*/ 3069 h 6472"/>
                <a:gd name="T44" fmla="*/ 3220 w 3237"/>
                <a:gd name="T45" fmla="*/ 2904 h 6472"/>
                <a:gd name="T46" fmla="*/ 3199 w 3237"/>
                <a:gd name="T47" fmla="*/ 2743 h 6472"/>
                <a:gd name="T48" fmla="*/ 3172 w 3237"/>
                <a:gd name="T49" fmla="*/ 2583 h 6472"/>
                <a:gd name="T50" fmla="*/ 3091 w 3237"/>
                <a:gd name="T51" fmla="*/ 2272 h 6472"/>
                <a:gd name="T52" fmla="*/ 2982 w 3237"/>
                <a:gd name="T53" fmla="*/ 1975 h 6472"/>
                <a:gd name="T54" fmla="*/ 2846 w 3237"/>
                <a:gd name="T55" fmla="*/ 1693 h 6472"/>
                <a:gd name="T56" fmla="*/ 2684 w 3237"/>
                <a:gd name="T57" fmla="*/ 1426 h 6472"/>
                <a:gd name="T58" fmla="*/ 2498 w 3237"/>
                <a:gd name="T59" fmla="*/ 1176 h 6472"/>
                <a:gd name="T60" fmla="*/ 2289 w 3237"/>
                <a:gd name="T61" fmla="*/ 948 h 6472"/>
                <a:gd name="T62" fmla="*/ 2058 w 3237"/>
                <a:gd name="T63" fmla="*/ 739 h 6472"/>
                <a:gd name="T64" fmla="*/ 1809 w 3237"/>
                <a:gd name="T65" fmla="*/ 552 h 6472"/>
                <a:gd name="T66" fmla="*/ 1542 w 3237"/>
                <a:gd name="T67" fmla="*/ 389 h 6472"/>
                <a:gd name="T68" fmla="*/ 1260 w 3237"/>
                <a:gd name="T69" fmla="*/ 253 h 6472"/>
                <a:gd name="T70" fmla="*/ 962 w 3237"/>
                <a:gd name="T71" fmla="*/ 144 h 6472"/>
                <a:gd name="T72" fmla="*/ 651 w 3237"/>
                <a:gd name="T73" fmla="*/ 65 h 6472"/>
                <a:gd name="T74" fmla="*/ 492 w 3237"/>
                <a:gd name="T75" fmla="*/ 36 h 6472"/>
                <a:gd name="T76" fmla="*/ 330 w 3237"/>
                <a:gd name="T77" fmla="*/ 15 h 6472"/>
                <a:gd name="T78" fmla="*/ 165 w 3237"/>
                <a:gd name="T79" fmla="*/ 3 h 6472"/>
                <a:gd name="T80" fmla="*/ 0 w 3237"/>
                <a:gd name="T81" fmla="*/ 0 h 6472"/>
                <a:gd name="T82" fmla="*/ 0 w 3237"/>
                <a:gd name="T83" fmla="*/ 3236 h 6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37" h="6472">
                  <a:moveTo>
                    <a:pt x="0" y="3236"/>
                  </a:moveTo>
                  <a:lnTo>
                    <a:pt x="0" y="6472"/>
                  </a:lnTo>
                  <a:lnTo>
                    <a:pt x="83" y="6470"/>
                  </a:lnTo>
                  <a:lnTo>
                    <a:pt x="165" y="6468"/>
                  </a:lnTo>
                  <a:lnTo>
                    <a:pt x="248" y="6463"/>
                  </a:lnTo>
                  <a:lnTo>
                    <a:pt x="330" y="6455"/>
                  </a:lnTo>
                  <a:lnTo>
                    <a:pt x="411" y="6445"/>
                  </a:lnTo>
                  <a:lnTo>
                    <a:pt x="492" y="6434"/>
                  </a:lnTo>
                  <a:lnTo>
                    <a:pt x="572" y="6422"/>
                  </a:lnTo>
                  <a:lnTo>
                    <a:pt x="651" y="6407"/>
                  </a:lnTo>
                  <a:lnTo>
                    <a:pt x="808" y="6371"/>
                  </a:lnTo>
                  <a:lnTo>
                    <a:pt x="962" y="6326"/>
                  </a:lnTo>
                  <a:lnTo>
                    <a:pt x="1112" y="6277"/>
                  </a:lnTo>
                  <a:lnTo>
                    <a:pt x="1260" y="6217"/>
                  </a:lnTo>
                  <a:lnTo>
                    <a:pt x="1404" y="6154"/>
                  </a:lnTo>
                  <a:lnTo>
                    <a:pt x="1542" y="6081"/>
                  </a:lnTo>
                  <a:lnTo>
                    <a:pt x="1678" y="6004"/>
                  </a:lnTo>
                  <a:lnTo>
                    <a:pt x="1809" y="5919"/>
                  </a:lnTo>
                  <a:lnTo>
                    <a:pt x="1937" y="5829"/>
                  </a:lnTo>
                  <a:lnTo>
                    <a:pt x="2058" y="5733"/>
                  </a:lnTo>
                  <a:lnTo>
                    <a:pt x="2175" y="5632"/>
                  </a:lnTo>
                  <a:lnTo>
                    <a:pt x="2289" y="5524"/>
                  </a:lnTo>
                  <a:lnTo>
                    <a:pt x="2396" y="5411"/>
                  </a:lnTo>
                  <a:lnTo>
                    <a:pt x="2498" y="5294"/>
                  </a:lnTo>
                  <a:lnTo>
                    <a:pt x="2594" y="5173"/>
                  </a:lnTo>
                  <a:lnTo>
                    <a:pt x="2684" y="5044"/>
                  </a:lnTo>
                  <a:lnTo>
                    <a:pt x="2769" y="4914"/>
                  </a:lnTo>
                  <a:lnTo>
                    <a:pt x="2846" y="4777"/>
                  </a:lnTo>
                  <a:lnTo>
                    <a:pt x="2919" y="4639"/>
                  </a:lnTo>
                  <a:lnTo>
                    <a:pt x="2982" y="4495"/>
                  </a:lnTo>
                  <a:lnTo>
                    <a:pt x="3041" y="4347"/>
                  </a:lnTo>
                  <a:lnTo>
                    <a:pt x="3091" y="4198"/>
                  </a:lnTo>
                  <a:lnTo>
                    <a:pt x="3136" y="4044"/>
                  </a:lnTo>
                  <a:lnTo>
                    <a:pt x="3172" y="3887"/>
                  </a:lnTo>
                  <a:lnTo>
                    <a:pt x="3187" y="3808"/>
                  </a:lnTo>
                  <a:lnTo>
                    <a:pt x="3199" y="3727"/>
                  </a:lnTo>
                  <a:lnTo>
                    <a:pt x="3210" y="3647"/>
                  </a:lnTo>
                  <a:lnTo>
                    <a:pt x="3220" y="3566"/>
                  </a:lnTo>
                  <a:lnTo>
                    <a:pt x="3228" y="3484"/>
                  </a:lnTo>
                  <a:lnTo>
                    <a:pt x="3233" y="3401"/>
                  </a:lnTo>
                  <a:lnTo>
                    <a:pt x="3235" y="3319"/>
                  </a:lnTo>
                  <a:lnTo>
                    <a:pt x="3237" y="3236"/>
                  </a:lnTo>
                  <a:lnTo>
                    <a:pt x="3235" y="3151"/>
                  </a:lnTo>
                  <a:lnTo>
                    <a:pt x="3233" y="3069"/>
                  </a:lnTo>
                  <a:lnTo>
                    <a:pt x="3228" y="2986"/>
                  </a:lnTo>
                  <a:lnTo>
                    <a:pt x="3220" y="2904"/>
                  </a:lnTo>
                  <a:lnTo>
                    <a:pt x="3210" y="2823"/>
                  </a:lnTo>
                  <a:lnTo>
                    <a:pt x="3199" y="2743"/>
                  </a:lnTo>
                  <a:lnTo>
                    <a:pt x="3187" y="2662"/>
                  </a:lnTo>
                  <a:lnTo>
                    <a:pt x="3172" y="2583"/>
                  </a:lnTo>
                  <a:lnTo>
                    <a:pt x="3136" y="2426"/>
                  </a:lnTo>
                  <a:lnTo>
                    <a:pt x="3091" y="2272"/>
                  </a:lnTo>
                  <a:lnTo>
                    <a:pt x="3041" y="2123"/>
                  </a:lnTo>
                  <a:lnTo>
                    <a:pt x="2982" y="1975"/>
                  </a:lnTo>
                  <a:lnTo>
                    <a:pt x="2919" y="1833"/>
                  </a:lnTo>
                  <a:lnTo>
                    <a:pt x="2846" y="1693"/>
                  </a:lnTo>
                  <a:lnTo>
                    <a:pt x="2769" y="1556"/>
                  </a:lnTo>
                  <a:lnTo>
                    <a:pt x="2684" y="1426"/>
                  </a:lnTo>
                  <a:lnTo>
                    <a:pt x="2594" y="1299"/>
                  </a:lnTo>
                  <a:lnTo>
                    <a:pt x="2498" y="1176"/>
                  </a:lnTo>
                  <a:lnTo>
                    <a:pt x="2396" y="1059"/>
                  </a:lnTo>
                  <a:lnTo>
                    <a:pt x="2289" y="948"/>
                  </a:lnTo>
                  <a:lnTo>
                    <a:pt x="2175" y="840"/>
                  </a:lnTo>
                  <a:lnTo>
                    <a:pt x="2058" y="739"/>
                  </a:lnTo>
                  <a:lnTo>
                    <a:pt x="1937" y="643"/>
                  </a:lnTo>
                  <a:lnTo>
                    <a:pt x="1809" y="552"/>
                  </a:lnTo>
                  <a:lnTo>
                    <a:pt x="1678" y="468"/>
                  </a:lnTo>
                  <a:lnTo>
                    <a:pt x="1542" y="389"/>
                  </a:lnTo>
                  <a:lnTo>
                    <a:pt x="1404" y="318"/>
                  </a:lnTo>
                  <a:lnTo>
                    <a:pt x="1260" y="253"/>
                  </a:lnTo>
                  <a:lnTo>
                    <a:pt x="1112" y="195"/>
                  </a:lnTo>
                  <a:lnTo>
                    <a:pt x="962" y="144"/>
                  </a:lnTo>
                  <a:lnTo>
                    <a:pt x="808" y="101"/>
                  </a:lnTo>
                  <a:lnTo>
                    <a:pt x="651" y="65"/>
                  </a:lnTo>
                  <a:lnTo>
                    <a:pt x="572" y="50"/>
                  </a:lnTo>
                  <a:lnTo>
                    <a:pt x="492" y="36"/>
                  </a:lnTo>
                  <a:lnTo>
                    <a:pt x="411" y="25"/>
                  </a:lnTo>
                  <a:lnTo>
                    <a:pt x="330" y="15"/>
                  </a:lnTo>
                  <a:lnTo>
                    <a:pt x="248" y="9"/>
                  </a:lnTo>
                  <a:lnTo>
                    <a:pt x="165" y="3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236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-950738" y="-766897"/>
              <a:ext cx="2568575" cy="5138738"/>
            </a:xfrm>
            <a:custGeom>
              <a:avLst/>
              <a:gdLst>
                <a:gd name="T0" fmla="*/ 3237 w 3237"/>
                <a:gd name="T1" fmla="*/ 0 h 6472"/>
                <a:gd name="T2" fmla="*/ 3070 w 3237"/>
                <a:gd name="T3" fmla="*/ 3 h 6472"/>
                <a:gd name="T4" fmla="*/ 2905 w 3237"/>
                <a:gd name="T5" fmla="*/ 15 h 6472"/>
                <a:gd name="T6" fmla="*/ 2743 w 3237"/>
                <a:gd name="T7" fmla="*/ 36 h 6472"/>
                <a:gd name="T8" fmla="*/ 2584 w 3237"/>
                <a:gd name="T9" fmla="*/ 65 h 6472"/>
                <a:gd name="T10" fmla="*/ 2273 w 3237"/>
                <a:gd name="T11" fmla="*/ 144 h 6472"/>
                <a:gd name="T12" fmla="*/ 1975 w 3237"/>
                <a:gd name="T13" fmla="*/ 253 h 6472"/>
                <a:gd name="T14" fmla="*/ 1693 w 3237"/>
                <a:gd name="T15" fmla="*/ 389 h 6472"/>
                <a:gd name="T16" fmla="*/ 1426 w 3237"/>
                <a:gd name="T17" fmla="*/ 552 h 6472"/>
                <a:gd name="T18" fmla="*/ 1177 w 3237"/>
                <a:gd name="T19" fmla="*/ 739 h 6472"/>
                <a:gd name="T20" fmla="*/ 946 w 3237"/>
                <a:gd name="T21" fmla="*/ 946 h 6472"/>
                <a:gd name="T22" fmla="*/ 739 w 3237"/>
                <a:gd name="T23" fmla="*/ 1176 h 6472"/>
                <a:gd name="T24" fmla="*/ 553 w 3237"/>
                <a:gd name="T25" fmla="*/ 1426 h 6472"/>
                <a:gd name="T26" fmla="*/ 389 w 3237"/>
                <a:gd name="T27" fmla="*/ 1693 h 6472"/>
                <a:gd name="T28" fmla="*/ 253 w 3237"/>
                <a:gd name="T29" fmla="*/ 1975 h 6472"/>
                <a:gd name="T30" fmla="*/ 144 w 3237"/>
                <a:gd name="T31" fmla="*/ 2272 h 6472"/>
                <a:gd name="T32" fmla="*/ 65 w 3237"/>
                <a:gd name="T33" fmla="*/ 2583 h 6472"/>
                <a:gd name="T34" fmla="*/ 36 w 3237"/>
                <a:gd name="T35" fmla="*/ 2743 h 6472"/>
                <a:gd name="T36" fmla="*/ 15 w 3237"/>
                <a:gd name="T37" fmla="*/ 2904 h 6472"/>
                <a:gd name="T38" fmla="*/ 3 w 3237"/>
                <a:gd name="T39" fmla="*/ 3069 h 6472"/>
                <a:gd name="T40" fmla="*/ 0 w 3237"/>
                <a:gd name="T41" fmla="*/ 3236 h 6472"/>
                <a:gd name="T42" fmla="*/ 3 w 3237"/>
                <a:gd name="T43" fmla="*/ 3401 h 6472"/>
                <a:gd name="T44" fmla="*/ 15 w 3237"/>
                <a:gd name="T45" fmla="*/ 3566 h 6472"/>
                <a:gd name="T46" fmla="*/ 36 w 3237"/>
                <a:gd name="T47" fmla="*/ 3727 h 6472"/>
                <a:gd name="T48" fmla="*/ 65 w 3237"/>
                <a:gd name="T49" fmla="*/ 3887 h 6472"/>
                <a:gd name="T50" fmla="*/ 144 w 3237"/>
                <a:gd name="T51" fmla="*/ 4198 h 6472"/>
                <a:gd name="T52" fmla="*/ 253 w 3237"/>
                <a:gd name="T53" fmla="*/ 4495 h 6472"/>
                <a:gd name="T54" fmla="*/ 389 w 3237"/>
                <a:gd name="T55" fmla="*/ 4777 h 6472"/>
                <a:gd name="T56" fmla="*/ 553 w 3237"/>
                <a:gd name="T57" fmla="*/ 5044 h 6472"/>
                <a:gd name="T58" fmla="*/ 739 w 3237"/>
                <a:gd name="T59" fmla="*/ 5294 h 6472"/>
                <a:gd name="T60" fmla="*/ 946 w 3237"/>
                <a:gd name="T61" fmla="*/ 5524 h 6472"/>
                <a:gd name="T62" fmla="*/ 1177 w 3237"/>
                <a:gd name="T63" fmla="*/ 5733 h 6472"/>
                <a:gd name="T64" fmla="*/ 1426 w 3237"/>
                <a:gd name="T65" fmla="*/ 5919 h 6472"/>
                <a:gd name="T66" fmla="*/ 1693 w 3237"/>
                <a:gd name="T67" fmla="*/ 6081 h 6472"/>
                <a:gd name="T68" fmla="*/ 1975 w 3237"/>
                <a:gd name="T69" fmla="*/ 6217 h 6472"/>
                <a:gd name="T70" fmla="*/ 2273 w 3237"/>
                <a:gd name="T71" fmla="*/ 6326 h 6472"/>
                <a:gd name="T72" fmla="*/ 2584 w 3237"/>
                <a:gd name="T73" fmla="*/ 6405 h 6472"/>
                <a:gd name="T74" fmla="*/ 2743 w 3237"/>
                <a:gd name="T75" fmla="*/ 6434 h 6472"/>
                <a:gd name="T76" fmla="*/ 2905 w 3237"/>
                <a:gd name="T77" fmla="*/ 6455 h 6472"/>
                <a:gd name="T78" fmla="*/ 3070 w 3237"/>
                <a:gd name="T79" fmla="*/ 6468 h 6472"/>
                <a:gd name="T80" fmla="*/ 3237 w 3237"/>
                <a:gd name="T81" fmla="*/ 6472 h 6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37" h="6472">
                  <a:moveTo>
                    <a:pt x="3237" y="3236"/>
                  </a:moveTo>
                  <a:lnTo>
                    <a:pt x="3237" y="0"/>
                  </a:lnTo>
                  <a:lnTo>
                    <a:pt x="3152" y="0"/>
                  </a:lnTo>
                  <a:lnTo>
                    <a:pt x="3070" y="3"/>
                  </a:lnTo>
                  <a:lnTo>
                    <a:pt x="2987" y="9"/>
                  </a:lnTo>
                  <a:lnTo>
                    <a:pt x="2905" y="15"/>
                  </a:lnTo>
                  <a:lnTo>
                    <a:pt x="2824" y="25"/>
                  </a:lnTo>
                  <a:lnTo>
                    <a:pt x="2743" y="36"/>
                  </a:lnTo>
                  <a:lnTo>
                    <a:pt x="2663" y="50"/>
                  </a:lnTo>
                  <a:lnTo>
                    <a:pt x="2584" y="65"/>
                  </a:lnTo>
                  <a:lnTo>
                    <a:pt x="2427" y="101"/>
                  </a:lnTo>
                  <a:lnTo>
                    <a:pt x="2273" y="144"/>
                  </a:lnTo>
                  <a:lnTo>
                    <a:pt x="2123" y="195"/>
                  </a:lnTo>
                  <a:lnTo>
                    <a:pt x="1975" y="253"/>
                  </a:lnTo>
                  <a:lnTo>
                    <a:pt x="1833" y="318"/>
                  </a:lnTo>
                  <a:lnTo>
                    <a:pt x="1693" y="389"/>
                  </a:lnTo>
                  <a:lnTo>
                    <a:pt x="1557" y="468"/>
                  </a:lnTo>
                  <a:lnTo>
                    <a:pt x="1426" y="552"/>
                  </a:lnTo>
                  <a:lnTo>
                    <a:pt x="1300" y="643"/>
                  </a:lnTo>
                  <a:lnTo>
                    <a:pt x="1177" y="739"/>
                  </a:lnTo>
                  <a:lnTo>
                    <a:pt x="1060" y="840"/>
                  </a:lnTo>
                  <a:lnTo>
                    <a:pt x="946" y="946"/>
                  </a:lnTo>
                  <a:lnTo>
                    <a:pt x="841" y="1059"/>
                  </a:lnTo>
                  <a:lnTo>
                    <a:pt x="739" y="1176"/>
                  </a:lnTo>
                  <a:lnTo>
                    <a:pt x="643" y="1299"/>
                  </a:lnTo>
                  <a:lnTo>
                    <a:pt x="553" y="1426"/>
                  </a:lnTo>
                  <a:lnTo>
                    <a:pt x="468" y="1556"/>
                  </a:lnTo>
                  <a:lnTo>
                    <a:pt x="389" y="1693"/>
                  </a:lnTo>
                  <a:lnTo>
                    <a:pt x="318" y="1833"/>
                  </a:lnTo>
                  <a:lnTo>
                    <a:pt x="253" y="1975"/>
                  </a:lnTo>
                  <a:lnTo>
                    <a:pt x="195" y="2123"/>
                  </a:lnTo>
                  <a:lnTo>
                    <a:pt x="144" y="2272"/>
                  </a:lnTo>
                  <a:lnTo>
                    <a:pt x="101" y="2426"/>
                  </a:lnTo>
                  <a:lnTo>
                    <a:pt x="65" y="2583"/>
                  </a:lnTo>
                  <a:lnTo>
                    <a:pt x="50" y="2662"/>
                  </a:lnTo>
                  <a:lnTo>
                    <a:pt x="36" y="2743"/>
                  </a:lnTo>
                  <a:lnTo>
                    <a:pt x="25" y="2823"/>
                  </a:lnTo>
                  <a:lnTo>
                    <a:pt x="15" y="2904"/>
                  </a:lnTo>
                  <a:lnTo>
                    <a:pt x="9" y="2986"/>
                  </a:lnTo>
                  <a:lnTo>
                    <a:pt x="3" y="3069"/>
                  </a:lnTo>
                  <a:lnTo>
                    <a:pt x="0" y="3151"/>
                  </a:lnTo>
                  <a:lnTo>
                    <a:pt x="0" y="3236"/>
                  </a:lnTo>
                  <a:lnTo>
                    <a:pt x="0" y="3319"/>
                  </a:lnTo>
                  <a:lnTo>
                    <a:pt x="3" y="3401"/>
                  </a:lnTo>
                  <a:lnTo>
                    <a:pt x="9" y="3484"/>
                  </a:lnTo>
                  <a:lnTo>
                    <a:pt x="15" y="3566"/>
                  </a:lnTo>
                  <a:lnTo>
                    <a:pt x="25" y="3647"/>
                  </a:lnTo>
                  <a:lnTo>
                    <a:pt x="36" y="3727"/>
                  </a:lnTo>
                  <a:lnTo>
                    <a:pt x="50" y="3808"/>
                  </a:lnTo>
                  <a:lnTo>
                    <a:pt x="65" y="3887"/>
                  </a:lnTo>
                  <a:lnTo>
                    <a:pt x="101" y="4044"/>
                  </a:lnTo>
                  <a:lnTo>
                    <a:pt x="144" y="4198"/>
                  </a:lnTo>
                  <a:lnTo>
                    <a:pt x="195" y="4347"/>
                  </a:lnTo>
                  <a:lnTo>
                    <a:pt x="253" y="4495"/>
                  </a:lnTo>
                  <a:lnTo>
                    <a:pt x="318" y="4639"/>
                  </a:lnTo>
                  <a:lnTo>
                    <a:pt x="389" y="4777"/>
                  </a:lnTo>
                  <a:lnTo>
                    <a:pt x="468" y="4914"/>
                  </a:lnTo>
                  <a:lnTo>
                    <a:pt x="553" y="5044"/>
                  </a:lnTo>
                  <a:lnTo>
                    <a:pt x="643" y="5171"/>
                  </a:lnTo>
                  <a:lnTo>
                    <a:pt x="739" y="5294"/>
                  </a:lnTo>
                  <a:lnTo>
                    <a:pt x="841" y="5411"/>
                  </a:lnTo>
                  <a:lnTo>
                    <a:pt x="946" y="5524"/>
                  </a:lnTo>
                  <a:lnTo>
                    <a:pt x="1060" y="5632"/>
                  </a:lnTo>
                  <a:lnTo>
                    <a:pt x="1177" y="5733"/>
                  </a:lnTo>
                  <a:lnTo>
                    <a:pt x="1300" y="5829"/>
                  </a:lnTo>
                  <a:lnTo>
                    <a:pt x="1426" y="5919"/>
                  </a:lnTo>
                  <a:lnTo>
                    <a:pt x="1557" y="6004"/>
                  </a:lnTo>
                  <a:lnTo>
                    <a:pt x="1693" y="6081"/>
                  </a:lnTo>
                  <a:lnTo>
                    <a:pt x="1833" y="6152"/>
                  </a:lnTo>
                  <a:lnTo>
                    <a:pt x="1975" y="6217"/>
                  </a:lnTo>
                  <a:lnTo>
                    <a:pt x="2123" y="6275"/>
                  </a:lnTo>
                  <a:lnTo>
                    <a:pt x="2273" y="6326"/>
                  </a:lnTo>
                  <a:lnTo>
                    <a:pt x="2427" y="6371"/>
                  </a:lnTo>
                  <a:lnTo>
                    <a:pt x="2584" y="6405"/>
                  </a:lnTo>
                  <a:lnTo>
                    <a:pt x="2663" y="6420"/>
                  </a:lnTo>
                  <a:lnTo>
                    <a:pt x="2743" y="6434"/>
                  </a:lnTo>
                  <a:lnTo>
                    <a:pt x="2824" y="6445"/>
                  </a:lnTo>
                  <a:lnTo>
                    <a:pt x="2905" y="6455"/>
                  </a:lnTo>
                  <a:lnTo>
                    <a:pt x="2987" y="6463"/>
                  </a:lnTo>
                  <a:lnTo>
                    <a:pt x="3070" y="6468"/>
                  </a:lnTo>
                  <a:lnTo>
                    <a:pt x="3152" y="6470"/>
                  </a:lnTo>
                  <a:lnTo>
                    <a:pt x="3237" y="6472"/>
                  </a:lnTo>
                  <a:lnTo>
                    <a:pt x="3237" y="3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210341" y="1529894"/>
            <a:ext cx="3779848" cy="37798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>
            <a:spLocks noChangeAspect="1"/>
          </p:cNvSpPr>
          <p:nvPr userDrawn="1"/>
        </p:nvSpPr>
        <p:spPr>
          <a:xfrm>
            <a:off x="-15240" y="0"/>
            <a:ext cx="9846000" cy="4906075"/>
          </a:xfrm>
          <a:custGeom>
            <a:avLst/>
            <a:gdLst>
              <a:gd name="connsiteX0" fmla="*/ 0 w 9209242"/>
              <a:gd name="connsiteY0" fmla="*/ 0 h 4588790"/>
              <a:gd name="connsiteX1" fmla="*/ 9209242 w 9209242"/>
              <a:gd name="connsiteY1" fmla="*/ 0 h 4588790"/>
              <a:gd name="connsiteX2" fmla="*/ 9125476 w 9209242"/>
              <a:gd name="connsiteY2" fmla="*/ 3183568 h 4588790"/>
              <a:gd name="connsiteX3" fmla="*/ 3165982 w 9209242"/>
              <a:gd name="connsiteY3" fmla="*/ 4588790 h 4588790"/>
              <a:gd name="connsiteX4" fmla="*/ 0 w 9209242"/>
              <a:gd name="connsiteY4" fmla="*/ 1616292 h 458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9242" h="4588790">
                <a:moveTo>
                  <a:pt x="0" y="0"/>
                </a:moveTo>
                <a:lnTo>
                  <a:pt x="9209242" y="0"/>
                </a:lnTo>
                <a:lnTo>
                  <a:pt x="9125476" y="3183568"/>
                </a:lnTo>
                <a:lnTo>
                  <a:pt x="3165982" y="4588790"/>
                </a:lnTo>
                <a:lnTo>
                  <a:pt x="0" y="1616292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 userDrawn="1"/>
        </p:nvSpPr>
        <p:spPr>
          <a:xfrm>
            <a:off x="11459842" y="6297928"/>
            <a:ext cx="359813" cy="360000"/>
          </a:xfrm>
          <a:prstGeom prst="ellipse">
            <a:avLst/>
          </a:prstGeom>
          <a:solidFill>
            <a:srgbClr val="FF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15"/>
          <p:cNvSpPr txBox="1"/>
          <p:nvPr userDrawn="1"/>
        </p:nvSpPr>
        <p:spPr>
          <a:xfrm>
            <a:off x="11314703" y="6308651"/>
            <a:ext cx="650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6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r>
              <a:rPr lang="zh-CN" altLang="en-US" sz="16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600" b="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椭圆 2"/>
          <p:cNvSpPr/>
          <p:nvPr userDrawn="1"/>
        </p:nvSpPr>
        <p:spPr>
          <a:xfrm>
            <a:off x="11459842" y="6297928"/>
            <a:ext cx="359813" cy="360000"/>
          </a:xfrm>
          <a:prstGeom prst="ellipse">
            <a:avLst/>
          </a:prstGeom>
          <a:solidFill>
            <a:srgbClr val="FF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15"/>
          <p:cNvSpPr txBox="1"/>
          <p:nvPr userDrawn="1"/>
        </p:nvSpPr>
        <p:spPr>
          <a:xfrm>
            <a:off x="11314703" y="6308651"/>
            <a:ext cx="650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6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r>
              <a:rPr lang="zh-CN" altLang="en-US" sz="16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600" b="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741714" y="5082454"/>
            <a:ext cx="10238487" cy="1306286"/>
          </a:xfrm>
          <a:prstGeom prst="roundRect">
            <a:avLst>
              <a:gd name="adj" fmla="val 729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坚守两条底线 </a:t>
            </a:r>
            <a:endParaRPr lang="en-US" altLang="zh-CN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探索贵州生态旅游发展之路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844800" y="3658528"/>
            <a:ext cx="9135401" cy="978729"/>
            <a:chOff x="2975427" y="3658528"/>
            <a:chExt cx="9135401" cy="978729"/>
          </a:xfrm>
        </p:grpSpPr>
        <p:sp>
          <p:nvSpPr>
            <p:cNvPr id="4" name="TextBox 7"/>
            <p:cNvSpPr txBox="1"/>
            <p:nvPr userDrawn="1"/>
          </p:nvSpPr>
          <p:spPr>
            <a:xfrm>
              <a:off x="2975427" y="3658528"/>
              <a:ext cx="9135401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zh-CN" altLang="en-US" sz="2400" b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0">
                  <a:ln>
                    <a:noFill/>
                  </a:ln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lang="zh-CN" altLang="en-US" sz="2400" b="0" dirty="0">
                  <a:ln>
                    <a:noFill/>
                  </a:ln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绿镜头 </a:t>
              </a:r>
              <a:r>
                <a:rPr lang="en-US" altLang="zh-CN" sz="2400" b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</a:t>
              </a:r>
              <a:r>
                <a:rPr lang="zh-CN" altLang="en-US" sz="2400" b="0" dirty="0">
                  <a:ln>
                    <a:noFill/>
                  </a:ln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发现中国”走进贵州启动报告会主题发言</a:t>
              </a:r>
              <a:endParaRPr lang="en-US" altLang="zh-CN" sz="2400" b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 cstate="email"/>
            <a:stretch>
              <a:fillRect/>
            </a:stretch>
          </p:blipFill>
          <p:spPr>
            <a:xfrm>
              <a:off x="5924667" y="4111612"/>
              <a:ext cx="525645" cy="525645"/>
            </a:xfrm>
            <a:prstGeom prst="rect">
              <a:avLst/>
            </a:prstGeom>
          </p:spPr>
        </p:pic>
      </p:grpSp>
    </p:spTree>
  </p:cSld>
  <p:clrMapOvr>
    <a:masterClrMapping/>
  </p:clrMapOvr>
  <p:transition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846804" y="5558095"/>
            <a:ext cx="6204465" cy="8125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</a:rPr>
              <a:t>在工业化时代，旅游如不能亲近自然，无法品读文化，便犹如锦衣夜行，总有意犹未尽之感。</a:t>
            </a:r>
          </a:p>
        </p:txBody>
      </p:sp>
      <p:sp>
        <p:nvSpPr>
          <p:cNvPr id="4" name="矩形 3"/>
          <p:cNvSpPr/>
          <p:nvPr/>
        </p:nvSpPr>
        <p:spPr>
          <a:xfrm>
            <a:off x="6486764" y="4891296"/>
            <a:ext cx="5669280" cy="6052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bg1"/>
                </a:solidFill>
              </a:rPr>
              <a:t>人与自然和谐是旅游发展终极目标</a:t>
            </a:r>
          </a:p>
        </p:txBody>
      </p:sp>
      <p:sp>
        <p:nvSpPr>
          <p:cNvPr id="6" name="直角三角形 5"/>
          <p:cNvSpPr/>
          <p:nvPr/>
        </p:nvSpPr>
        <p:spPr>
          <a:xfrm rot="16200000" flipH="1">
            <a:off x="10096502" y="-142875"/>
            <a:ext cx="1952623" cy="2238377"/>
          </a:xfrm>
          <a:prstGeom prst="rtTriangle">
            <a:avLst/>
          </a:prstGeom>
          <a:solidFill>
            <a:schemeClr val="bg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10"/>
          <p:cNvSpPr txBox="1"/>
          <p:nvPr/>
        </p:nvSpPr>
        <p:spPr>
          <a:xfrm rot="2380588">
            <a:off x="10500810" y="582673"/>
            <a:ext cx="1880087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altLang="zh-CN" sz="2400" dirty="0">
                <a:solidFill>
                  <a:srgbClr val="3E3D4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    </a:t>
            </a:r>
            <a:r>
              <a:rPr lang="zh-CN" altLang="en-US" sz="2400" dirty="0">
                <a:solidFill>
                  <a:srgbClr val="3E3D4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规律所然</a:t>
            </a:r>
            <a:endParaRPr lang="zh-CN" altLang="en-US" sz="2400" dirty="0">
              <a:solidFill>
                <a:srgbClr val="3E3D4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5949656" y="5018956"/>
            <a:ext cx="489483" cy="397166"/>
          </a:xfrm>
          <a:custGeom>
            <a:avLst/>
            <a:gdLst>
              <a:gd name="connsiteX0" fmla="*/ 302047 w 603274"/>
              <a:gd name="connsiteY0" fmla="*/ 157163 h 489496"/>
              <a:gd name="connsiteX1" fmla="*/ 366713 w 603274"/>
              <a:gd name="connsiteY1" fmla="*/ 184176 h 489496"/>
              <a:gd name="connsiteX2" fmla="*/ 393725 w 603274"/>
              <a:gd name="connsiteY2" fmla="*/ 249660 h 489496"/>
              <a:gd name="connsiteX3" fmla="*/ 366713 w 603274"/>
              <a:gd name="connsiteY3" fmla="*/ 314326 h 489496"/>
              <a:gd name="connsiteX4" fmla="*/ 302047 w 603274"/>
              <a:gd name="connsiteY4" fmla="*/ 341338 h 489496"/>
              <a:gd name="connsiteX5" fmla="*/ 236972 w 603274"/>
              <a:gd name="connsiteY5" fmla="*/ 314326 h 489496"/>
              <a:gd name="connsiteX6" fmla="*/ 209550 w 603274"/>
              <a:gd name="connsiteY6" fmla="*/ 249660 h 489496"/>
              <a:gd name="connsiteX7" fmla="*/ 236563 w 603274"/>
              <a:gd name="connsiteY7" fmla="*/ 184176 h 489496"/>
              <a:gd name="connsiteX8" fmla="*/ 302047 w 603274"/>
              <a:gd name="connsiteY8" fmla="*/ 157163 h 489496"/>
              <a:gd name="connsiteX9" fmla="*/ 299591 w 603274"/>
              <a:gd name="connsiteY9" fmla="*/ 95771 h 489496"/>
              <a:gd name="connsiteX10" fmla="*/ 190313 w 603274"/>
              <a:gd name="connsiteY10" fmla="*/ 140791 h 489496"/>
              <a:gd name="connsiteX11" fmla="*/ 144884 w 603274"/>
              <a:gd name="connsiteY11" fmla="*/ 249659 h 489496"/>
              <a:gd name="connsiteX12" fmla="*/ 190313 w 603274"/>
              <a:gd name="connsiteY12" fmla="*/ 357708 h 489496"/>
              <a:gd name="connsiteX13" fmla="*/ 299591 w 603274"/>
              <a:gd name="connsiteY13" fmla="*/ 402729 h 489496"/>
              <a:gd name="connsiteX14" fmla="*/ 407640 w 603274"/>
              <a:gd name="connsiteY14" fmla="*/ 357708 h 489496"/>
              <a:gd name="connsiteX15" fmla="*/ 452660 w 603274"/>
              <a:gd name="connsiteY15" fmla="*/ 249659 h 489496"/>
              <a:gd name="connsiteX16" fmla="*/ 407640 w 603274"/>
              <a:gd name="connsiteY16" fmla="*/ 140791 h 489496"/>
              <a:gd name="connsiteX17" fmla="*/ 299591 w 603274"/>
              <a:gd name="connsiteY17" fmla="*/ 95771 h 489496"/>
              <a:gd name="connsiteX18" fmla="*/ 187449 w 603274"/>
              <a:gd name="connsiteY18" fmla="*/ 0 h 489496"/>
              <a:gd name="connsiteX19" fmla="*/ 415826 w 603274"/>
              <a:gd name="connsiteY19" fmla="*/ 0 h 489496"/>
              <a:gd name="connsiteX20" fmla="*/ 478854 w 603274"/>
              <a:gd name="connsiteY20" fmla="*/ 54024 h 489496"/>
              <a:gd name="connsiteX21" fmla="*/ 534516 w 603274"/>
              <a:gd name="connsiteY21" fmla="*/ 54024 h 489496"/>
              <a:gd name="connsiteX22" fmla="*/ 583220 w 603274"/>
              <a:gd name="connsiteY22" fmla="*/ 74079 h 489496"/>
              <a:gd name="connsiteX23" fmla="*/ 603274 w 603274"/>
              <a:gd name="connsiteY23" fmla="*/ 122783 h 489496"/>
              <a:gd name="connsiteX24" fmla="*/ 603274 w 603274"/>
              <a:gd name="connsiteY24" fmla="*/ 420737 h 489496"/>
              <a:gd name="connsiteX25" fmla="*/ 583220 w 603274"/>
              <a:gd name="connsiteY25" fmla="*/ 469032 h 489496"/>
              <a:gd name="connsiteX26" fmla="*/ 534516 w 603274"/>
              <a:gd name="connsiteY26" fmla="*/ 489496 h 489496"/>
              <a:gd name="connsiteX27" fmla="*/ 68758 w 603274"/>
              <a:gd name="connsiteY27" fmla="*/ 489496 h 489496"/>
              <a:gd name="connsiteX28" fmla="*/ 20464 w 603274"/>
              <a:gd name="connsiteY28" fmla="*/ 469032 h 489496"/>
              <a:gd name="connsiteX29" fmla="*/ 0 w 603274"/>
              <a:gd name="connsiteY29" fmla="*/ 420737 h 489496"/>
              <a:gd name="connsiteX30" fmla="*/ 0 w 603274"/>
              <a:gd name="connsiteY30" fmla="*/ 122783 h 489496"/>
              <a:gd name="connsiteX31" fmla="*/ 20054 w 603274"/>
              <a:gd name="connsiteY31" fmla="*/ 74079 h 489496"/>
              <a:gd name="connsiteX32" fmla="*/ 68758 w 603274"/>
              <a:gd name="connsiteY32" fmla="*/ 54024 h 489496"/>
              <a:gd name="connsiteX33" fmla="*/ 125238 w 603274"/>
              <a:gd name="connsiteY33" fmla="*/ 54024 h 489496"/>
              <a:gd name="connsiteX34" fmla="*/ 187449 w 603274"/>
              <a:gd name="connsiteY34" fmla="*/ 0 h 48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3274" h="489496">
                <a:moveTo>
                  <a:pt x="302047" y="157163"/>
                </a:moveTo>
                <a:cubicBezTo>
                  <a:pt x="327150" y="157163"/>
                  <a:pt x="348705" y="166167"/>
                  <a:pt x="366713" y="184176"/>
                </a:cubicBezTo>
                <a:cubicBezTo>
                  <a:pt x="384721" y="202184"/>
                  <a:pt x="393725" y="224012"/>
                  <a:pt x="393725" y="249660"/>
                </a:cubicBezTo>
                <a:cubicBezTo>
                  <a:pt x="393725" y="274763"/>
                  <a:pt x="384721" y="296318"/>
                  <a:pt x="366713" y="314326"/>
                </a:cubicBezTo>
                <a:cubicBezTo>
                  <a:pt x="348705" y="332334"/>
                  <a:pt x="327150" y="341338"/>
                  <a:pt x="302047" y="341338"/>
                </a:cubicBezTo>
                <a:cubicBezTo>
                  <a:pt x="276945" y="341338"/>
                  <a:pt x="255253" y="332334"/>
                  <a:pt x="236972" y="314326"/>
                </a:cubicBezTo>
                <a:cubicBezTo>
                  <a:pt x="218691" y="296318"/>
                  <a:pt x="209550" y="274763"/>
                  <a:pt x="209550" y="249660"/>
                </a:cubicBezTo>
                <a:cubicBezTo>
                  <a:pt x="209550" y="224012"/>
                  <a:pt x="218554" y="202184"/>
                  <a:pt x="236563" y="184176"/>
                </a:cubicBezTo>
                <a:cubicBezTo>
                  <a:pt x="254571" y="166167"/>
                  <a:pt x="276399" y="157163"/>
                  <a:pt x="302047" y="157163"/>
                </a:cubicBezTo>
                <a:close/>
                <a:moveTo>
                  <a:pt x="299591" y="95771"/>
                </a:moveTo>
                <a:cubicBezTo>
                  <a:pt x="257026" y="95771"/>
                  <a:pt x="220600" y="110778"/>
                  <a:pt x="190313" y="140791"/>
                </a:cubicBezTo>
                <a:cubicBezTo>
                  <a:pt x="160027" y="170805"/>
                  <a:pt x="144884" y="207094"/>
                  <a:pt x="144884" y="249659"/>
                </a:cubicBezTo>
                <a:cubicBezTo>
                  <a:pt x="144884" y="291678"/>
                  <a:pt x="160027" y="327695"/>
                  <a:pt x="190313" y="357708"/>
                </a:cubicBezTo>
                <a:cubicBezTo>
                  <a:pt x="220600" y="387722"/>
                  <a:pt x="257026" y="402729"/>
                  <a:pt x="299591" y="402729"/>
                </a:cubicBezTo>
                <a:cubicBezTo>
                  <a:pt x="341609" y="402729"/>
                  <a:pt x="377626" y="387722"/>
                  <a:pt x="407640" y="357708"/>
                </a:cubicBezTo>
                <a:cubicBezTo>
                  <a:pt x="437653" y="327695"/>
                  <a:pt x="452660" y="291678"/>
                  <a:pt x="452660" y="249659"/>
                </a:cubicBezTo>
                <a:cubicBezTo>
                  <a:pt x="452660" y="207094"/>
                  <a:pt x="437653" y="170805"/>
                  <a:pt x="407640" y="140791"/>
                </a:cubicBezTo>
                <a:cubicBezTo>
                  <a:pt x="377626" y="110778"/>
                  <a:pt x="341609" y="95771"/>
                  <a:pt x="299591" y="95771"/>
                </a:cubicBezTo>
                <a:close/>
                <a:moveTo>
                  <a:pt x="187449" y="0"/>
                </a:moveTo>
                <a:lnTo>
                  <a:pt x="415826" y="0"/>
                </a:lnTo>
                <a:cubicBezTo>
                  <a:pt x="434925" y="0"/>
                  <a:pt x="455935" y="18008"/>
                  <a:pt x="478854" y="54024"/>
                </a:cubicBezTo>
                <a:lnTo>
                  <a:pt x="534516" y="54024"/>
                </a:lnTo>
                <a:cubicBezTo>
                  <a:pt x="553616" y="54024"/>
                  <a:pt x="569850" y="60710"/>
                  <a:pt x="583220" y="74079"/>
                </a:cubicBezTo>
                <a:cubicBezTo>
                  <a:pt x="596590" y="87449"/>
                  <a:pt x="603274" y="103684"/>
                  <a:pt x="603274" y="122783"/>
                </a:cubicBezTo>
                <a:lnTo>
                  <a:pt x="603274" y="420737"/>
                </a:lnTo>
                <a:cubicBezTo>
                  <a:pt x="603274" y="439291"/>
                  <a:pt x="596590" y="455389"/>
                  <a:pt x="583220" y="469032"/>
                </a:cubicBezTo>
                <a:cubicBezTo>
                  <a:pt x="569850" y="482674"/>
                  <a:pt x="553616" y="489496"/>
                  <a:pt x="534516" y="489496"/>
                </a:cubicBezTo>
                <a:lnTo>
                  <a:pt x="68758" y="489496"/>
                </a:lnTo>
                <a:cubicBezTo>
                  <a:pt x="50204" y="489496"/>
                  <a:pt x="34106" y="482674"/>
                  <a:pt x="20464" y="469032"/>
                </a:cubicBezTo>
                <a:cubicBezTo>
                  <a:pt x="6821" y="455389"/>
                  <a:pt x="0" y="439291"/>
                  <a:pt x="0" y="420737"/>
                </a:cubicBezTo>
                <a:lnTo>
                  <a:pt x="0" y="122783"/>
                </a:lnTo>
                <a:cubicBezTo>
                  <a:pt x="0" y="103684"/>
                  <a:pt x="6684" y="87449"/>
                  <a:pt x="20054" y="74079"/>
                </a:cubicBezTo>
                <a:cubicBezTo>
                  <a:pt x="33424" y="60710"/>
                  <a:pt x="49658" y="54024"/>
                  <a:pt x="68758" y="54024"/>
                </a:cubicBezTo>
                <a:lnTo>
                  <a:pt x="125238" y="54024"/>
                </a:lnTo>
                <a:cubicBezTo>
                  <a:pt x="148158" y="18008"/>
                  <a:pt x="168894" y="0"/>
                  <a:pt x="187449" y="0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78504" y="767339"/>
            <a:ext cx="5986791" cy="559051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Documents and Settings\Administrator\桌面\梯田\16.jpg"/>
          <p:cNvPicPr>
            <a:picLocks noChangeAspect="1" noChangeArrowheads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 bwMode="auto">
          <a:xfrm>
            <a:off x="-1270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-2678" y="4875910"/>
            <a:ext cx="12192000" cy="1548000"/>
          </a:xfrm>
          <a:prstGeom prst="roundRect">
            <a:avLst>
              <a:gd name="adj" fmla="val 0"/>
            </a:avLst>
          </a:prstGeom>
          <a:gradFill>
            <a:gsLst>
              <a:gs pos="56900">
                <a:srgbClr val="0D0D0D">
                  <a:alpha val="50000"/>
                </a:srgbClr>
              </a:gs>
              <a:gs pos="0">
                <a:schemeClr val="tx1">
                  <a:lumMod val="95000"/>
                  <a:lumOff val="5000"/>
                  <a:alpha val="0"/>
                </a:schemeClr>
              </a:gs>
              <a:gs pos="30000">
                <a:srgbClr val="0D0D0D">
                  <a:alpha val="40000"/>
                </a:srgbClr>
              </a:gs>
              <a:gs pos="80000">
                <a:srgbClr val="0D0D0D">
                  <a:alpha val="40000"/>
                </a:srgbClr>
              </a:gs>
              <a:gs pos="100000">
                <a:srgbClr val="0D0D0D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1121510" y="4944636"/>
            <a:ext cx="7745492" cy="6052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bg1"/>
                </a:solidFill>
              </a:rPr>
              <a:t>构建面向未来的生态旅游产业体系是必然选择</a:t>
            </a:r>
          </a:p>
        </p:txBody>
      </p:sp>
      <p:sp>
        <p:nvSpPr>
          <p:cNvPr id="4" name="矩形 3"/>
          <p:cNvSpPr/>
          <p:nvPr/>
        </p:nvSpPr>
        <p:spPr>
          <a:xfrm>
            <a:off x="284204" y="5559022"/>
            <a:ext cx="11618236" cy="8125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</a:rPr>
              <a:t>依托我省良好的自然生态环境和独特的人文生态系统，用生态文明理念引领旅游发展，用旅游发展助推生态文明建设，构建面向未来的生态旅游产业体系成为必然选择</a:t>
            </a:r>
          </a:p>
        </p:txBody>
      </p:sp>
      <p:sp>
        <p:nvSpPr>
          <p:cNvPr id="9" name="任意多边形 8"/>
          <p:cNvSpPr/>
          <p:nvPr/>
        </p:nvSpPr>
        <p:spPr>
          <a:xfrm>
            <a:off x="345145" y="5072296"/>
            <a:ext cx="489483" cy="397166"/>
          </a:xfrm>
          <a:custGeom>
            <a:avLst/>
            <a:gdLst>
              <a:gd name="connsiteX0" fmla="*/ 302047 w 603274"/>
              <a:gd name="connsiteY0" fmla="*/ 157163 h 489496"/>
              <a:gd name="connsiteX1" fmla="*/ 366713 w 603274"/>
              <a:gd name="connsiteY1" fmla="*/ 184176 h 489496"/>
              <a:gd name="connsiteX2" fmla="*/ 393725 w 603274"/>
              <a:gd name="connsiteY2" fmla="*/ 249660 h 489496"/>
              <a:gd name="connsiteX3" fmla="*/ 366713 w 603274"/>
              <a:gd name="connsiteY3" fmla="*/ 314326 h 489496"/>
              <a:gd name="connsiteX4" fmla="*/ 302047 w 603274"/>
              <a:gd name="connsiteY4" fmla="*/ 341338 h 489496"/>
              <a:gd name="connsiteX5" fmla="*/ 236972 w 603274"/>
              <a:gd name="connsiteY5" fmla="*/ 314326 h 489496"/>
              <a:gd name="connsiteX6" fmla="*/ 209550 w 603274"/>
              <a:gd name="connsiteY6" fmla="*/ 249660 h 489496"/>
              <a:gd name="connsiteX7" fmla="*/ 236563 w 603274"/>
              <a:gd name="connsiteY7" fmla="*/ 184176 h 489496"/>
              <a:gd name="connsiteX8" fmla="*/ 302047 w 603274"/>
              <a:gd name="connsiteY8" fmla="*/ 157163 h 489496"/>
              <a:gd name="connsiteX9" fmla="*/ 299591 w 603274"/>
              <a:gd name="connsiteY9" fmla="*/ 95771 h 489496"/>
              <a:gd name="connsiteX10" fmla="*/ 190313 w 603274"/>
              <a:gd name="connsiteY10" fmla="*/ 140791 h 489496"/>
              <a:gd name="connsiteX11" fmla="*/ 144884 w 603274"/>
              <a:gd name="connsiteY11" fmla="*/ 249659 h 489496"/>
              <a:gd name="connsiteX12" fmla="*/ 190313 w 603274"/>
              <a:gd name="connsiteY12" fmla="*/ 357708 h 489496"/>
              <a:gd name="connsiteX13" fmla="*/ 299591 w 603274"/>
              <a:gd name="connsiteY13" fmla="*/ 402729 h 489496"/>
              <a:gd name="connsiteX14" fmla="*/ 407640 w 603274"/>
              <a:gd name="connsiteY14" fmla="*/ 357708 h 489496"/>
              <a:gd name="connsiteX15" fmla="*/ 452660 w 603274"/>
              <a:gd name="connsiteY15" fmla="*/ 249659 h 489496"/>
              <a:gd name="connsiteX16" fmla="*/ 407640 w 603274"/>
              <a:gd name="connsiteY16" fmla="*/ 140791 h 489496"/>
              <a:gd name="connsiteX17" fmla="*/ 299591 w 603274"/>
              <a:gd name="connsiteY17" fmla="*/ 95771 h 489496"/>
              <a:gd name="connsiteX18" fmla="*/ 187449 w 603274"/>
              <a:gd name="connsiteY18" fmla="*/ 0 h 489496"/>
              <a:gd name="connsiteX19" fmla="*/ 415826 w 603274"/>
              <a:gd name="connsiteY19" fmla="*/ 0 h 489496"/>
              <a:gd name="connsiteX20" fmla="*/ 478854 w 603274"/>
              <a:gd name="connsiteY20" fmla="*/ 54024 h 489496"/>
              <a:gd name="connsiteX21" fmla="*/ 534516 w 603274"/>
              <a:gd name="connsiteY21" fmla="*/ 54024 h 489496"/>
              <a:gd name="connsiteX22" fmla="*/ 583220 w 603274"/>
              <a:gd name="connsiteY22" fmla="*/ 74079 h 489496"/>
              <a:gd name="connsiteX23" fmla="*/ 603274 w 603274"/>
              <a:gd name="connsiteY23" fmla="*/ 122783 h 489496"/>
              <a:gd name="connsiteX24" fmla="*/ 603274 w 603274"/>
              <a:gd name="connsiteY24" fmla="*/ 420737 h 489496"/>
              <a:gd name="connsiteX25" fmla="*/ 583220 w 603274"/>
              <a:gd name="connsiteY25" fmla="*/ 469032 h 489496"/>
              <a:gd name="connsiteX26" fmla="*/ 534516 w 603274"/>
              <a:gd name="connsiteY26" fmla="*/ 489496 h 489496"/>
              <a:gd name="connsiteX27" fmla="*/ 68758 w 603274"/>
              <a:gd name="connsiteY27" fmla="*/ 489496 h 489496"/>
              <a:gd name="connsiteX28" fmla="*/ 20464 w 603274"/>
              <a:gd name="connsiteY28" fmla="*/ 469032 h 489496"/>
              <a:gd name="connsiteX29" fmla="*/ 0 w 603274"/>
              <a:gd name="connsiteY29" fmla="*/ 420737 h 489496"/>
              <a:gd name="connsiteX30" fmla="*/ 0 w 603274"/>
              <a:gd name="connsiteY30" fmla="*/ 122783 h 489496"/>
              <a:gd name="connsiteX31" fmla="*/ 20054 w 603274"/>
              <a:gd name="connsiteY31" fmla="*/ 74079 h 489496"/>
              <a:gd name="connsiteX32" fmla="*/ 68758 w 603274"/>
              <a:gd name="connsiteY32" fmla="*/ 54024 h 489496"/>
              <a:gd name="connsiteX33" fmla="*/ 125238 w 603274"/>
              <a:gd name="connsiteY33" fmla="*/ 54024 h 489496"/>
              <a:gd name="connsiteX34" fmla="*/ 187449 w 603274"/>
              <a:gd name="connsiteY34" fmla="*/ 0 h 48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3274" h="489496">
                <a:moveTo>
                  <a:pt x="302047" y="157163"/>
                </a:moveTo>
                <a:cubicBezTo>
                  <a:pt x="327150" y="157163"/>
                  <a:pt x="348705" y="166167"/>
                  <a:pt x="366713" y="184176"/>
                </a:cubicBezTo>
                <a:cubicBezTo>
                  <a:pt x="384721" y="202184"/>
                  <a:pt x="393725" y="224012"/>
                  <a:pt x="393725" y="249660"/>
                </a:cubicBezTo>
                <a:cubicBezTo>
                  <a:pt x="393725" y="274763"/>
                  <a:pt x="384721" y="296318"/>
                  <a:pt x="366713" y="314326"/>
                </a:cubicBezTo>
                <a:cubicBezTo>
                  <a:pt x="348705" y="332334"/>
                  <a:pt x="327150" y="341338"/>
                  <a:pt x="302047" y="341338"/>
                </a:cubicBezTo>
                <a:cubicBezTo>
                  <a:pt x="276945" y="341338"/>
                  <a:pt x="255253" y="332334"/>
                  <a:pt x="236972" y="314326"/>
                </a:cubicBezTo>
                <a:cubicBezTo>
                  <a:pt x="218691" y="296318"/>
                  <a:pt x="209550" y="274763"/>
                  <a:pt x="209550" y="249660"/>
                </a:cubicBezTo>
                <a:cubicBezTo>
                  <a:pt x="209550" y="224012"/>
                  <a:pt x="218554" y="202184"/>
                  <a:pt x="236563" y="184176"/>
                </a:cubicBezTo>
                <a:cubicBezTo>
                  <a:pt x="254571" y="166167"/>
                  <a:pt x="276399" y="157163"/>
                  <a:pt x="302047" y="157163"/>
                </a:cubicBezTo>
                <a:close/>
                <a:moveTo>
                  <a:pt x="299591" y="95771"/>
                </a:moveTo>
                <a:cubicBezTo>
                  <a:pt x="257026" y="95771"/>
                  <a:pt x="220600" y="110778"/>
                  <a:pt x="190313" y="140791"/>
                </a:cubicBezTo>
                <a:cubicBezTo>
                  <a:pt x="160027" y="170805"/>
                  <a:pt x="144884" y="207094"/>
                  <a:pt x="144884" y="249659"/>
                </a:cubicBezTo>
                <a:cubicBezTo>
                  <a:pt x="144884" y="291678"/>
                  <a:pt x="160027" y="327695"/>
                  <a:pt x="190313" y="357708"/>
                </a:cubicBezTo>
                <a:cubicBezTo>
                  <a:pt x="220600" y="387722"/>
                  <a:pt x="257026" y="402729"/>
                  <a:pt x="299591" y="402729"/>
                </a:cubicBezTo>
                <a:cubicBezTo>
                  <a:pt x="341609" y="402729"/>
                  <a:pt x="377626" y="387722"/>
                  <a:pt x="407640" y="357708"/>
                </a:cubicBezTo>
                <a:cubicBezTo>
                  <a:pt x="437653" y="327695"/>
                  <a:pt x="452660" y="291678"/>
                  <a:pt x="452660" y="249659"/>
                </a:cubicBezTo>
                <a:cubicBezTo>
                  <a:pt x="452660" y="207094"/>
                  <a:pt x="437653" y="170805"/>
                  <a:pt x="407640" y="140791"/>
                </a:cubicBezTo>
                <a:cubicBezTo>
                  <a:pt x="377626" y="110778"/>
                  <a:pt x="341609" y="95771"/>
                  <a:pt x="299591" y="95771"/>
                </a:cubicBezTo>
                <a:close/>
                <a:moveTo>
                  <a:pt x="187449" y="0"/>
                </a:moveTo>
                <a:lnTo>
                  <a:pt x="415826" y="0"/>
                </a:lnTo>
                <a:cubicBezTo>
                  <a:pt x="434925" y="0"/>
                  <a:pt x="455935" y="18008"/>
                  <a:pt x="478854" y="54024"/>
                </a:cubicBezTo>
                <a:lnTo>
                  <a:pt x="534516" y="54024"/>
                </a:lnTo>
                <a:cubicBezTo>
                  <a:pt x="553616" y="54024"/>
                  <a:pt x="569850" y="60710"/>
                  <a:pt x="583220" y="74079"/>
                </a:cubicBezTo>
                <a:cubicBezTo>
                  <a:pt x="596590" y="87449"/>
                  <a:pt x="603274" y="103684"/>
                  <a:pt x="603274" y="122783"/>
                </a:cubicBezTo>
                <a:lnTo>
                  <a:pt x="603274" y="420737"/>
                </a:lnTo>
                <a:cubicBezTo>
                  <a:pt x="603274" y="439291"/>
                  <a:pt x="596590" y="455389"/>
                  <a:pt x="583220" y="469032"/>
                </a:cubicBezTo>
                <a:cubicBezTo>
                  <a:pt x="569850" y="482674"/>
                  <a:pt x="553616" y="489496"/>
                  <a:pt x="534516" y="489496"/>
                </a:cubicBezTo>
                <a:lnTo>
                  <a:pt x="68758" y="489496"/>
                </a:lnTo>
                <a:cubicBezTo>
                  <a:pt x="50204" y="489496"/>
                  <a:pt x="34106" y="482674"/>
                  <a:pt x="20464" y="469032"/>
                </a:cubicBezTo>
                <a:cubicBezTo>
                  <a:pt x="6821" y="455389"/>
                  <a:pt x="0" y="439291"/>
                  <a:pt x="0" y="420737"/>
                </a:cubicBezTo>
                <a:lnTo>
                  <a:pt x="0" y="122783"/>
                </a:lnTo>
                <a:cubicBezTo>
                  <a:pt x="0" y="103684"/>
                  <a:pt x="6684" y="87449"/>
                  <a:pt x="20054" y="74079"/>
                </a:cubicBezTo>
                <a:cubicBezTo>
                  <a:pt x="33424" y="60710"/>
                  <a:pt x="49658" y="54024"/>
                  <a:pt x="68758" y="54024"/>
                </a:cubicBezTo>
                <a:lnTo>
                  <a:pt x="125238" y="54024"/>
                </a:lnTo>
                <a:cubicBezTo>
                  <a:pt x="148158" y="18008"/>
                  <a:pt x="168894" y="0"/>
                  <a:pt x="187449" y="0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直角三角形 11"/>
          <p:cNvSpPr/>
          <p:nvPr/>
        </p:nvSpPr>
        <p:spPr>
          <a:xfrm rot="16200000" flipH="1">
            <a:off x="10096502" y="-142875"/>
            <a:ext cx="1952623" cy="2238377"/>
          </a:xfrm>
          <a:prstGeom prst="rtTriangle">
            <a:avLst/>
          </a:prstGeom>
          <a:solidFill>
            <a:schemeClr val="bg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0"/>
          <p:cNvSpPr txBox="1"/>
          <p:nvPr/>
        </p:nvSpPr>
        <p:spPr>
          <a:xfrm rot="2380588">
            <a:off x="10500810" y="582673"/>
            <a:ext cx="1880087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altLang="zh-CN" sz="2400" dirty="0">
                <a:solidFill>
                  <a:srgbClr val="3E3D4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    </a:t>
            </a:r>
            <a:r>
              <a:rPr lang="zh-CN" altLang="en-US" sz="2400" dirty="0">
                <a:solidFill>
                  <a:srgbClr val="3E3D4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规律所然</a:t>
            </a:r>
            <a:endParaRPr lang="zh-CN" altLang="en-US" sz="2400" dirty="0">
              <a:solidFill>
                <a:srgbClr val="3E3D4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5145" y="259087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+mn-ea"/>
              </a:rPr>
              <a:t>开阳凤凰寨十里画廊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Administrator\桌面\梯田\11.jpg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033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324600" y="3644599"/>
            <a:ext cx="5638800" cy="1857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必须看到自然与人文资源、生态环境的脆弱性及不可复原性，尤其在现代商业文明的裹挟和冲击下，贵州旅游如何在发展和保护这根平衡木上长袖善舞，肩负起促进生态文明建设的责任和担当，这是一个不可回避的问题和挑战。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5649558"/>
            <a:ext cx="12192000" cy="626081"/>
          </a:xfrm>
          <a:prstGeom prst="rect">
            <a:avLst/>
          </a:prstGeom>
          <a:pattFill prst="ltUpDiag">
            <a:fgClr>
              <a:srgbClr val="A0DA6C"/>
            </a:fgClr>
            <a:bgClr>
              <a:srgbClr val="78C83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/>
              <a:t>自然与人文资源、生态环境有脆弱性及不可复原性</a:t>
            </a:r>
          </a:p>
        </p:txBody>
      </p:sp>
      <p:sp>
        <p:nvSpPr>
          <p:cNvPr id="7" name="直角三角形 6"/>
          <p:cNvSpPr/>
          <p:nvPr/>
        </p:nvSpPr>
        <p:spPr>
          <a:xfrm rot="16200000" flipH="1">
            <a:off x="10096502" y="-142875"/>
            <a:ext cx="1952623" cy="2238377"/>
          </a:xfrm>
          <a:prstGeom prst="rtTriangle">
            <a:avLst/>
          </a:prstGeom>
          <a:solidFill>
            <a:schemeClr val="bg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10"/>
          <p:cNvSpPr txBox="1"/>
          <p:nvPr/>
        </p:nvSpPr>
        <p:spPr>
          <a:xfrm rot="2380588">
            <a:off x="10500810" y="582673"/>
            <a:ext cx="1880087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altLang="zh-CN" sz="2400" dirty="0">
                <a:solidFill>
                  <a:srgbClr val="3E3D4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    </a:t>
            </a:r>
            <a:r>
              <a:rPr lang="zh-CN" altLang="en-US" sz="2400" dirty="0">
                <a:solidFill>
                  <a:srgbClr val="3E3D4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问题所致</a:t>
            </a:r>
          </a:p>
        </p:txBody>
      </p:sp>
      <p:sp>
        <p:nvSpPr>
          <p:cNvPr id="9" name="任意多边形 8"/>
          <p:cNvSpPr/>
          <p:nvPr/>
        </p:nvSpPr>
        <p:spPr>
          <a:xfrm>
            <a:off x="840002" y="5764015"/>
            <a:ext cx="489483" cy="397166"/>
          </a:xfrm>
          <a:custGeom>
            <a:avLst/>
            <a:gdLst>
              <a:gd name="connsiteX0" fmla="*/ 302047 w 603274"/>
              <a:gd name="connsiteY0" fmla="*/ 157163 h 489496"/>
              <a:gd name="connsiteX1" fmla="*/ 366713 w 603274"/>
              <a:gd name="connsiteY1" fmla="*/ 184176 h 489496"/>
              <a:gd name="connsiteX2" fmla="*/ 393725 w 603274"/>
              <a:gd name="connsiteY2" fmla="*/ 249660 h 489496"/>
              <a:gd name="connsiteX3" fmla="*/ 366713 w 603274"/>
              <a:gd name="connsiteY3" fmla="*/ 314326 h 489496"/>
              <a:gd name="connsiteX4" fmla="*/ 302047 w 603274"/>
              <a:gd name="connsiteY4" fmla="*/ 341338 h 489496"/>
              <a:gd name="connsiteX5" fmla="*/ 236972 w 603274"/>
              <a:gd name="connsiteY5" fmla="*/ 314326 h 489496"/>
              <a:gd name="connsiteX6" fmla="*/ 209550 w 603274"/>
              <a:gd name="connsiteY6" fmla="*/ 249660 h 489496"/>
              <a:gd name="connsiteX7" fmla="*/ 236563 w 603274"/>
              <a:gd name="connsiteY7" fmla="*/ 184176 h 489496"/>
              <a:gd name="connsiteX8" fmla="*/ 302047 w 603274"/>
              <a:gd name="connsiteY8" fmla="*/ 157163 h 489496"/>
              <a:gd name="connsiteX9" fmla="*/ 299591 w 603274"/>
              <a:gd name="connsiteY9" fmla="*/ 95771 h 489496"/>
              <a:gd name="connsiteX10" fmla="*/ 190313 w 603274"/>
              <a:gd name="connsiteY10" fmla="*/ 140791 h 489496"/>
              <a:gd name="connsiteX11" fmla="*/ 144884 w 603274"/>
              <a:gd name="connsiteY11" fmla="*/ 249659 h 489496"/>
              <a:gd name="connsiteX12" fmla="*/ 190313 w 603274"/>
              <a:gd name="connsiteY12" fmla="*/ 357708 h 489496"/>
              <a:gd name="connsiteX13" fmla="*/ 299591 w 603274"/>
              <a:gd name="connsiteY13" fmla="*/ 402729 h 489496"/>
              <a:gd name="connsiteX14" fmla="*/ 407640 w 603274"/>
              <a:gd name="connsiteY14" fmla="*/ 357708 h 489496"/>
              <a:gd name="connsiteX15" fmla="*/ 452660 w 603274"/>
              <a:gd name="connsiteY15" fmla="*/ 249659 h 489496"/>
              <a:gd name="connsiteX16" fmla="*/ 407640 w 603274"/>
              <a:gd name="connsiteY16" fmla="*/ 140791 h 489496"/>
              <a:gd name="connsiteX17" fmla="*/ 299591 w 603274"/>
              <a:gd name="connsiteY17" fmla="*/ 95771 h 489496"/>
              <a:gd name="connsiteX18" fmla="*/ 187449 w 603274"/>
              <a:gd name="connsiteY18" fmla="*/ 0 h 489496"/>
              <a:gd name="connsiteX19" fmla="*/ 415826 w 603274"/>
              <a:gd name="connsiteY19" fmla="*/ 0 h 489496"/>
              <a:gd name="connsiteX20" fmla="*/ 478854 w 603274"/>
              <a:gd name="connsiteY20" fmla="*/ 54024 h 489496"/>
              <a:gd name="connsiteX21" fmla="*/ 534516 w 603274"/>
              <a:gd name="connsiteY21" fmla="*/ 54024 h 489496"/>
              <a:gd name="connsiteX22" fmla="*/ 583220 w 603274"/>
              <a:gd name="connsiteY22" fmla="*/ 74079 h 489496"/>
              <a:gd name="connsiteX23" fmla="*/ 603274 w 603274"/>
              <a:gd name="connsiteY23" fmla="*/ 122783 h 489496"/>
              <a:gd name="connsiteX24" fmla="*/ 603274 w 603274"/>
              <a:gd name="connsiteY24" fmla="*/ 420737 h 489496"/>
              <a:gd name="connsiteX25" fmla="*/ 583220 w 603274"/>
              <a:gd name="connsiteY25" fmla="*/ 469032 h 489496"/>
              <a:gd name="connsiteX26" fmla="*/ 534516 w 603274"/>
              <a:gd name="connsiteY26" fmla="*/ 489496 h 489496"/>
              <a:gd name="connsiteX27" fmla="*/ 68758 w 603274"/>
              <a:gd name="connsiteY27" fmla="*/ 489496 h 489496"/>
              <a:gd name="connsiteX28" fmla="*/ 20464 w 603274"/>
              <a:gd name="connsiteY28" fmla="*/ 469032 h 489496"/>
              <a:gd name="connsiteX29" fmla="*/ 0 w 603274"/>
              <a:gd name="connsiteY29" fmla="*/ 420737 h 489496"/>
              <a:gd name="connsiteX30" fmla="*/ 0 w 603274"/>
              <a:gd name="connsiteY30" fmla="*/ 122783 h 489496"/>
              <a:gd name="connsiteX31" fmla="*/ 20054 w 603274"/>
              <a:gd name="connsiteY31" fmla="*/ 74079 h 489496"/>
              <a:gd name="connsiteX32" fmla="*/ 68758 w 603274"/>
              <a:gd name="connsiteY32" fmla="*/ 54024 h 489496"/>
              <a:gd name="connsiteX33" fmla="*/ 125238 w 603274"/>
              <a:gd name="connsiteY33" fmla="*/ 54024 h 489496"/>
              <a:gd name="connsiteX34" fmla="*/ 187449 w 603274"/>
              <a:gd name="connsiteY34" fmla="*/ 0 h 48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3274" h="489496">
                <a:moveTo>
                  <a:pt x="302047" y="157163"/>
                </a:moveTo>
                <a:cubicBezTo>
                  <a:pt x="327150" y="157163"/>
                  <a:pt x="348705" y="166167"/>
                  <a:pt x="366713" y="184176"/>
                </a:cubicBezTo>
                <a:cubicBezTo>
                  <a:pt x="384721" y="202184"/>
                  <a:pt x="393725" y="224012"/>
                  <a:pt x="393725" y="249660"/>
                </a:cubicBezTo>
                <a:cubicBezTo>
                  <a:pt x="393725" y="274763"/>
                  <a:pt x="384721" y="296318"/>
                  <a:pt x="366713" y="314326"/>
                </a:cubicBezTo>
                <a:cubicBezTo>
                  <a:pt x="348705" y="332334"/>
                  <a:pt x="327150" y="341338"/>
                  <a:pt x="302047" y="341338"/>
                </a:cubicBezTo>
                <a:cubicBezTo>
                  <a:pt x="276945" y="341338"/>
                  <a:pt x="255253" y="332334"/>
                  <a:pt x="236972" y="314326"/>
                </a:cubicBezTo>
                <a:cubicBezTo>
                  <a:pt x="218691" y="296318"/>
                  <a:pt x="209550" y="274763"/>
                  <a:pt x="209550" y="249660"/>
                </a:cubicBezTo>
                <a:cubicBezTo>
                  <a:pt x="209550" y="224012"/>
                  <a:pt x="218554" y="202184"/>
                  <a:pt x="236563" y="184176"/>
                </a:cubicBezTo>
                <a:cubicBezTo>
                  <a:pt x="254571" y="166167"/>
                  <a:pt x="276399" y="157163"/>
                  <a:pt x="302047" y="157163"/>
                </a:cubicBezTo>
                <a:close/>
                <a:moveTo>
                  <a:pt x="299591" y="95771"/>
                </a:moveTo>
                <a:cubicBezTo>
                  <a:pt x="257026" y="95771"/>
                  <a:pt x="220600" y="110778"/>
                  <a:pt x="190313" y="140791"/>
                </a:cubicBezTo>
                <a:cubicBezTo>
                  <a:pt x="160027" y="170805"/>
                  <a:pt x="144884" y="207094"/>
                  <a:pt x="144884" y="249659"/>
                </a:cubicBezTo>
                <a:cubicBezTo>
                  <a:pt x="144884" y="291678"/>
                  <a:pt x="160027" y="327695"/>
                  <a:pt x="190313" y="357708"/>
                </a:cubicBezTo>
                <a:cubicBezTo>
                  <a:pt x="220600" y="387722"/>
                  <a:pt x="257026" y="402729"/>
                  <a:pt x="299591" y="402729"/>
                </a:cubicBezTo>
                <a:cubicBezTo>
                  <a:pt x="341609" y="402729"/>
                  <a:pt x="377626" y="387722"/>
                  <a:pt x="407640" y="357708"/>
                </a:cubicBezTo>
                <a:cubicBezTo>
                  <a:pt x="437653" y="327695"/>
                  <a:pt x="452660" y="291678"/>
                  <a:pt x="452660" y="249659"/>
                </a:cubicBezTo>
                <a:cubicBezTo>
                  <a:pt x="452660" y="207094"/>
                  <a:pt x="437653" y="170805"/>
                  <a:pt x="407640" y="140791"/>
                </a:cubicBezTo>
                <a:cubicBezTo>
                  <a:pt x="377626" y="110778"/>
                  <a:pt x="341609" y="95771"/>
                  <a:pt x="299591" y="95771"/>
                </a:cubicBezTo>
                <a:close/>
                <a:moveTo>
                  <a:pt x="187449" y="0"/>
                </a:moveTo>
                <a:lnTo>
                  <a:pt x="415826" y="0"/>
                </a:lnTo>
                <a:cubicBezTo>
                  <a:pt x="434925" y="0"/>
                  <a:pt x="455935" y="18008"/>
                  <a:pt x="478854" y="54024"/>
                </a:cubicBezTo>
                <a:lnTo>
                  <a:pt x="534516" y="54024"/>
                </a:lnTo>
                <a:cubicBezTo>
                  <a:pt x="553616" y="54024"/>
                  <a:pt x="569850" y="60710"/>
                  <a:pt x="583220" y="74079"/>
                </a:cubicBezTo>
                <a:cubicBezTo>
                  <a:pt x="596590" y="87449"/>
                  <a:pt x="603274" y="103684"/>
                  <a:pt x="603274" y="122783"/>
                </a:cubicBezTo>
                <a:lnTo>
                  <a:pt x="603274" y="420737"/>
                </a:lnTo>
                <a:cubicBezTo>
                  <a:pt x="603274" y="439291"/>
                  <a:pt x="596590" y="455389"/>
                  <a:pt x="583220" y="469032"/>
                </a:cubicBezTo>
                <a:cubicBezTo>
                  <a:pt x="569850" y="482674"/>
                  <a:pt x="553616" y="489496"/>
                  <a:pt x="534516" y="489496"/>
                </a:cubicBezTo>
                <a:lnTo>
                  <a:pt x="68758" y="489496"/>
                </a:lnTo>
                <a:cubicBezTo>
                  <a:pt x="50204" y="489496"/>
                  <a:pt x="34106" y="482674"/>
                  <a:pt x="20464" y="469032"/>
                </a:cubicBezTo>
                <a:cubicBezTo>
                  <a:pt x="6821" y="455389"/>
                  <a:pt x="0" y="439291"/>
                  <a:pt x="0" y="420737"/>
                </a:cubicBezTo>
                <a:lnTo>
                  <a:pt x="0" y="122783"/>
                </a:lnTo>
                <a:cubicBezTo>
                  <a:pt x="0" y="103684"/>
                  <a:pt x="6684" y="87449"/>
                  <a:pt x="20054" y="74079"/>
                </a:cubicBezTo>
                <a:cubicBezTo>
                  <a:pt x="33424" y="60710"/>
                  <a:pt x="49658" y="54024"/>
                  <a:pt x="68758" y="54024"/>
                </a:cubicBezTo>
                <a:lnTo>
                  <a:pt x="125238" y="54024"/>
                </a:lnTo>
                <a:cubicBezTo>
                  <a:pt x="148158" y="18008"/>
                  <a:pt x="168894" y="0"/>
                  <a:pt x="187449" y="0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tor\桌面\世界自然遗产\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5720" y="780039"/>
            <a:ext cx="3424298" cy="23209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Administrator\桌面\世界自然遗产\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7644" y="3623091"/>
            <a:ext cx="3432848" cy="223753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uments and Settings\Administrator\桌面\建筑\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69918" y="3631558"/>
            <a:ext cx="3459104" cy="223334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Administrator\桌面\梯田\2.jpg"/>
          <p:cNvPicPr>
            <a:picLocks noChangeAspect="1" noChangeArrowheads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 bwMode="auto">
          <a:xfrm>
            <a:off x="4676268" y="771186"/>
            <a:ext cx="3432682" cy="232977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直角三角形 7"/>
          <p:cNvSpPr/>
          <p:nvPr/>
        </p:nvSpPr>
        <p:spPr>
          <a:xfrm rot="16200000" flipH="1">
            <a:off x="10096502" y="-142875"/>
            <a:ext cx="1952623" cy="2238377"/>
          </a:xfrm>
          <a:prstGeom prst="rtTriangle">
            <a:avLst/>
          </a:prstGeom>
          <a:solidFill>
            <a:schemeClr val="bg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10"/>
          <p:cNvSpPr txBox="1"/>
          <p:nvPr/>
        </p:nvSpPr>
        <p:spPr>
          <a:xfrm rot="2380588">
            <a:off x="10500810" y="582673"/>
            <a:ext cx="1880087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altLang="zh-CN" sz="2400" dirty="0">
                <a:solidFill>
                  <a:srgbClr val="3E3D4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    </a:t>
            </a:r>
            <a:r>
              <a:rPr lang="zh-CN" altLang="en-US" sz="2400" dirty="0">
                <a:solidFill>
                  <a:srgbClr val="3E3D4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问题所致</a:t>
            </a:r>
          </a:p>
        </p:txBody>
      </p:sp>
      <p:sp>
        <p:nvSpPr>
          <p:cNvPr id="11" name="任意多边形 10"/>
          <p:cNvSpPr/>
          <p:nvPr/>
        </p:nvSpPr>
        <p:spPr>
          <a:xfrm>
            <a:off x="3803432" y="2823014"/>
            <a:ext cx="1285645" cy="1043171"/>
          </a:xfrm>
          <a:custGeom>
            <a:avLst/>
            <a:gdLst>
              <a:gd name="connsiteX0" fmla="*/ 302047 w 603274"/>
              <a:gd name="connsiteY0" fmla="*/ 157163 h 489496"/>
              <a:gd name="connsiteX1" fmla="*/ 366713 w 603274"/>
              <a:gd name="connsiteY1" fmla="*/ 184176 h 489496"/>
              <a:gd name="connsiteX2" fmla="*/ 393725 w 603274"/>
              <a:gd name="connsiteY2" fmla="*/ 249660 h 489496"/>
              <a:gd name="connsiteX3" fmla="*/ 366713 w 603274"/>
              <a:gd name="connsiteY3" fmla="*/ 314326 h 489496"/>
              <a:gd name="connsiteX4" fmla="*/ 302047 w 603274"/>
              <a:gd name="connsiteY4" fmla="*/ 341338 h 489496"/>
              <a:gd name="connsiteX5" fmla="*/ 236972 w 603274"/>
              <a:gd name="connsiteY5" fmla="*/ 314326 h 489496"/>
              <a:gd name="connsiteX6" fmla="*/ 209550 w 603274"/>
              <a:gd name="connsiteY6" fmla="*/ 249660 h 489496"/>
              <a:gd name="connsiteX7" fmla="*/ 236563 w 603274"/>
              <a:gd name="connsiteY7" fmla="*/ 184176 h 489496"/>
              <a:gd name="connsiteX8" fmla="*/ 302047 w 603274"/>
              <a:gd name="connsiteY8" fmla="*/ 157163 h 489496"/>
              <a:gd name="connsiteX9" fmla="*/ 299591 w 603274"/>
              <a:gd name="connsiteY9" fmla="*/ 95771 h 489496"/>
              <a:gd name="connsiteX10" fmla="*/ 190313 w 603274"/>
              <a:gd name="connsiteY10" fmla="*/ 140791 h 489496"/>
              <a:gd name="connsiteX11" fmla="*/ 144884 w 603274"/>
              <a:gd name="connsiteY11" fmla="*/ 249659 h 489496"/>
              <a:gd name="connsiteX12" fmla="*/ 190313 w 603274"/>
              <a:gd name="connsiteY12" fmla="*/ 357708 h 489496"/>
              <a:gd name="connsiteX13" fmla="*/ 299591 w 603274"/>
              <a:gd name="connsiteY13" fmla="*/ 402729 h 489496"/>
              <a:gd name="connsiteX14" fmla="*/ 407640 w 603274"/>
              <a:gd name="connsiteY14" fmla="*/ 357708 h 489496"/>
              <a:gd name="connsiteX15" fmla="*/ 452660 w 603274"/>
              <a:gd name="connsiteY15" fmla="*/ 249659 h 489496"/>
              <a:gd name="connsiteX16" fmla="*/ 407640 w 603274"/>
              <a:gd name="connsiteY16" fmla="*/ 140791 h 489496"/>
              <a:gd name="connsiteX17" fmla="*/ 299591 w 603274"/>
              <a:gd name="connsiteY17" fmla="*/ 95771 h 489496"/>
              <a:gd name="connsiteX18" fmla="*/ 187449 w 603274"/>
              <a:gd name="connsiteY18" fmla="*/ 0 h 489496"/>
              <a:gd name="connsiteX19" fmla="*/ 415826 w 603274"/>
              <a:gd name="connsiteY19" fmla="*/ 0 h 489496"/>
              <a:gd name="connsiteX20" fmla="*/ 478854 w 603274"/>
              <a:gd name="connsiteY20" fmla="*/ 54024 h 489496"/>
              <a:gd name="connsiteX21" fmla="*/ 534516 w 603274"/>
              <a:gd name="connsiteY21" fmla="*/ 54024 h 489496"/>
              <a:gd name="connsiteX22" fmla="*/ 583220 w 603274"/>
              <a:gd name="connsiteY22" fmla="*/ 74079 h 489496"/>
              <a:gd name="connsiteX23" fmla="*/ 603274 w 603274"/>
              <a:gd name="connsiteY23" fmla="*/ 122783 h 489496"/>
              <a:gd name="connsiteX24" fmla="*/ 603274 w 603274"/>
              <a:gd name="connsiteY24" fmla="*/ 420737 h 489496"/>
              <a:gd name="connsiteX25" fmla="*/ 583220 w 603274"/>
              <a:gd name="connsiteY25" fmla="*/ 469032 h 489496"/>
              <a:gd name="connsiteX26" fmla="*/ 534516 w 603274"/>
              <a:gd name="connsiteY26" fmla="*/ 489496 h 489496"/>
              <a:gd name="connsiteX27" fmla="*/ 68758 w 603274"/>
              <a:gd name="connsiteY27" fmla="*/ 489496 h 489496"/>
              <a:gd name="connsiteX28" fmla="*/ 20464 w 603274"/>
              <a:gd name="connsiteY28" fmla="*/ 469032 h 489496"/>
              <a:gd name="connsiteX29" fmla="*/ 0 w 603274"/>
              <a:gd name="connsiteY29" fmla="*/ 420737 h 489496"/>
              <a:gd name="connsiteX30" fmla="*/ 0 w 603274"/>
              <a:gd name="connsiteY30" fmla="*/ 122783 h 489496"/>
              <a:gd name="connsiteX31" fmla="*/ 20054 w 603274"/>
              <a:gd name="connsiteY31" fmla="*/ 74079 h 489496"/>
              <a:gd name="connsiteX32" fmla="*/ 68758 w 603274"/>
              <a:gd name="connsiteY32" fmla="*/ 54024 h 489496"/>
              <a:gd name="connsiteX33" fmla="*/ 125238 w 603274"/>
              <a:gd name="connsiteY33" fmla="*/ 54024 h 489496"/>
              <a:gd name="connsiteX34" fmla="*/ 187449 w 603274"/>
              <a:gd name="connsiteY34" fmla="*/ 0 h 48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3274" h="489496">
                <a:moveTo>
                  <a:pt x="302047" y="157163"/>
                </a:moveTo>
                <a:cubicBezTo>
                  <a:pt x="327150" y="157163"/>
                  <a:pt x="348705" y="166167"/>
                  <a:pt x="366713" y="184176"/>
                </a:cubicBezTo>
                <a:cubicBezTo>
                  <a:pt x="384721" y="202184"/>
                  <a:pt x="393725" y="224012"/>
                  <a:pt x="393725" y="249660"/>
                </a:cubicBezTo>
                <a:cubicBezTo>
                  <a:pt x="393725" y="274763"/>
                  <a:pt x="384721" y="296318"/>
                  <a:pt x="366713" y="314326"/>
                </a:cubicBezTo>
                <a:cubicBezTo>
                  <a:pt x="348705" y="332334"/>
                  <a:pt x="327150" y="341338"/>
                  <a:pt x="302047" y="341338"/>
                </a:cubicBezTo>
                <a:cubicBezTo>
                  <a:pt x="276945" y="341338"/>
                  <a:pt x="255253" y="332334"/>
                  <a:pt x="236972" y="314326"/>
                </a:cubicBezTo>
                <a:cubicBezTo>
                  <a:pt x="218691" y="296318"/>
                  <a:pt x="209550" y="274763"/>
                  <a:pt x="209550" y="249660"/>
                </a:cubicBezTo>
                <a:cubicBezTo>
                  <a:pt x="209550" y="224012"/>
                  <a:pt x="218554" y="202184"/>
                  <a:pt x="236563" y="184176"/>
                </a:cubicBezTo>
                <a:cubicBezTo>
                  <a:pt x="254571" y="166167"/>
                  <a:pt x="276399" y="157163"/>
                  <a:pt x="302047" y="157163"/>
                </a:cubicBezTo>
                <a:close/>
                <a:moveTo>
                  <a:pt x="299591" y="95771"/>
                </a:moveTo>
                <a:cubicBezTo>
                  <a:pt x="257026" y="95771"/>
                  <a:pt x="220600" y="110778"/>
                  <a:pt x="190313" y="140791"/>
                </a:cubicBezTo>
                <a:cubicBezTo>
                  <a:pt x="160027" y="170805"/>
                  <a:pt x="144884" y="207094"/>
                  <a:pt x="144884" y="249659"/>
                </a:cubicBezTo>
                <a:cubicBezTo>
                  <a:pt x="144884" y="291678"/>
                  <a:pt x="160027" y="327695"/>
                  <a:pt x="190313" y="357708"/>
                </a:cubicBezTo>
                <a:cubicBezTo>
                  <a:pt x="220600" y="387722"/>
                  <a:pt x="257026" y="402729"/>
                  <a:pt x="299591" y="402729"/>
                </a:cubicBezTo>
                <a:cubicBezTo>
                  <a:pt x="341609" y="402729"/>
                  <a:pt x="377626" y="387722"/>
                  <a:pt x="407640" y="357708"/>
                </a:cubicBezTo>
                <a:cubicBezTo>
                  <a:pt x="437653" y="327695"/>
                  <a:pt x="452660" y="291678"/>
                  <a:pt x="452660" y="249659"/>
                </a:cubicBezTo>
                <a:cubicBezTo>
                  <a:pt x="452660" y="207094"/>
                  <a:pt x="437653" y="170805"/>
                  <a:pt x="407640" y="140791"/>
                </a:cubicBezTo>
                <a:cubicBezTo>
                  <a:pt x="377626" y="110778"/>
                  <a:pt x="341609" y="95771"/>
                  <a:pt x="299591" y="95771"/>
                </a:cubicBezTo>
                <a:close/>
                <a:moveTo>
                  <a:pt x="187449" y="0"/>
                </a:moveTo>
                <a:lnTo>
                  <a:pt x="415826" y="0"/>
                </a:lnTo>
                <a:cubicBezTo>
                  <a:pt x="434925" y="0"/>
                  <a:pt x="455935" y="18008"/>
                  <a:pt x="478854" y="54024"/>
                </a:cubicBezTo>
                <a:lnTo>
                  <a:pt x="534516" y="54024"/>
                </a:lnTo>
                <a:cubicBezTo>
                  <a:pt x="553616" y="54024"/>
                  <a:pt x="569850" y="60710"/>
                  <a:pt x="583220" y="74079"/>
                </a:cubicBezTo>
                <a:cubicBezTo>
                  <a:pt x="596590" y="87449"/>
                  <a:pt x="603274" y="103684"/>
                  <a:pt x="603274" y="122783"/>
                </a:cubicBezTo>
                <a:lnTo>
                  <a:pt x="603274" y="420737"/>
                </a:lnTo>
                <a:cubicBezTo>
                  <a:pt x="603274" y="439291"/>
                  <a:pt x="596590" y="455389"/>
                  <a:pt x="583220" y="469032"/>
                </a:cubicBezTo>
                <a:cubicBezTo>
                  <a:pt x="569850" y="482674"/>
                  <a:pt x="553616" y="489496"/>
                  <a:pt x="534516" y="489496"/>
                </a:cubicBezTo>
                <a:lnTo>
                  <a:pt x="68758" y="489496"/>
                </a:lnTo>
                <a:cubicBezTo>
                  <a:pt x="50204" y="489496"/>
                  <a:pt x="34106" y="482674"/>
                  <a:pt x="20464" y="469032"/>
                </a:cubicBezTo>
                <a:cubicBezTo>
                  <a:pt x="6821" y="455389"/>
                  <a:pt x="0" y="439291"/>
                  <a:pt x="0" y="420737"/>
                </a:cubicBezTo>
                <a:lnTo>
                  <a:pt x="0" y="122783"/>
                </a:lnTo>
                <a:cubicBezTo>
                  <a:pt x="0" y="103684"/>
                  <a:pt x="6684" y="87449"/>
                  <a:pt x="20054" y="74079"/>
                </a:cubicBezTo>
                <a:cubicBezTo>
                  <a:pt x="33424" y="60710"/>
                  <a:pt x="49658" y="54024"/>
                  <a:pt x="68758" y="54024"/>
                </a:cubicBezTo>
                <a:lnTo>
                  <a:pt x="125238" y="54024"/>
                </a:lnTo>
                <a:cubicBezTo>
                  <a:pt x="148158" y="18008"/>
                  <a:pt x="168894" y="0"/>
                  <a:pt x="187449" y="0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TextBox 6"/>
          <p:cNvSpPr txBox="1"/>
          <p:nvPr/>
        </p:nvSpPr>
        <p:spPr>
          <a:xfrm>
            <a:off x="4676268" y="2684514"/>
            <a:ext cx="3440521" cy="276999"/>
          </a:xfrm>
          <a:prstGeom prst="rect">
            <a:avLst/>
          </a:prstGeom>
          <a:gradFill>
            <a:gsLst>
              <a:gs pos="56900">
                <a:srgbClr val="0D0D0D">
                  <a:alpha val="50000"/>
                </a:srgbClr>
              </a:gs>
              <a:gs pos="0">
                <a:schemeClr val="tx1">
                  <a:lumMod val="95000"/>
                  <a:lumOff val="5000"/>
                  <a:alpha val="0"/>
                </a:schemeClr>
              </a:gs>
              <a:gs pos="30000">
                <a:srgbClr val="0D0D0D">
                  <a:alpha val="40000"/>
                </a:srgbClr>
              </a:gs>
              <a:gs pos="80000">
                <a:srgbClr val="0D0D0D">
                  <a:alpha val="40000"/>
                </a:srgbClr>
              </a:gs>
              <a:gs pos="100000">
                <a:srgbClr val="0D0D0D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/>
              <a:t>一片田园</a:t>
            </a:r>
          </a:p>
        </p:txBody>
      </p:sp>
      <p:sp>
        <p:nvSpPr>
          <p:cNvPr id="16" name="TextBox 6"/>
          <p:cNvSpPr txBox="1"/>
          <p:nvPr/>
        </p:nvSpPr>
        <p:spPr>
          <a:xfrm>
            <a:off x="759497" y="2684513"/>
            <a:ext cx="3440521" cy="276999"/>
          </a:xfrm>
          <a:prstGeom prst="rect">
            <a:avLst/>
          </a:prstGeom>
          <a:gradFill>
            <a:gsLst>
              <a:gs pos="56900">
                <a:srgbClr val="0D0D0D">
                  <a:alpha val="50000"/>
                </a:srgbClr>
              </a:gs>
              <a:gs pos="0">
                <a:schemeClr val="tx1">
                  <a:lumMod val="95000"/>
                  <a:lumOff val="5000"/>
                  <a:alpha val="0"/>
                </a:schemeClr>
              </a:gs>
              <a:gs pos="30000">
                <a:srgbClr val="0D0D0D">
                  <a:alpha val="40000"/>
                </a:srgbClr>
              </a:gs>
              <a:gs pos="80000">
                <a:srgbClr val="0D0D0D">
                  <a:alpha val="40000"/>
                </a:srgbClr>
              </a:gs>
              <a:gs pos="100000">
                <a:srgbClr val="0D0D0D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/>
              <a:t>一片森林</a:t>
            </a:r>
          </a:p>
        </p:txBody>
      </p:sp>
      <p:sp>
        <p:nvSpPr>
          <p:cNvPr id="17" name="TextBox 6"/>
          <p:cNvSpPr txBox="1"/>
          <p:nvPr/>
        </p:nvSpPr>
        <p:spPr>
          <a:xfrm>
            <a:off x="759496" y="5418189"/>
            <a:ext cx="3440521" cy="276999"/>
          </a:xfrm>
          <a:prstGeom prst="rect">
            <a:avLst/>
          </a:prstGeom>
          <a:gradFill>
            <a:gsLst>
              <a:gs pos="56900">
                <a:srgbClr val="0D0D0D">
                  <a:alpha val="50000"/>
                </a:srgbClr>
              </a:gs>
              <a:gs pos="0">
                <a:schemeClr val="tx1">
                  <a:lumMod val="95000"/>
                  <a:lumOff val="5000"/>
                  <a:alpha val="0"/>
                </a:schemeClr>
              </a:gs>
              <a:gs pos="30000">
                <a:srgbClr val="0D0D0D">
                  <a:alpha val="40000"/>
                </a:srgbClr>
              </a:gs>
              <a:gs pos="80000">
                <a:srgbClr val="0D0D0D">
                  <a:alpha val="40000"/>
                </a:srgbClr>
              </a:gs>
              <a:gs pos="100000">
                <a:srgbClr val="0D0D0D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/>
              <a:t>一池湖水</a:t>
            </a:r>
          </a:p>
        </p:txBody>
      </p:sp>
      <p:sp>
        <p:nvSpPr>
          <p:cNvPr id="18" name="TextBox 6"/>
          <p:cNvSpPr txBox="1"/>
          <p:nvPr/>
        </p:nvSpPr>
        <p:spPr>
          <a:xfrm>
            <a:off x="4668429" y="5418188"/>
            <a:ext cx="3440521" cy="276999"/>
          </a:xfrm>
          <a:prstGeom prst="rect">
            <a:avLst/>
          </a:prstGeom>
          <a:gradFill>
            <a:gsLst>
              <a:gs pos="56900">
                <a:srgbClr val="0D0D0D">
                  <a:alpha val="50000"/>
                </a:srgbClr>
              </a:gs>
              <a:gs pos="0">
                <a:schemeClr val="tx1">
                  <a:lumMod val="95000"/>
                  <a:lumOff val="5000"/>
                  <a:alpha val="0"/>
                </a:schemeClr>
              </a:gs>
              <a:gs pos="30000">
                <a:srgbClr val="0D0D0D">
                  <a:alpha val="40000"/>
                </a:srgbClr>
              </a:gs>
              <a:gs pos="80000">
                <a:srgbClr val="0D0D0D">
                  <a:alpha val="40000"/>
                </a:srgbClr>
              </a:gs>
              <a:gs pos="100000">
                <a:srgbClr val="0D0D0D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/>
              <a:t>一群古村落</a:t>
            </a:r>
          </a:p>
        </p:txBody>
      </p:sp>
      <p:sp>
        <p:nvSpPr>
          <p:cNvPr id="19" name="矩形 18"/>
          <p:cNvSpPr/>
          <p:nvPr/>
        </p:nvSpPr>
        <p:spPr>
          <a:xfrm>
            <a:off x="8606294" y="2548921"/>
            <a:ext cx="334194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旅游投资并不都是莺歌燕舞，鱼龙混杂、炒作概念圈地占资源者也不乏其人，如果“底线”坚守不好，道法自然、尊重文化、记住乡愁就无从谈起，甚而至于一片森林、一片田园、一池湖水、一群古村落一夜之间就可能毁于一旦。</a:t>
            </a:r>
          </a:p>
        </p:txBody>
      </p:sp>
      <p:sp>
        <p:nvSpPr>
          <p:cNvPr id="20" name="矩形 19"/>
          <p:cNvSpPr/>
          <p:nvPr/>
        </p:nvSpPr>
        <p:spPr>
          <a:xfrm>
            <a:off x="8598455" y="1899801"/>
            <a:ext cx="2981086" cy="6524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bg1"/>
                </a:solidFill>
              </a:rPr>
              <a:t>资源破坏后果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4514" y="0"/>
            <a:ext cx="9827604" cy="4895512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>
          <a:xfrm>
            <a:off x="3409950" y="5017770"/>
            <a:ext cx="8570251" cy="1230630"/>
          </a:xfrm>
          <a:prstGeom prst="roundRect">
            <a:avLst>
              <a:gd name="adj" fmla="val 729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贵州生态旅游发展的思路</a:t>
            </a:r>
          </a:p>
        </p:txBody>
      </p:sp>
      <p:sp>
        <p:nvSpPr>
          <p:cNvPr id="12" name="TextBox 7"/>
          <p:cNvSpPr txBox="1"/>
          <p:nvPr/>
        </p:nvSpPr>
        <p:spPr>
          <a:xfrm>
            <a:off x="4714478" y="4519813"/>
            <a:ext cx="7151048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endParaRPr lang="zh-CN" altLang="en-US" sz="2400" b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68787" y="364849"/>
            <a:ext cx="4681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rPr>
              <a:t>彝族铃铛舞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2571" y="854194"/>
            <a:ext cx="4132834" cy="919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、贵州生态旅游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31825" lvl="0">
              <a:lnSpc>
                <a:spcPct val="112000"/>
              </a:lnSpc>
              <a:tabLst>
                <a:tab pos="537845" algn="l"/>
              </a:tabLst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发展的思路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8359696" y="4493954"/>
            <a:ext cx="3832304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altLang="zh-CN" sz="2400" dirty="0">
                <a:solidFill>
                  <a:srgbClr val="3E3D4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    </a:t>
            </a:r>
            <a:r>
              <a:rPr lang="zh-CN" altLang="en-US" sz="2400" dirty="0">
                <a:solidFill>
                  <a:srgbClr val="3E3D4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建设长线</a:t>
            </a:r>
            <a:endParaRPr lang="zh-CN" altLang="en-US" sz="2400" dirty="0">
              <a:solidFill>
                <a:srgbClr val="3E3D4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8359696" y="2261706"/>
            <a:ext cx="3832304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altLang="zh-CN" sz="2400" dirty="0">
                <a:solidFill>
                  <a:srgbClr val="3E3D4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    </a:t>
            </a:r>
            <a:r>
              <a:rPr lang="zh-CN" altLang="en-US" sz="2400" dirty="0">
                <a:solidFill>
                  <a:srgbClr val="3E3D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守住底线</a:t>
            </a:r>
          </a:p>
        </p:txBody>
      </p:sp>
      <p:sp>
        <p:nvSpPr>
          <p:cNvPr id="5" name="TextBox 10"/>
          <p:cNvSpPr txBox="1"/>
          <p:nvPr/>
        </p:nvSpPr>
        <p:spPr>
          <a:xfrm>
            <a:off x="8359696" y="3005789"/>
            <a:ext cx="3832304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altLang="zh-CN" sz="2400" dirty="0">
                <a:solidFill>
                  <a:srgbClr val="3E3D4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    </a:t>
            </a:r>
            <a:r>
              <a:rPr lang="zh-CN" altLang="en-US" sz="2400" dirty="0">
                <a:solidFill>
                  <a:srgbClr val="3E3D4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设定路线</a:t>
            </a:r>
            <a:endParaRPr lang="zh-CN" altLang="en-US" sz="2400" dirty="0">
              <a:solidFill>
                <a:srgbClr val="3E3D4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8359696" y="3749872"/>
            <a:ext cx="3832304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altLang="zh-CN" sz="2400" dirty="0">
                <a:solidFill>
                  <a:srgbClr val="3E3D4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    </a:t>
            </a:r>
            <a:r>
              <a:rPr lang="zh-CN" altLang="en-US" sz="2400" dirty="0">
                <a:solidFill>
                  <a:srgbClr val="3E3D4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补足短线</a:t>
            </a:r>
            <a:endParaRPr lang="zh-CN" altLang="en-US" sz="2400" dirty="0">
              <a:solidFill>
                <a:srgbClr val="3E3D4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10094" y="1882171"/>
            <a:ext cx="3341947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四个青山绿水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五个一方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/>
        </p:nvSpPr>
        <p:spPr>
          <a:xfrm rot="16200000" flipH="1">
            <a:off x="10096502" y="-142875"/>
            <a:ext cx="1952623" cy="2238377"/>
          </a:xfrm>
          <a:prstGeom prst="rtTriangle">
            <a:avLst/>
          </a:prstGeom>
          <a:solidFill>
            <a:schemeClr val="accent6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10"/>
          <p:cNvSpPr txBox="1"/>
          <p:nvPr/>
        </p:nvSpPr>
        <p:spPr>
          <a:xfrm rot="2391325">
            <a:off x="10500810" y="582673"/>
            <a:ext cx="1880087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    </a:t>
            </a:r>
            <a:r>
              <a:rPr lang="zh-CN" altLang="en-US" sz="2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守住底线</a:t>
            </a:r>
          </a:p>
        </p:txBody>
      </p:sp>
      <p:cxnSp>
        <p:nvCxnSpPr>
          <p:cNvPr id="4" name="直接连接符 3"/>
          <p:cNvCxnSpPr>
            <a:stCxn id="11" idx="2"/>
            <a:endCxn id="13" idx="0"/>
          </p:cNvCxnSpPr>
          <p:nvPr/>
        </p:nvCxnSpPr>
        <p:spPr>
          <a:xfrm>
            <a:off x="4059036" y="2787866"/>
            <a:ext cx="0" cy="536970"/>
          </a:xfrm>
          <a:prstGeom prst="line">
            <a:avLst/>
          </a:prstGeom>
          <a:ln w="19050">
            <a:solidFill>
              <a:srgbClr val="9FCC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>
            <a:stCxn id="16" idx="4"/>
            <a:endCxn id="25" idx="0"/>
          </p:cNvCxnSpPr>
          <p:nvPr/>
        </p:nvCxnSpPr>
        <p:spPr>
          <a:xfrm>
            <a:off x="6557274" y="3606190"/>
            <a:ext cx="0" cy="1157534"/>
          </a:xfrm>
          <a:prstGeom prst="line">
            <a:avLst/>
          </a:prstGeom>
          <a:ln w="19050">
            <a:solidFill>
              <a:srgbClr val="9FCC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>
            <a:stCxn id="19" idx="0"/>
            <a:endCxn id="24" idx="2"/>
          </p:cNvCxnSpPr>
          <p:nvPr/>
        </p:nvCxnSpPr>
        <p:spPr>
          <a:xfrm flipV="1">
            <a:off x="8795008" y="2786089"/>
            <a:ext cx="18258" cy="563537"/>
          </a:xfrm>
          <a:prstGeom prst="line">
            <a:avLst/>
          </a:prstGeom>
          <a:ln w="19050">
            <a:solidFill>
              <a:srgbClr val="9FCC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0" y="3465513"/>
            <a:ext cx="12192000" cy="0"/>
          </a:xfrm>
          <a:prstGeom prst="line">
            <a:avLst/>
          </a:prstGeom>
          <a:ln w="57150">
            <a:solidFill>
              <a:srgbClr val="BCA7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906557" y="2602660"/>
            <a:ext cx="1725706" cy="1725706"/>
          </a:xfrm>
          <a:prstGeom prst="ellipse">
            <a:avLst/>
          </a:prstGeom>
          <a:solidFill>
            <a:schemeClr val="bg1"/>
          </a:solidFill>
          <a:ln w="57150">
            <a:solidFill>
              <a:srgbClr val="BCA7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rgbClr val="806D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生态资源视为</a:t>
            </a:r>
            <a:endParaRPr lang="en-US" altLang="zh-CN" sz="2400" dirty="0">
              <a:solidFill>
                <a:srgbClr val="806D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rgbClr val="806D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生命线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3454199" y="1578192"/>
            <a:ext cx="1209674" cy="1209674"/>
          </a:xfrm>
          <a:prstGeom prst="roundRect">
            <a:avLst>
              <a:gd name="adj" fmla="val 12220"/>
            </a:avLst>
          </a:prstGeom>
          <a:solidFill>
            <a:srgbClr val="9FC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3918359" y="3324836"/>
            <a:ext cx="281354" cy="281354"/>
            <a:chOff x="3827463" y="3324836"/>
            <a:chExt cx="281354" cy="281354"/>
          </a:xfrm>
        </p:grpSpPr>
        <p:sp>
          <p:nvSpPr>
            <p:cNvPr id="13" name="椭圆 12"/>
            <p:cNvSpPr/>
            <p:nvPr/>
          </p:nvSpPr>
          <p:spPr>
            <a:xfrm>
              <a:off x="3827463" y="3324836"/>
              <a:ext cx="281354" cy="28135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BCA7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2400">
                <a:solidFill>
                  <a:srgbClr val="806D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896140" y="3393513"/>
              <a:ext cx="144000" cy="144000"/>
            </a:xfrm>
            <a:prstGeom prst="ellipse">
              <a:avLst/>
            </a:prstGeom>
            <a:solidFill>
              <a:srgbClr val="9FCC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416597" y="3324836"/>
            <a:ext cx="281354" cy="281354"/>
            <a:chOff x="5993198" y="3324836"/>
            <a:chExt cx="281354" cy="281354"/>
          </a:xfrm>
        </p:grpSpPr>
        <p:sp>
          <p:nvSpPr>
            <p:cNvPr id="16" name="椭圆 15"/>
            <p:cNvSpPr/>
            <p:nvPr/>
          </p:nvSpPr>
          <p:spPr>
            <a:xfrm>
              <a:off x="5993198" y="3324836"/>
              <a:ext cx="281354" cy="28135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BCA7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2400">
                <a:solidFill>
                  <a:srgbClr val="806D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6061875" y="3393513"/>
              <a:ext cx="144000" cy="144000"/>
            </a:xfrm>
            <a:prstGeom prst="ellipse">
              <a:avLst/>
            </a:prstGeom>
            <a:solidFill>
              <a:srgbClr val="9FCC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654331" y="3349626"/>
            <a:ext cx="281354" cy="281354"/>
            <a:chOff x="8158933" y="3324836"/>
            <a:chExt cx="281354" cy="281354"/>
          </a:xfrm>
        </p:grpSpPr>
        <p:sp>
          <p:nvSpPr>
            <p:cNvPr id="19" name="椭圆 18"/>
            <p:cNvSpPr/>
            <p:nvPr/>
          </p:nvSpPr>
          <p:spPr>
            <a:xfrm>
              <a:off x="8158933" y="3324836"/>
              <a:ext cx="281354" cy="28135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BCA7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2400">
                <a:solidFill>
                  <a:srgbClr val="806D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8227610" y="3393513"/>
              <a:ext cx="144000" cy="144000"/>
            </a:xfrm>
            <a:prstGeom prst="ellipse">
              <a:avLst/>
            </a:prstGeom>
            <a:solidFill>
              <a:srgbClr val="9FCC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圆角矩形 23"/>
          <p:cNvSpPr/>
          <p:nvPr/>
        </p:nvSpPr>
        <p:spPr>
          <a:xfrm>
            <a:off x="8208429" y="1576415"/>
            <a:ext cx="1209674" cy="1209674"/>
          </a:xfrm>
          <a:prstGeom prst="roundRect">
            <a:avLst>
              <a:gd name="adj" fmla="val 12220"/>
            </a:avLst>
          </a:prstGeom>
          <a:solidFill>
            <a:srgbClr val="9FC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>
            <a:off x="5952437" y="4763724"/>
            <a:ext cx="1209674" cy="1209674"/>
          </a:xfrm>
          <a:prstGeom prst="roundRect">
            <a:avLst>
              <a:gd name="adj" fmla="val 12220"/>
            </a:avLst>
          </a:prstGeom>
          <a:solidFill>
            <a:srgbClr val="9FC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3454199" y="1067488"/>
            <a:ext cx="1510223" cy="455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b="1" dirty="0">
                <a:solidFill>
                  <a:srgbClr val="806D3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旅游规划</a:t>
            </a:r>
            <a:endParaRPr lang="en-US" altLang="zh-CN" sz="2000" b="1" dirty="0">
              <a:solidFill>
                <a:srgbClr val="806D3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947481" y="5959120"/>
            <a:ext cx="2170691" cy="455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b="1" dirty="0">
                <a:solidFill>
                  <a:srgbClr val="806D3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项目建设</a:t>
            </a:r>
            <a:endParaRPr lang="en-US" altLang="zh-CN" sz="2000" b="1" dirty="0">
              <a:solidFill>
                <a:srgbClr val="806D3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198831" y="1027629"/>
            <a:ext cx="1510223" cy="455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b="1" dirty="0">
                <a:solidFill>
                  <a:srgbClr val="806D3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产品运营</a:t>
            </a:r>
            <a:endParaRPr lang="en-US" altLang="zh-CN" sz="2000" b="1" dirty="0">
              <a:solidFill>
                <a:srgbClr val="806D3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4" name="Freeform 85"/>
          <p:cNvSpPr>
            <a:spLocks noEditPoints="1"/>
          </p:cNvSpPr>
          <p:nvPr/>
        </p:nvSpPr>
        <p:spPr bwMode="auto">
          <a:xfrm>
            <a:off x="3762510" y="1773769"/>
            <a:ext cx="656792" cy="772696"/>
          </a:xfrm>
          <a:custGeom>
            <a:avLst/>
            <a:gdLst>
              <a:gd name="T0" fmla="*/ 170 w 224"/>
              <a:gd name="T1" fmla="*/ 0 h 264"/>
              <a:gd name="T2" fmla="*/ 200 w 224"/>
              <a:gd name="T3" fmla="*/ 30 h 264"/>
              <a:gd name="T4" fmla="*/ 188 w 224"/>
              <a:gd name="T5" fmla="*/ 104 h 264"/>
              <a:gd name="T6" fmla="*/ 183 w 224"/>
              <a:gd name="T7" fmla="*/ 18 h 264"/>
              <a:gd name="T8" fmla="*/ 56 w 224"/>
              <a:gd name="T9" fmla="*/ 13 h 264"/>
              <a:gd name="T10" fmla="*/ 75 w 224"/>
              <a:gd name="T11" fmla="*/ 37 h 264"/>
              <a:gd name="T12" fmla="*/ 12 w 224"/>
              <a:gd name="T13" fmla="*/ 112 h 264"/>
              <a:gd name="T14" fmla="*/ 17 w 224"/>
              <a:gd name="T15" fmla="*/ 240 h 264"/>
              <a:gd name="T16" fmla="*/ 67 w 224"/>
              <a:gd name="T17" fmla="*/ 245 h 264"/>
              <a:gd name="T18" fmla="*/ 29 w 224"/>
              <a:gd name="T19" fmla="*/ 257 h 264"/>
              <a:gd name="T20" fmla="*/ 0 w 224"/>
              <a:gd name="T21" fmla="*/ 228 h 264"/>
              <a:gd name="T22" fmla="*/ 0 w 224"/>
              <a:gd name="T23" fmla="*/ 108 h 264"/>
              <a:gd name="T24" fmla="*/ 34 w 224"/>
              <a:gd name="T25" fmla="*/ 3 h 264"/>
              <a:gd name="T26" fmla="*/ 34 w 224"/>
              <a:gd name="T27" fmla="*/ 3 h 264"/>
              <a:gd name="T28" fmla="*/ 34 w 224"/>
              <a:gd name="T29" fmla="*/ 3 h 264"/>
              <a:gd name="T30" fmla="*/ 36 w 224"/>
              <a:gd name="T31" fmla="*/ 2 h 264"/>
              <a:gd name="T32" fmla="*/ 36 w 224"/>
              <a:gd name="T33" fmla="*/ 2 h 264"/>
              <a:gd name="T34" fmla="*/ 36 w 224"/>
              <a:gd name="T35" fmla="*/ 2 h 264"/>
              <a:gd name="T36" fmla="*/ 36 w 224"/>
              <a:gd name="T37" fmla="*/ 2 h 264"/>
              <a:gd name="T38" fmla="*/ 38 w 224"/>
              <a:gd name="T39" fmla="*/ 0 h 264"/>
              <a:gd name="T40" fmla="*/ 38 w 224"/>
              <a:gd name="T41" fmla="*/ 0 h 264"/>
              <a:gd name="T42" fmla="*/ 38 w 224"/>
              <a:gd name="T43" fmla="*/ 0 h 264"/>
              <a:gd name="T44" fmla="*/ 38 w 224"/>
              <a:gd name="T45" fmla="*/ 0 h 264"/>
              <a:gd name="T46" fmla="*/ 38 w 224"/>
              <a:gd name="T47" fmla="*/ 0 h 264"/>
              <a:gd name="T48" fmla="*/ 39 w 224"/>
              <a:gd name="T49" fmla="*/ 0 h 264"/>
              <a:gd name="T50" fmla="*/ 40 w 224"/>
              <a:gd name="T51" fmla="*/ 0 h 264"/>
              <a:gd name="T52" fmla="*/ 37 w 224"/>
              <a:gd name="T53" fmla="*/ 180 h 264"/>
              <a:gd name="T54" fmla="*/ 101 w 224"/>
              <a:gd name="T55" fmla="*/ 170 h 264"/>
              <a:gd name="T56" fmla="*/ 37 w 224"/>
              <a:gd name="T57" fmla="*/ 143 h 264"/>
              <a:gd name="T58" fmla="*/ 101 w 224"/>
              <a:gd name="T59" fmla="*/ 153 h 264"/>
              <a:gd name="T60" fmla="*/ 37 w 224"/>
              <a:gd name="T61" fmla="*/ 143 h 264"/>
              <a:gd name="T62" fmla="*/ 37 w 224"/>
              <a:gd name="T63" fmla="*/ 127 h 264"/>
              <a:gd name="T64" fmla="*/ 166 w 224"/>
              <a:gd name="T65" fmla="*/ 117 h 264"/>
              <a:gd name="T66" fmla="*/ 104 w 224"/>
              <a:gd name="T67" fmla="*/ 86 h 264"/>
              <a:gd name="T68" fmla="*/ 166 w 224"/>
              <a:gd name="T69" fmla="*/ 96 h 264"/>
              <a:gd name="T70" fmla="*/ 104 w 224"/>
              <a:gd name="T71" fmla="*/ 86 h 264"/>
              <a:gd name="T72" fmla="*/ 104 w 224"/>
              <a:gd name="T73" fmla="*/ 69 h 264"/>
              <a:gd name="T74" fmla="*/ 166 w 224"/>
              <a:gd name="T75" fmla="*/ 59 h 264"/>
              <a:gd name="T76" fmla="*/ 104 w 224"/>
              <a:gd name="T77" fmla="*/ 34 h 264"/>
              <a:gd name="T78" fmla="*/ 166 w 224"/>
              <a:gd name="T79" fmla="*/ 44 h 264"/>
              <a:gd name="T80" fmla="*/ 104 w 224"/>
              <a:gd name="T81" fmla="*/ 34 h 264"/>
              <a:gd name="T82" fmla="*/ 94 w 224"/>
              <a:gd name="T83" fmla="*/ 217 h 264"/>
              <a:gd name="T84" fmla="*/ 224 w 224"/>
              <a:gd name="T85" fmla="*/ 147 h 264"/>
              <a:gd name="T86" fmla="*/ 90 w 224"/>
              <a:gd name="T87" fmla="*/ 222 h 264"/>
              <a:gd name="T88" fmla="*/ 88 w 224"/>
              <a:gd name="T89" fmla="*/ 264 h 264"/>
              <a:gd name="T90" fmla="*/ 90 w 224"/>
              <a:gd name="T91" fmla="*/ 222 h 264"/>
              <a:gd name="T92" fmla="*/ 188 w 224"/>
              <a:gd name="T93" fmla="*/ 205 h 264"/>
              <a:gd name="T94" fmla="*/ 183 w 224"/>
              <a:gd name="T95" fmla="*/ 240 h 264"/>
              <a:gd name="T96" fmla="*/ 147 w 224"/>
              <a:gd name="T97" fmla="*/ 245 h 264"/>
              <a:gd name="T98" fmla="*/ 145 w 224"/>
              <a:gd name="T99" fmla="*/ 257 h 264"/>
              <a:gd name="T100" fmla="*/ 191 w 224"/>
              <a:gd name="T101" fmla="*/ 248 h 264"/>
              <a:gd name="T102" fmla="*/ 200 w 224"/>
              <a:gd name="T103" fmla="*/ 192 h 264"/>
              <a:gd name="T104" fmla="*/ 62 w 224"/>
              <a:gd name="T105" fmla="*/ 34 h 264"/>
              <a:gd name="T106" fmla="*/ 22 w 224"/>
              <a:gd name="T107" fmla="*/ 81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4" h="264">
                <a:moveTo>
                  <a:pt x="40" y="0"/>
                </a:moveTo>
                <a:cubicBezTo>
                  <a:pt x="170" y="0"/>
                  <a:pt x="170" y="0"/>
                  <a:pt x="170" y="0"/>
                </a:cubicBezTo>
                <a:cubicBezTo>
                  <a:pt x="179" y="0"/>
                  <a:pt x="186" y="3"/>
                  <a:pt x="191" y="9"/>
                </a:cubicBezTo>
                <a:cubicBezTo>
                  <a:pt x="197" y="14"/>
                  <a:pt x="200" y="21"/>
                  <a:pt x="200" y="30"/>
                </a:cubicBezTo>
                <a:cubicBezTo>
                  <a:pt x="200" y="92"/>
                  <a:pt x="200" y="92"/>
                  <a:pt x="200" y="92"/>
                </a:cubicBezTo>
                <a:cubicBezTo>
                  <a:pt x="188" y="104"/>
                  <a:pt x="188" y="104"/>
                  <a:pt x="188" y="104"/>
                </a:cubicBezTo>
                <a:cubicBezTo>
                  <a:pt x="188" y="30"/>
                  <a:pt x="188" y="30"/>
                  <a:pt x="188" y="30"/>
                </a:cubicBezTo>
                <a:cubicBezTo>
                  <a:pt x="188" y="25"/>
                  <a:pt x="186" y="21"/>
                  <a:pt x="183" y="18"/>
                </a:cubicBezTo>
                <a:cubicBezTo>
                  <a:pt x="179" y="14"/>
                  <a:pt x="175" y="13"/>
                  <a:pt x="170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75" y="28"/>
                  <a:pt x="75" y="28"/>
                  <a:pt x="75" y="28"/>
                </a:cubicBezTo>
                <a:cubicBezTo>
                  <a:pt x="77" y="30"/>
                  <a:pt x="77" y="34"/>
                  <a:pt x="75" y="37"/>
                </a:cubicBezTo>
                <a:cubicBezTo>
                  <a:pt x="75" y="37"/>
                  <a:pt x="75" y="37"/>
                  <a:pt x="75" y="37"/>
                </a:cubicBezTo>
                <a:cubicBezTo>
                  <a:pt x="12" y="112"/>
                  <a:pt x="12" y="112"/>
                  <a:pt x="12" y="112"/>
                </a:cubicBezTo>
                <a:cubicBezTo>
                  <a:pt x="12" y="228"/>
                  <a:pt x="12" y="228"/>
                  <a:pt x="12" y="228"/>
                </a:cubicBezTo>
                <a:cubicBezTo>
                  <a:pt x="12" y="232"/>
                  <a:pt x="14" y="236"/>
                  <a:pt x="17" y="240"/>
                </a:cubicBezTo>
                <a:cubicBezTo>
                  <a:pt x="20" y="243"/>
                  <a:pt x="25" y="245"/>
                  <a:pt x="29" y="245"/>
                </a:cubicBezTo>
                <a:cubicBezTo>
                  <a:pt x="67" y="245"/>
                  <a:pt x="67" y="245"/>
                  <a:pt x="67" y="245"/>
                </a:cubicBezTo>
                <a:cubicBezTo>
                  <a:pt x="62" y="257"/>
                  <a:pt x="62" y="257"/>
                  <a:pt x="62" y="257"/>
                </a:cubicBezTo>
                <a:cubicBezTo>
                  <a:pt x="29" y="257"/>
                  <a:pt x="29" y="257"/>
                  <a:pt x="29" y="257"/>
                </a:cubicBezTo>
                <a:cubicBezTo>
                  <a:pt x="21" y="257"/>
                  <a:pt x="14" y="254"/>
                  <a:pt x="9" y="248"/>
                </a:cubicBezTo>
                <a:cubicBezTo>
                  <a:pt x="3" y="243"/>
                  <a:pt x="0" y="236"/>
                  <a:pt x="0" y="228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09"/>
                  <a:pt x="0" y="108"/>
                  <a:pt x="0" y="108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4"/>
                  <a:pt x="34" y="4"/>
                  <a:pt x="34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5" y="3"/>
                  <a:pt x="35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1"/>
                  <a:pt x="37" y="1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0"/>
                  <a:pt x="39" y="0"/>
                  <a:pt x="40" y="0"/>
                </a:cubicBezTo>
                <a:cubicBezTo>
                  <a:pt x="40" y="0"/>
                  <a:pt x="40" y="0"/>
                  <a:pt x="40" y="0"/>
                </a:cubicBezTo>
                <a:close/>
                <a:moveTo>
                  <a:pt x="37" y="170"/>
                </a:moveTo>
                <a:cubicBezTo>
                  <a:pt x="37" y="180"/>
                  <a:pt x="37" y="180"/>
                  <a:pt x="37" y="180"/>
                </a:cubicBezTo>
                <a:cubicBezTo>
                  <a:pt x="101" y="180"/>
                  <a:pt x="101" y="180"/>
                  <a:pt x="101" y="180"/>
                </a:cubicBezTo>
                <a:cubicBezTo>
                  <a:pt x="101" y="170"/>
                  <a:pt x="101" y="170"/>
                  <a:pt x="101" y="170"/>
                </a:cubicBezTo>
                <a:cubicBezTo>
                  <a:pt x="37" y="170"/>
                  <a:pt x="37" y="170"/>
                  <a:pt x="37" y="170"/>
                </a:cubicBezTo>
                <a:close/>
                <a:moveTo>
                  <a:pt x="37" y="143"/>
                </a:moveTo>
                <a:cubicBezTo>
                  <a:pt x="37" y="153"/>
                  <a:pt x="37" y="153"/>
                  <a:pt x="37" y="153"/>
                </a:cubicBezTo>
                <a:cubicBezTo>
                  <a:pt x="101" y="153"/>
                  <a:pt x="101" y="153"/>
                  <a:pt x="101" y="153"/>
                </a:cubicBezTo>
                <a:cubicBezTo>
                  <a:pt x="101" y="143"/>
                  <a:pt x="101" y="143"/>
                  <a:pt x="101" y="143"/>
                </a:cubicBezTo>
                <a:cubicBezTo>
                  <a:pt x="37" y="143"/>
                  <a:pt x="37" y="143"/>
                  <a:pt x="37" y="143"/>
                </a:cubicBezTo>
                <a:close/>
                <a:moveTo>
                  <a:pt x="37" y="117"/>
                </a:moveTo>
                <a:cubicBezTo>
                  <a:pt x="37" y="127"/>
                  <a:pt x="37" y="127"/>
                  <a:pt x="37" y="127"/>
                </a:cubicBezTo>
                <a:cubicBezTo>
                  <a:pt x="166" y="127"/>
                  <a:pt x="166" y="127"/>
                  <a:pt x="166" y="127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37" y="117"/>
                  <a:pt x="37" y="117"/>
                  <a:pt x="37" y="117"/>
                </a:cubicBezTo>
                <a:close/>
                <a:moveTo>
                  <a:pt x="104" y="86"/>
                </a:moveTo>
                <a:cubicBezTo>
                  <a:pt x="104" y="96"/>
                  <a:pt x="104" y="96"/>
                  <a:pt x="104" y="96"/>
                </a:cubicBezTo>
                <a:cubicBezTo>
                  <a:pt x="166" y="96"/>
                  <a:pt x="166" y="96"/>
                  <a:pt x="166" y="96"/>
                </a:cubicBezTo>
                <a:cubicBezTo>
                  <a:pt x="166" y="86"/>
                  <a:pt x="166" y="86"/>
                  <a:pt x="166" y="86"/>
                </a:cubicBezTo>
                <a:cubicBezTo>
                  <a:pt x="104" y="86"/>
                  <a:pt x="104" y="86"/>
                  <a:pt x="104" y="86"/>
                </a:cubicBezTo>
                <a:close/>
                <a:moveTo>
                  <a:pt x="104" y="59"/>
                </a:moveTo>
                <a:cubicBezTo>
                  <a:pt x="104" y="69"/>
                  <a:pt x="104" y="69"/>
                  <a:pt x="104" y="69"/>
                </a:cubicBezTo>
                <a:cubicBezTo>
                  <a:pt x="166" y="69"/>
                  <a:pt x="166" y="69"/>
                  <a:pt x="166" y="69"/>
                </a:cubicBezTo>
                <a:cubicBezTo>
                  <a:pt x="166" y="59"/>
                  <a:pt x="166" y="59"/>
                  <a:pt x="166" y="59"/>
                </a:cubicBezTo>
                <a:cubicBezTo>
                  <a:pt x="104" y="59"/>
                  <a:pt x="104" y="59"/>
                  <a:pt x="104" y="59"/>
                </a:cubicBezTo>
                <a:close/>
                <a:moveTo>
                  <a:pt x="104" y="34"/>
                </a:moveTo>
                <a:cubicBezTo>
                  <a:pt x="104" y="44"/>
                  <a:pt x="104" y="44"/>
                  <a:pt x="104" y="44"/>
                </a:cubicBezTo>
                <a:cubicBezTo>
                  <a:pt x="166" y="44"/>
                  <a:pt x="166" y="44"/>
                  <a:pt x="166" y="44"/>
                </a:cubicBezTo>
                <a:cubicBezTo>
                  <a:pt x="166" y="34"/>
                  <a:pt x="166" y="34"/>
                  <a:pt x="166" y="34"/>
                </a:cubicBezTo>
                <a:cubicBezTo>
                  <a:pt x="104" y="34"/>
                  <a:pt x="104" y="34"/>
                  <a:pt x="104" y="34"/>
                </a:cubicBezTo>
                <a:close/>
                <a:moveTo>
                  <a:pt x="194" y="117"/>
                </a:moveTo>
                <a:cubicBezTo>
                  <a:pt x="94" y="217"/>
                  <a:pt x="94" y="217"/>
                  <a:pt x="94" y="217"/>
                </a:cubicBezTo>
                <a:cubicBezTo>
                  <a:pt x="124" y="248"/>
                  <a:pt x="124" y="248"/>
                  <a:pt x="124" y="248"/>
                </a:cubicBezTo>
                <a:cubicBezTo>
                  <a:pt x="224" y="147"/>
                  <a:pt x="224" y="147"/>
                  <a:pt x="224" y="147"/>
                </a:cubicBezTo>
                <a:cubicBezTo>
                  <a:pt x="194" y="117"/>
                  <a:pt x="194" y="117"/>
                  <a:pt x="194" y="117"/>
                </a:cubicBezTo>
                <a:close/>
                <a:moveTo>
                  <a:pt x="90" y="222"/>
                </a:moveTo>
                <a:cubicBezTo>
                  <a:pt x="78" y="255"/>
                  <a:pt x="78" y="255"/>
                  <a:pt x="78" y="255"/>
                </a:cubicBezTo>
                <a:cubicBezTo>
                  <a:pt x="88" y="264"/>
                  <a:pt x="88" y="264"/>
                  <a:pt x="88" y="264"/>
                </a:cubicBezTo>
                <a:cubicBezTo>
                  <a:pt x="120" y="252"/>
                  <a:pt x="120" y="252"/>
                  <a:pt x="120" y="252"/>
                </a:cubicBezTo>
                <a:cubicBezTo>
                  <a:pt x="90" y="222"/>
                  <a:pt x="90" y="222"/>
                  <a:pt x="90" y="222"/>
                </a:cubicBezTo>
                <a:close/>
                <a:moveTo>
                  <a:pt x="200" y="192"/>
                </a:moveTo>
                <a:cubicBezTo>
                  <a:pt x="188" y="205"/>
                  <a:pt x="188" y="205"/>
                  <a:pt x="188" y="205"/>
                </a:cubicBezTo>
                <a:cubicBezTo>
                  <a:pt x="188" y="228"/>
                  <a:pt x="188" y="228"/>
                  <a:pt x="188" y="228"/>
                </a:cubicBezTo>
                <a:cubicBezTo>
                  <a:pt x="188" y="232"/>
                  <a:pt x="186" y="236"/>
                  <a:pt x="183" y="240"/>
                </a:cubicBezTo>
                <a:cubicBezTo>
                  <a:pt x="179" y="243"/>
                  <a:pt x="175" y="245"/>
                  <a:pt x="170" y="245"/>
                </a:cubicBezTo>
                <a:cubicBezTo>
                  <a:pt x="147" y="245"/>
                  <a:pt x="147" y="245"/>
                  <a:pt x="147" y="245"/>
                </a:cubicBezTo>
                <a:cubicBezTo>
                  <a:pt x="140" y="252"/>
                  <a:pt x="140" y="252"/>
                  <a:pt x="140" y="252"/>
                </a:cubicBezTo>
                <a:cubicBezTo>
                  <a:pt x="145" y="257"/>
                  <a:pt x="145" y="257"/>
                  <a:pt x="145" y="257"/>
                </a:cubicBezTo>
                <a:cubicBezTo>
                  <a:pt x="170" y="257"/>
                  <a:pt x="170" y="257"/>
                  <a:pt x="170" y="257"/>
                </a:cubicBezTo>
                <a:cubicBezTo>
                  <a:pt x="179" y="257"/>
                  <a:pt x="186" y="254"/>
                  <a:pt x="191" y="248"/>
                </a:cubicBezTo>
                <a:cubicBezTo>
                  <a:pt x="197" y="243"/>
                  <a:pt x="200" y="236"/>
                  <a:pt x="200" y="228"/>
                </a:cubicBezTo>
                <a:cubicBezTo>
                  <a:pt x="200" y="192"/>
                  <a:pt x="200" y="192"/>
                  <a:pt x="200" y="192"/>
                </a:cubicBezTo>
                <a:close/>
                <a:moveTo>
                  <a:pt x="22" y="81"/>
                </a:moveTo>
                <a:cubicBezTo>
                  <a:pt x="62" y="34"/>
                  <a:pt x="62" y="34"/>
                  <a:pt x="62" y="34"/>
                </a:cubicBezTo>
                <a:cubicBezTo>
                  <a:pt x="43" y="17"/>
                  <a:pt x="43" y="17"/>
                  <a:pt x="43" y="17"/>
                </a:cubicBezTo>
                <a:lnTo>
                  <a:pt x="22" y="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199"/>
          <p:cNvSpPr>
            <a:spLocks noEditPoints="1"/>
          </p:cNvSpPr>
          <p:nvPr/>
        </p:nvSpPr>
        <p:spPr bwMode="auto">
          <a:xfrm>
            <a:off x="8445277" y="1674373"/>
            <a:ext cx="735978" cy="863822"/>
          </a:xfrm>
          <a:custGeom>
            <a:avLst/>
            <a:gdLst>
              <a:gd name="T0" fmla="*/ 92 w 171"/>
              <a:gd name="T1" fmla="*/ 153 h 201"/>
              <a:gd name="T2" fmla="*/ 99 w 171"/>
              <a:gd name="T3" fmla="*/ 143 h 201"/>
              <a:gd name="T4" fmla="*/ 92 w 171"/>
              <a:gd name="T5" fmla="*/ 133 h 201"/>
              <a:gd name="T6" fmla="*/ 104 w 171"/>
              <a:gd name="T7" fmla="*/ 47 h 201"/>
              <a:gd name="T8" fmla="*/ 98 w 171"/>
              <a:gd name="T9" fmla="*/ 9 h 201"/>
              <a:gd name="T10" fmla="*/ 93 w 171"/>
              <a:gd name="T11" fmla="*/ 2 h 201"/>
              <a:gd name="T12" fmla="*/ 76 w 171"/>
              <a:gd name="T13" fmla="*/ 35 h 201"/>
              <a:gd name="T14" fmla="*/ 59 w 171"/>
              <a:gd name="T15" fmla="*/ 28 h 201"/>
              <a:gd name="T16" fmla="*/ 74 w 171"/>
              <a:gd name="T17" fmla="*/ 95 h 201"/>
              <a:gd name="T18" fmla="*/ 74 w 171"/>
              <a:gd name="T19" fmla="*/ 104 h 201"/>
              <a:gd name="T20" fmla="*/ 79 w 171"/>
              <a:gd name="T21" fmla="*/ 92 h 201"/>
              <a:gd name="T22" fmla="*/ 171 w 171"/>
              <a:gd name="T23" fmla="*/ 179 h 201"/>
              <a:gd name="T24" fmla="*/ 85 w 171"/>
              <a:gd name="T25" fmla="*/ 49 h 201"/>
              <a:gd name="T26" fmla="*/ 80 w 171"/>
              <a:gd name="T27" fmla="*/ 49 h 201"/>
              <a:gd name="T28" fmla="*/ 67 w 171"/>
              <a:gd name="T29" fmla="*/ 50 h 201"/>
              <a:gd name="T30" fmla="*/ 0 w 171"/>
              <a:gd name="T31" fmla="*/ 179 h 201"/>
              <a:gd name="T32" fmla="*/ 0 w 171"/>
              <a:gd name="T33" fmla="*/ 181 h 201"/>
              <a:gd name="T34" fmla="*/ 2 w 171"/>
              <a:gd name="T35" fmla="*/ 186 h 201"/>
              <a:gd name="T36" fmla="*/ 84 w 171"/>
              <a:gd name="T37" fmla="*/ 201 h 201"/>
              <a:gd name="T38" fmla="*/ 91 w 171"/>
              <a:gd name="T39" fmla="*/ 201 h 201"/>
              <a:gd name="T40" fmla="*/ 134 w 171"/>
              <a:gd name="T41" fmla="*/ 199 h 201"/>
              <a:gd name="T42" fmla="*/ 170 w 171"/>
              <a:gd name="T43" fmla="*/ 186 h 201"/>
              <a:gd name="T44" fmla="*/ 171 w 171"/>
              <a:gd name="T45" fmla="*/ 181 h 201"/>
              <a:gd name="T46" fmla="*/ 171 w 171"/>
              <a:gd name="T47" fmla="*/ 179 h 201"/>
              <a:gd name="T48" fmla="*/ 112 w 171"/>
              <a:gd name="T49" fmla="*/ 162 h 201"/>
              <a:gd name="T50" fmla="*/ 92 w 171"/>
              <a:gd name="T51" fmla="*/ 169 h 201"/>
              <a:gd name="T52" fmla="*/ 79 w 171"/>
              <a:gd name="T53" fmla="*/ 183 h 201"/>
              <a:gd name="T54" fmla="*/ 65 w 171"/>
              <a:gd name="T55" fmla="*/ 166 h 201"/>
              <a:gd name="T56" fmla="*/ 49 w 171"/>
              <a:gd name="T57" fmla="*/ 152 h 201"/>
              <a:gd name="T58" fmla="*/ 71 w 171"/>
              <a:gd name="T59" fmla="*/ 139 h 201"/>
              <a:gd name="T60" fmla="*/ 79 w 171"/>
              <a:gd name="T61" fmla="*/ 152 h 201"/>
              <a:gd name="T62" fmla="*/ 62 w 171"/>
              <a:gd name="T63" fmla="*/ 124 h 201"/>
              <a:gd name="T64" fmla="*/ 49 w 171"/>
              <a:gd name="T65" fmla="*/ 102 h 201"/>
              <a:gd name="T66" fmla="*/ 79 w 171"/>
              <a:gd name="T67" fmla="*/ 75 h 201"/>
              <a:gd name="T68" fmla="*/ 92 w 171"/>
              <a:gd name="T69" fmla="*/ 63 h 201"/>
              <a:gd name="T70" fmla="*/ 110 w 171"/>
              <a:gd name="T71" fmla="*/ 82 h 201"/>
              <a:gd name="T72" fmla="*/ 97 w 171"/>
              <a:gd name="T73" fmla="*/ 101 h 201"/>
              <a:gd name="T74" fmla="*/ 92 w 171"/>
              <a:gd name="T75" fmla="*/ 92 h 201"/>
              <a:gd name="T76" fmla="*/ 114 w 171"/>
              <a:gd name="T77" fmla="*/ 121 h 201"/>
              <a:gd name="T78" fmla="*/ 120 w 171"/>
              <a:gd name="T79" fmla="*/ 152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1" h="201">
                <a:moveTo>
                  <a:pt x="92" y="133"/>
                </a:moveTo>
                <a:cubicBezTo>
                  <a:pt x="92" y="153"/>
                  <a:pt x="92" y="153"/>
                  <a:pt x="92" y="153"/>
                </a:cubicBezTo>
                <a:cubicBezTo>
                  <a:pt x="95" y="152"/>
                  <a:pt x="95" y="151"/>
                  <a:pt x="97" y="149"/>
                </a:cubicBezTo>
                <a:cubicBezTo>
                  <a:pt x="98" y="147"/>
                  <a:pt x="99" y="145"/>
                  <a:pt x="99" y="143"/>
                </a:cubicBezTo>
                <a:cubicBezTo>
                  <a:pt x="99" y="141"/>
                  <a:pt x="99" y="139"/>
                  <a:pt x="97" y="138"/>
                </a:cubicBezTo>
                <a:cubicBezTo>
                  <a:pt x="96" y="136"/>
                  <a:pt x="96" y="134"/>
                  <a:pt x="92" y="133"/>
                </a:cubicBezTo>
                <a:close/>
                <a:moveTo>
                  <a:pt x="62" y="47"/>
                </a:moveTo>
                <a:cubicBezTo>
                  <a:pt x="64" y="46"/>
                  <a:pt x="83" y="39"/>
                  <a:pt x="104" y="47"/>
                </a:cubicBezTo>
                <a:cubicBezTo>
                  <a:pt x="102" y="32"/>
                  <a:pt x="109" y="25"/>
                  <a:pt x="109" y="20"/>
                </a:cubicBezTo>
                <a:cubicBezTo>
                  <a:pt x="109" y="7"/>
                  <a:pt x="104" y="15"/>
                  <a:pt x="98" y="9"/>
                </a:cubicBezTo>
                <a:cubicBezTo>
                  <a:pt x="97" y="11"/>
                  <a:pt x="100" y="21"/>
                  <a:pt x="92" y="31"/>
                </a:cubicBezTo>
                <a:cubicBezTo>
                  <a:pt x="97" y="17"/>
                  <a:pt x="93" y="0"/>
                  <a:pt x="93" y="2"/>
                </a:cubicBezTo>
                <a:cubicBezTo>
                  <a:pt x="86" y="9"/>
                  <a:pt x="79" y="1"/>
                  <a:pt x="76" y="10"/>
                </a:cubicBezTo>
                <a:cubicBezTo>
                  <a:pt x="75" y="13"/>
                  <a:pt x="83" y="22"/>
                  <a:pt x="76" y="35"/>
                </a:cubicBezTo>
                <a:cubicBezTo>
                  <a:pt x="76" y="19"/>
                  <a:pt x="72" y="14"/>
                  <a:pt x="73" y="16"/>
                </a:cubicBezTo>
                <a:cubicBezTo>
                  <a:pt x="69" y="26"/>
                  <a:pt x="59" y="12"/>
                  <a:pt x="59" y="28"/>
                </a:cubicBezTo>
                <a:cubicBezTo>
                  <a:pt x="59" y="31"/>
                  <a:pt x="67" y="35"/>
                  <a:pt x="62" y="47"/>
                </a:cubicBezTo>
                <a:close/>
                <a:moveTo>
                  <a:pt x="74" y="95"/>
                </a:moveTo>
                <a:cubicBezTo>
                  <a:pt x="73" y="96"/>
                  <a:pt x="73" y="98"/>
                  <a:pt x="73" y="99"/>
                </a:cubicBezTo>
                <a:cubicBezTo>
                  <a:pt x="73" y="101"/>
                  <a:pt x="73" y="103"/>
                  <a:pt x="74" y="104"/>
                </a:cubicBezTo>
                <a:cubicBezTo>
                  <a:pt x="75" y="106"/>
                  <a:pt x="77" y="107"/>
                  <a:pt x="79" y="108"/>
                </a:cubicBezTo>
                <a:cubicBezTo>
                  <a:pt x="79" y="92"/>
                  <a:pt x="79" y="92"/>
                  <a:pt x="79" y="92"/>
                </a:cubicBezTo>
                <a:cubicBezTo>
                  <a:pt x="77" y="92"/>
                  <a:pt x="75" y="93"/>
                  <a:pt x="74" y="95"/>
                </a:cubicBezTo>
                <a:close/>
                <a:moveTo>
                  <a:pt x="171" y="179"/>
                </a:moveTo>
                <a:cubicBezTo>
                  <a:pt x="163" y="73"/>
                  <a:pt x="126" y="60"/>
                  <a:pt x="116" y="54"/>
                </a:cubicBezTo>
                <a:cubicBezTo>
                  <a:pt x="108" y="51"/>
                  <a:pt x="96" y="50"/>
                  <a:pt x="85" y="49"/>
                </a:cubicBezTo>
                <a:cubicBezTo>
                  <a:pt x="84" y="49"/>
                  <a:pt x="83" y="49"/>
                  <a:pt x="82" y="49"/>
                </a:cubicBezTo>
                <a:cubicBezTo>
                  <a:pt x="82" y="49"/>
                  <a:pt x="81" y="49"/>
                  <a:pt x="80" y="49"/>
                </a:cubicBezTo>
                <a:cubicBezTo>
                  <a:pt x="79" y="49"/>
                  <a:pt x="77" y="49"/>
                  <a:pt x="76" y="50"/>
                </a:cubicBezTo>
                <a:cubicBezTo>
                  <a:pt x="73" y="50"/>
                  <a:pt x="70" y="50"/>
                  <a:pt x="67" y="50"/>
                </a:cubicBezTo>
                <a:cubicBezTo>
                  <a:pt x="61" y="51"/>
                  <a:pt x="56" y="52"/>
                  <a:pt x="51" y="54"/>
                </a:cubicBezTo>
                <a:cubicBezTo>
                  <a:pt x="26" y="64"/>
                  <a:pt x="12" y="68"/>
                  <a:pt x="0" y="179"/>
                </a:cubicBezTo>
                <a:cubicBezTo>
                  <a:pt x="0" y="180"/>
                  <a:pt x="0" y="180"/>
                  <a:pt x="0" y="180"/>
                </a:cubicBezTo>
                <a:cubicBezTo>
                  <a:pt x="0" y="180"/>
                  <a:pt x="0" y="181"/>
                  <a:pt x="0" y="181"/>
                </a:cubicBezTo>
                <a:cubicBezTo>
                  <a:pt x="0" y="181"/>
                  <a:pt x="1" y="182"/>
                  <a:pt x="1" y="183"/>
                </a:cubicBezTo>
                <a:cubicBezTo>
                  <a:pt x="1" y="184"/>
                  <a:pt x="1" y="185"/>
                  <a:pt x="2" y="186"/>
                </a:cubicBezTo>
                <a:cubicBezTo>
                  <a:pt x="3" y="188"/>
                  <a:pt x="4" y="189"/>
                  <a:pt x="6" y="190"/>
                </a:cubicBezTo>
                <a:cubicBezTo>
                  <a:pt x="26" y="198"/>
                  <a:pt x="64" y="201"/>
                  <a:pt x="84" y="201"/>
                </a:cubicBezTo>
                <a:cubicBezTo>
                  <a:pt x="85" y="201"/>
                  <a:pt x="86" y="201"/>
                  <a:pt x="88" y="201"/>
                </a:cubicBezTo>
                <a:cubicBezTo>
                  <a:pt x="89" y="201"/>
                  <a:pt x="90" y="201"/>
                  <a:pt x="91" y="201"/>
                </a:cubicBezTo>
                <a:cubicBezTo>
                  <a:pt x="94" y="201"/>
                  <a:pt x="97" y="201"/>
                  <a:pt x="99" y="201"/>
                </a:cubicBezTo>
                <a:cubicBezTo>
                  <a:pt x="105" y="200"/>
                  <a:pt x="129" y="200"/>
                  <a:pt x="134" y="199"/>
                </a:cubicBezTo>
                <a:cubicBezTo>
                  <a:pt x="145" y="197"/>
                  <a:pt x="156" y="195"/>
                  <a:pt x="166" y="190"/>
                </a:cubicBezTo>
                <a:cubicBezTo>
                  <a:pt x="167" y="189"/>
                  <a:pt x="169" y="188"/>
                  <a:pt x="170" y="186"/>
                </a:cubicBezTo>
                <a:cubicBezTo>
                  <a:pt x="170" y="185"/>
                  <a:pt x="171" y="184"/>
                  <a:pt x="171" y="183"/>
                </a:cubicBezTo>
                <a:cubicBezTo>
                  <a:pt x="171" y="182"/>
                  <a:pt x="171" y="181"/>
                  <a:pt x="171" y="181"/>
                </a:cubicBezTo>
                <a:cubicBezTo>
                  <a:pt x="171" y="181"/>
                  <a:pt x="171" y="180"/>
                  <a:pt x="171" y="180"/>
                </a:cubicBezTo>
                <a:cubicBezTo>
                  <a:pt x="171" y="180"/>
                  <a:pt x="171" y="180"/>
                  <a:pt x="171" y="179"/>
                </a:cubicBezTo>
                <a:close/>
                <a:moveTo>
                  <a:pt x="120" y="152"/>
                </a:moveTo>
                <a:cubicBezTo>
                  <a:pt x="118" y="156"/>
                  <a:pt x="115" y="159"/>
                  <a:pt x="112" y="162"/>
                </a:cubicBezTo>
                <a:cubicBezTo>
                  <a:pt x="109" y="164"/>
                  <a:pt x="106" y="166"/>
                  <a:pt x="102" y="167"/>
                </a:cubicBezTo>
                <a:cubicBezTo>
                  <a:pt x="99" y="168"/>
                  <a:pt x="97" y="169"/>
                  <a:pt x="92" y="169"/>
                </a:cubicBezTo>
                <a:cubicBezTo>
                  <a:pt x="92" y="183"/>
                  <a:pt x="92" y="183"/>
                  <a:pt x="92" y="183"/>
                </a:cubicBezTo>
                <a:cubicBezTo>
                  <a:pt x="79" y="183"/>
                  <a:pt x="79" y="183"/>
                  <a:pt x="79" y="183"/>
                </a:cubicBezTo>
                <a:cubicBezTo>
                  <a:pt x="79" y="169"/>
                  <a:pt x="79" y="169"/>
                  <a:pt x="79" y="169"/>
                </a:cubicBezTo>
                <a:cubicBezTo>
                  <a:pt x="73" y="169"/>
                  <a:pt x="69" y="168"/>
                  <a:pt x="65" y="166"/>
                </a:cubicBezTo>
                <a:cubicBezTo>
                  <a:pt x="61" y="165"/>
                  <a:pt x="59" y="163"/>
                  <a:pt x="57" y="160"/>
                </a:cubicBezTo>
                <a:cubicBezTo>
                  <a:pt x="54" y="158"/>
                  <a:pt x="50" y="155"/>
                  <a:pt x="49" y="152"/>
                </a:cubicBezTo>
                <a:cubicBezTo>
                  <a:pt x="47" y="149"/>
                  <a:pt x="46" y="150"/>
                  <a:pt x="45" y="146"/>
                </a:cubicBezTo>
                <a:cubicBezTo>
                  <a:pt x="71" y="139"/>
                  <a:pt x="71" y="139"/>
                  <a:pt x="71" y="139"/>
                </a:cubicBezTo>
                <a:cubicBezTo>
                  <a:pt x="71" y="143"/>
                  <a:pt x="72" y="146"/>
                  <a:pt x="74" y="147"/>
                </a:cubicBezTo>
                <a:cubicBezTo>
                  <a:pt x="75" y="149"/>
                  <a:pt x="76" y="151"/>
                  <a:pt x="79" y="152"/>
                </a:cubicBezTo>
                <a:cubicBezTo>
                  <a:pt x="79" y="130"/>
                  <a:pt x="79" y="130"/>
                  <a:pt x="79" y="130"/>
                </a:cubicBezTo>
                <a:cubicBezTo>
                  <a:pt x="71" y="128"/>
                  <a:pt x="66" y="126"/>
                  <a:pt x="62" y="124"/>
                </a:cubicBezTo>
                <a:cubicBezTo>
                  <a:pt x="59" y="123"/>
                  <a:pt x="56" y="120"/>
                  <a:pt x="53" y="116"/>
                </a:cubicBezTo>
                <a:cubicBezTo>
                  <a:pt x="50" y="112"/>
                  <a:pt x="49" y="108"/>
                  <a:pt x="49" y="102"/>
                </a:cubicBezTo>
                <a:cubicBezTo>
                  <a:pt x="49" y="95"/>
                  <a:pt x="52" y="89"/>
                  <a:pt x="57" y="84"/>
                </a:cubicBezTo>
                <a:cubicBezTo>
                  <a:pt x="62" y="79"/>
                  <a:pt x="69" y="76"/>
                  <a:pt x="79" y="75"/>
                </a:cubicBezTo>
                <a:cubicBezTo>
                  <a:pt x="79" y="63"/>
                  <a:pt x="79" y="63"/>
                  <a:pt x="79" y="63"/>
                </a:cubicBezTo>
                <a:cubicBezTo>
                  <a:pt x="92" y="63"/>
                  <a:pt x="92" y="63"/>
                  <a:pt x="92" y="63"/>
                </a:cubicBezTo>
                <a:cubicBezTo>
                  <a:pt x="92" y="75"/>
                  <a:pt x="92" y="75"/>
                  <a:pt x="92" y="75"/>
                </a:cubicBezTo>
                <a:cubicBezTo>
                  <a:pt x="101" y="76"/>
                  <a:pt x="105" y="78"/>
                  <a:pt x="110" y="82"/>
                </a:cubicBezTo>
                <a:cubicBezTo>
                  <a:pt x="115" y="86"/>
                  <a:pt x="119" y="91"/>
                  <a:pt x="120" y="98"/>
                </a:cubicBezTo>
                <a:cubicBezTo>
                  <a:pt x="97" y="101"/>
                  <a:pt x="97" y="101"/>
                  <a:pt x="97" y="101"/>
                </a:cubicBezTo>
                <a:cubicBezTo>
                  <a:pt x="96" y="98"/>
                  <a:pt x="95" y="96"/>
                  <a:pt x="94" y="95"/>
                </a:cubicBezTo>
                <a:cubicBezTo>
                  <a:pt x="93" y="94"/>
                  <a:pt x="94" y="93"/>
                  <a:pt x="92" y="92"/>
                </a:cubicBezTo>
                <a:cubicBezTo>
                  <a:pt x="92" y="110"/>
                  <a:pt x="92" y="110"/>
                  <a:pt x="92" y="110"/>
                </a:cubicBezTo>
                <a:cubicBezTo>
                  <a:pt x="104" y="113"/>
                  <a:pt x="110" y="117"/>
                  <a:pt x="114" y="121"/>
                </a:cubicBezTo>
                <a:cubicBezTo>
                  <a:pt x="120" y="126"/>
                  <a:pt x="123" y="132"/>
                  <a:pt x="123" y="140"/>
                </a:cubicBezTo>
                <a:cubicBezTo>
                  <a:pt x="123" y="144"/>
                  <a:pt x="122" y="148"/>
                  <a:pt x="120" y="1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任意多边形 57"/>
          <p:cNvSpPr/>
          <p:nvPr/>
        </p:nvSpPr>
        <p:spPr>
          <a:xfrm>
            <a:off x="6130510" y="5152294"/>
            <a:ext cx="853528" cy="511597"/>
          </a:xfrm>
          <a:custGeom>
            <a:avLst/>
            <a:gdLst/>
            <a:ahLst/>
            <a:cxnLst/>
            <a:rect l="l" t="t" r="r" b="b"/>
            <a:pathLst>
              <a:path w="853528" h="511597">
                <a:moveTo>
                  <a:pt x="0" y="0"/>
                </a:moveTo>
                <a:lnTo>
                  <a:pt x="76274" y="0"/>
                </a:lnTo>
                <a:lnTo>
                  <a:pt x="76274" y="27533"/>
                </a:lnTo>
                <a:lnTo>
                  <a:pt x="148084" y="27533"/>
                </a:lnTo>
                <a:lnTo>
                  <a:pt x="148084" y="103808"/>
                </a:lnTo>
                <a:lnTo>
                  <a:pt x="216545" y="103808"/>
                </a:lnTo>
                <a:lnTo>
                  <a:pt x="284261" y="42044"/>
                </a:lnTo>
                <a:cubicBezTo>
                  <a:pt x="295423" y="32370"/>
                  <a:pt x="308198" y="27533"/>
                  <a:pt x="322585" y="27533"/>
                </a:cubicBezTo>
                <a:lnTo>
                  <a:pt x="522014" y="27533"/>
                </a:lnTo>
                <a:cubicBezTo>
                  <a:pt x="537145" y="27533"/>
                  <a:pt x="549920" y="32370"/>
                  <a:pt x="560337" y="42044"/>
                </a:cubicBezTo>
                <a:lnTo>
                  <a:pt x="628054" y="103808"/>
                </a:lnTo>
                <a:lnTo>
                  <a:pt x="696515" y="103808"/>
                </a:lnTo>
                <a:lnTo>
                  <a:pt x="696515" y="27533"/>
                </a:lnTo>
                <a:lnTo>
                  <a:pt x="766837" y="27533"/>
                </a:lnTo>
                <a:lnTo>
                  <a:pt x="766837" y="0"/>
                </a:lnTo>
                <a:lnTo>
                  <a:pt x="853528" y="0"/>
                </a:lnTo>
                <a:lnTo>
                  <a:pt x="853528" y="474018"/>
                </a:lnTo>
                <a:lnTo>
                  <a:pt x="766837" y="474018"/>
                </a:lnTo>
                <a:lnTo>
                  <a:pt x="766837" y="436811"/>
                </a:lnTo>
                <a:lnTo>
                  <a:pt x="696515" y="436811"/>
                </a:lnTo>
                <a:lnTo>
                  <a:pt x="696515" y="373559"/>
                </a:lnTo>
                <a:lnTo>
                  <a:pt x="634007" y="373559"/>
                </a:lnTo>
                <a:lnTo>
                  <a:pt x="575220" y="426765"/>
                </a:lnTo>
                <a:cubicBezTo>
                  <a:pt x="564802" y="439167"/>
                  <a:pt x="551160" y="445368"/>
                  <a:pt x="534293" y="445368"/>
                </a:cubicBezTo>
                <a:lnTo>
                  <a:pt x="521270" y="445368"/>
                </a:lnTo>
                <a:cubicBezTo>
                  <a:pt x="520526" y="453802"/>
                  <a:pt x="516929" y="461367"/>
                  <a:pt x="510480" y="468064"/>
                </a:cubicBezTo>
                <a:lnTo>
                  <a:pt x="487784" y="494109"/>
                </a:lnTo>
                <a:cubicBezTo>
                  <a:pt x="483815" y="498822"/>
                  <a:pt x="478172" y="502915"/>
                  <a:pt x="470855" y="506388"/>
                </a:cubicBezTo>
                <a:cubicBezTo>
                  <a:pt x="463537" y="509860"/>
                  <a:pt x="456530" y="511597"/>
                  <a:pt x="449833" y="511597"/>
                </a:cubicBezTo>
                <a:cubicBezTo>
                  <a:pt x="438174" y="511597"/>
                  <a:pt x="427756" y="508062"/>
                  <a:pt x="418579" y="500993"/>
                </a:cubicBezTo>
                <a:cubicBezTo>
                  <a:pt x="409401" y="493923"/>
                  <a:pt x="403324" y="484932"/>
                  <a:pt x="400347" y="474018"/>
                </a:cubicBezTo>
                <a:cubicBezTo>
                  <a:pt x="391418" y="478234"/>
                  <a:pt x="383232" y="480343"/>
                  <a:pt x="375791" y="480343"/>
                </a:cubicBezTo>
                <a:cubicBezTo>
                  <a:pt x="363884" y="480343"/>
                  <a:pt x="352784" y="475940"/>
                  <a:pt x="342490" y="467134"/>
                </a:cubicBezTo>
                <a:cubicBezTo>
                  <a:pt x="332196" y="458329"/>
                  <a:pt x="326305" y="448221"/>
                  <a:pt x="324817" y="436811"/>
                </a:cubicBezTo>
                <a:cubicBezTo>
                  <a:pt x="320848" y="438795"/>
                  <a:pt x="315019" y="439787"/>
                  <a:pt x="307330" y="439787"/>
                </a:cubicBezTo>
                <a:cubicBezTo>
                  <a:pt x="294927" y="439787"/>
                  <a:pt x="284075" y="435942"/>
                  <a:pt x="274773" y="428253"/>
                </a:cubicBezTo>
                <a:cubicBezTo>
                  <a:pt x="265472" y="420563"/>
                  <a:pt x="259580" y="410394"/>
                  <a:pt x="257100" y="397743"/>
                </a:cubicBezTo>
                <a:cubicBezTo>
                  <a:pt x="250899" y="401960"/>
                  <a:pt x="243209" y="404068"/>
                  <a:pt x="234032" y="404068"/>
                </a:cubicBezTo>
                <a:cubicBezTo>
                  <a:pt x="211708" y="404068"/>
                  <a:pt x="195709" y="393898"/>
                  <a:pt x="186035" y="373559"/>
                </a:cubicBezTo>
                <a:lnTo>
                  <a:pt x="148084" y="373559"/>
                </a:lnTo>
                <a:lnTo>
                  <a:pt x="148084" y="436811"/>
                </a:lnTo>
                <a:lnTo>
                  <a:pt x="76274" y="436811"/>
                </a:lnTo>
                <a:lnTo>
                  <a:pt x="76274" y="474018"/>
                </a:lnTo>
                <a:lnTo>
                  <a:pt x="0" y="474018"/>
                </a:lnTo>
                <a:lnTo>
                  <a:pt x="0" y="0"/>
                </a:lnTo>
                <a:close/>
                <a:moveTo>
                  <a:pt x="77762" y="49113"/>
                </a:moveTo>
                <a:lnTo>
                  <a:pt x="77762" y="410766"/>
                </a:lnTo>
                <a:lnTo>
                  <a:pt x="122039" y="410766"/>
                </a:lnTo>
                <a:lnTo>
                  <a:pt x="122039" y="49113"/>
                </a:lnTo>
                <a:lnTo>
                  <a:pt x="77762" y="49113"/>
                </a:lnTo>
                <a:close/>
                <a:moveTo>
                  <a:pt x="722560" y="53578"/>
                </a:moveTo>
                <a:lnTo>
                  <a:pt x="722560" y="410766"/>
                </a:lnTo>
                <a:lnTo>
                  <a:pt x="766837" y="410766"/>
                </a:lnTo>
                <a:lnTo>
                  <a:pt x="766837" y="53578"/>
                </a:lnTo>
                <a:lnTo>
                  <a:pt x="722560" y="53578"/>
                </a:lnTo>
                <a:close/>
                <a:moveTo>
                  <a:pt x="322585" y="53578"/>
                </a:moveTo>
                <a:cubicBezTo>
                  <a:pt x="314399" y="53578"/>
                  <a:pt x="307577" y="56307"/>
                  <a:pt x="302121" y="61764"/>
                </a:cubicBezTo>
                <a:lnTo>
                  <a:pt x="227335" y="129853"/>
                </a:lnTo>
                <a:lnTo>
                  <a:pt x="148084" y="129853"/>
                </a:lnTo>
                <a:lnTo>
                  <a:pt x="148084" y="347514"/>
                </a:lnTo>
                <a:lnTo>
                  <a:pt x="181570" y="347514"/>
                </a:lnTo>
                <a:cubicBezTo>
                  <a:pt x="181073" y="343049"/>
                  <a:pt x="182004" y="337840"/>
                  <a:pt x="184360" y="331887"/>
                </a:cubicBezTo>
                <a:cubicBezTo>
                  <a:pt x="186717" y="325934"/>
                  <a:pt x="189631" y="320973"/>
                  <a:pt x="193104" y="317004"/>
                </a:cubicBezTo>
                <a:lnTo>
                  <a:pt x="252263" y="250775"/>
                </a:lnTo>
                <a:cubicBezTo>
                  <a:pt x="263425" y="238125"/>
                  <a:pt x="276944" y="231800"/>
                  <a:pt x="292819" y="231800"/>
                </a:cubicBezTo>
                <a:cubicBezTo>
                  <a:pt x="306958" y="231800"/>
                  <a:pt x="319422" y="237195"/>
                  <a:pt x="330212" y="247985"/>
                </a:cubicBezTo>
                <a:cubicBezTo>
                  <a:pt x="341002" y="258775"/>
                  <a:pt x="346025" y="270867"/>
                  <a:pt x="345281" y="284262"/>
                </a:cubicBezTo>
                <a:cubicBezTo>
                  <a:pt x="360660" y="282525"/>
                  <a:pt x="374364" y="286556"/>
                  <a:pt x="386395" y="296354"/>
                </a:cubicBezTo>
                <a:cubicBezTo>
                  <a:pt x="398425" y="306152"/>
                  <a:pt x="404812" y="318616"/>
                  <a:pt x="405556" y="333747"/>
                </a:cubicBezTo>
                <a:cubicBezTo>
                  <a:pt x="421183" y="330522"/>
                  <a:pt x="435570" y="334305"/>
                  <a:pt x="448716" y="345095"/>
                </a:cubicBezTo>
                <a:cubicBezTo>
                  <a:pt x="461863" y="355885"/>
                  <a:pt x="468064" y="369218"/>
                  <a:pt x="467320" y="385093"/>
                </a:cubicBezTo>
                <a:cubicBezTo>
                  <a:pt x="477986" y="383108"/>
                  <a:pt x="488590" y="385341"/>
                  <a:pt x="499132" y="391790"/>
                </a:cubicBezTo>
                <a:cubicBezTo>
                  <a:pt x="509674" y="398239"/>
                  <a:pt x="516805" y="406921"/>
                  <a:pt x="520526" y="417835"/>
                </a:cubicBezTo>
                <a:lnTo>
                  <a:pt x="533548" y="417835"/>
                </a:lnTo>
                <a:cubicBezTo>
                  <a:pt x="538013" y="417835"/>
                  <a:pt x="546943" y="411634"/>
                  <a:pt x="560337" y="399231"/>
                </a:cubicBezTo>
                <a:lnTo>
                  <a:pt x="596056" y="367605"/>
                </a:lnTo>
                <a:lnTo>
                  <a:pt x="463599" y="246311"/>
                </a:lnTo>
                <a:cubicBezTo>
                  <a:pt x="462854" y="245814"/>
                  <a:pt x="461987" y="244450"/>
                  <a:pt x="460995" y="242218"/>
                </a:cubicBezTo>
                <a:cubicBezTo>
                  <a:pt x="460251" y="240481"/>
                  <a:pt x="459258" y="239613"/>
                  <a:pt x="458018" y="239613"/>
                </a:cubicBezTo>
                <a:cubicBezTo>
                  <a:pt x="454545" y="239613"/>
                  <a:pt x="451569" y="240853"/>
                  <a:pt x="449088" y="243334"/>
                </a:cubicBezTo>
                <a:lnTo>
                  <a:pt x="432345" y="261565"/>
                </a:lnTo>
                <a:cubicBezTo>
                  <a:pt x="424160" y="270247"/>
                  <a:pt x="413989" y="274588"/>
                  <a:pt x="401835" y="274588"/>
                </a:cubicBezTo>
                <a:cubicBezTo>
                  <a:pt x="391913" y="274588"/>
                  <a:pt x="382736" y="271239"/>
                  <a:pt x="374302" y="264542"/>
                </a:cubicBezTo>
                <a:lnTo>
                  <a:pt x="343793" y="237009"/>
                </a:lnTo>
                <a:cubicBezTo>
                  <a:pt x="334615" y="228575"/>
                  <a:pt x="330026" y="218529"/>
                  <a:pt x="330026" y="206871"/>
                </a:cubicBezTo>
                <a:cubicBezTo>
                  <a:pt x="330026" y="196453"/>
                  <a:pt x="333622" y="187275"/>
                  <a:pt x="340815" y="179338"/>
                </a:cubicBezTo>
                <a:lnTo>
                  <a:pt x="453553" y="53578"/>
                </a:lnTo>
                <a:lnTo>
                  <a:pt x="322585" y="53578"/>
                </a:lnTo>
                <a:close/>
                <a:moveTo>
                  <a:pt x="488528" y="53578"/>
                </a:moveTo>
                <a:lnTo>
                  <a:pt x="359792" y="196081"/>
                </a:lnTo>
                <a:cubicBezTo>
                  <a:pt x="357311" y="199306"/>
                  <a:pt x="356070" y="202654"/>
                  <a:pt x="356070" y="206127"/>
                </a:cubicBezTo>
                <a:cubicBezTo>
                  <a:pt x="356070" y="210840"/>
                  <a:pt x="357807" y="214561"/>
                  <a:pt x="361280" y="217289"/>
                </a:cubicBezTo>
                <a:lnTo>
                  <a:pt x="391045" y="244822"/>
                </a:lnTo>
                <a:cubicBezTo>
                  <a:pt x="394270" y="247303"/>
                  <a:pt x="397867" y="248543"/>
                  <a:pt x="401835" y="248543"/>
                </a:cubicBezTo>
                <a:cubicBezTo>
                  <a:pt x="406548" y="248543"/>
                  <a:pt x="410021" y="247055"/>
                  <a:pt x="412254" y="244078"/>
                </a:cubicBezTo>
                <a:lnTo>
                  <a:pt x="436810" y="217289"/>
                </a:lnTo>
                <a:cubicBezTo>
                  <a:pt x="442763" y="211336"/>
                  <a:pt x="450329" y="208359"/>
                  <a:pt x="459506" y="208359"/>
                </a:cubicBezTo>
                <a:cubicBezTo>
                  <a:pt x="462731" y="208359"/>
                  <a:pt x="465583" y="209972"/>
                  <a:pt x="468064" y="213196"/>
                </a:cubicBezTo>
                <a:cubicBezTo>
                  <a:pt x="469056" y="214685"/>
                  <a:pt x="470172" y="216049"/>
                  <a:pt x="471413" y="217289"/>
                </a:cubicBezTo>
                <a:cubicBezTo>
                  <a:pt x="472404" y="218777"/>
                  <a:pt x="473521" y="220266"/>
                  <a:pt x="474761" y="221754"/>
                </a:cubicBezTo>
                <a:lnTo>
                  <a:pt x="612799" y="347514"/>
                </a:lnTo>
                <a:lnTo>
                  <a:pt x="696515" y="347514"/>
                </a:lnTo>
                <a:lnTo>
                  <a:pt x="696515" y="129853"/>
                </a:lnTo>
                <a:lnTo>
                  <a:pt x="617264" y="129853"/>
                </a:lnTo>
                <a:lnTo>
                  <a:pt x="542478" y="61764"/>
                </a:lnTo>
                <a:cubicBezTo>
                  <a:pt x="537021" y="56307"/>
                  <a:pt x="530199" y="53578"/>
                  <a:pt x="522014" y="53578"/>
                </a:cubicBezTo>
                <a:lnTo>
                  <a:pt x="488528" y="53578"/>
                </a:lnTo>
                <a:close/>
                <a:moveTo>
                  <a:pt x="292819" y="257845"/>
                </a:moveTo>
                <a:cubicBezTo>
                  <a:pt x="284881" y="257845"/>
                  <a:pt x="278308" y="260821"/>
                  <a:pt x="273099" y="266774"/>
                </a:cubicBezTo>
                <a:lnTo>
                  <a:pt x="213568" y="333003"/>
                </a:lnTo>
                <a:cubicBezTo>
                  <a:pt x="209103" y="338212"/>
                  <a:pt x="206871" y="344289"/>
                  <a:pt x="206871" y="351234"/>
                </a:cubicBezTo>
                <a:cubicBezTo>
                  <a:pt x="206871" y="358676"/>
                  <a:pt x="209413" y="365001"/>
                  <a:pt x="214498" y="370210"/>
                </a:cubicBezTo>
                <a:cubicBezTo>
                  <a:pt x="219583" y="375419"/>
                  <a:pt x="225846" y="378023"/>
                  <a:pt x="233288" y="378023"/>
                </a:cubicBezTo>
                <a:cubicBezTo>
                  <a:pt x="240233" y="378023"/>
                  <a:pt x="246930" y="375047"/>
                  <a:pt x="253379" y="369094"/>
                </a:cubicBezTo>
                <a:lnTo>
                  <a:pt x="312539" y="302493"/>
                </a:lnTo>
                <a:cubicBezTo>
                  <a:pt x="317251" y="297780"/>
                  <a:pt x="319608" y="291951"/>
                  <a:pt x="319608" y="285006"/>
                </a:cubicBezTo>
                <a:cubicBezTo>
                  <a:pt x="319608" y="277564"/>
                  <a:pt x="317004" y="271177"/>
                  <a:pt x="311795" y="265844"/>
                </a:cubicBezTo>
                <a:cubicBezTo>
                  <a:pt x="306586" y="260511"/>
                  <a:pt x="300260" y="257845"/>
                  <a:pt x="292819" y="257845"/>
                </a:cubicBezTo>
                <a:close/>
                <a:moveTo>
                  <a:pt x="353094" y="309562"/>
                </a:moveTo>
                <a:cubicBezTo>
                  <a:pt x="345156" y="309562"/>
                  <a:pt x="338459" y="312539"/>
                  <a:pt x="333003" y="318492"/>
                </a:cubicBezTo>
                <a:lnTo>
                  <a:pt x="288354" y="369094"/>
                </a:lnTo>
                <a:cubicBezTo>
                  <a:pt x="283641" y="374055"/>
                  <a:pt x="281285" y="380132"/>
                  <a:pt x="281285" y="387325"/>
                </a:cubicBezTo>
                <a:cubicBezTo>
                  <a:pt x="281285" y="394767"/>
                  <a:pt x="283889" y="401030"/>
                  <a:pt x="289098" y="406115"/>
                </a:cubicBezTo>
                <a:cubicBezTo>
                  <a:pt x="294307" y="411200"/>
                  <a:pt x="300632" y="413742"/>
                  <a:pt x="308074" y="413742"/>
                </a:cubicBezTo>
                <a:cubicBezTo>
                  <a:pt x="315267" y="413742"/>
                  <a:pt x="321840" y="410766"/>
                  <a:pt x="327794" y="404812"/>
                </a:cubicBezTo>
                <a:lnTo>
                  <a:pt x="372814" y="354583"/>
                </a:lnTo>
                <a:cubicBezTo>
                  <a:pt x="377279" y="349622"/>
                  <a:pt x="379511" y="343669"/>
                  <a:pt x="379511" y="336724"/>
                </a:cubicBezTo>
                <a:cubicBezTo>
                  <a:pt x="379511" y="329282"/>
                  <a:pt x="376968" y="322895"/>
                  <a:pt x="371884" y="317562"/>
                </a:cubicBezTo>
                <a:cubicBezTo>
                  <a:pt x="366799" y="312229"/>
                  <a:pt x="360536" y="309562"/>
                  <a:pt x="353094" y="309562"/>
                </a:cubicBezTo>
                <a:close/>
                <a:moveTo>
                  <a:pt x="415602" y="359048"/>
                </a:moveTo>
                <a:cubicBezTo>
                  <a:pt x="407912" y="359048"/>
                  <a:pt x="401215" y="361900"/>
                  <a:pt x="395510" y="367605"/>
                </a:cubicBezTo>
                <a:lnTo>
                  <a:pt x="356815" y="410766"/>
                </a:lnTo>
                <a:cubicBezTo>
                  <a:pt x="352350" y="415230"/>
                  <a:pt x="350118" y="421059"/>
                  <a:pt x="350118" y="428253"/>
                </a:cubicBezTo>
                <a:cubicBezTo>
                  <a:pt x="350118" y="435198"/>
                  <a:pt x="352660" y="441151"/>
                  <a:pt x="357745" y="446112"/>
                </a:cubicBezTo>
                <a:cubicBezTo>
                  <a:pt x="362830" y="451073"/>
                  <a:pt x="368845" y="453554"/>
                  <a:pt x="375791" y="453554"/>
                </a:cubicBezTo>
                <a:cubicBezTo>
                  <a:pt x="383480" y="453554"/>
                  <a:pt x="390053" y="450825"/>
                  <a:pt x="395510" y="445368"/>
                </a:cubicBezTo>
                <a:lnTo>
                  <a:pt x="434578" y="401836"/>
                </a:lnTo>
                <a:cubicBezTo>
                  <a:pt x="439043" y="396875"/>
                  <a:pt x="441274" y="391046"/>
                  <a:pt x="441274" y="384349"/>
                </a:cubicBezTo>
                <a:cubicBezTo>
                  <a:pt x="441274" y="377651"/>
                  <a:pt x="438670" y="371760"/>
                  <a:pt x="433462" y="366675"/>
                </a:cubicBezTo>
                <a:cubicBezTo>
                  <a:pt x="428253" y="361590"/>
                  <a:pt x="422299" y="359048"/>
                  <a:pt x="415602" y="359048"/>
                </a:cubicBezTo>
                <a:close/>
                <a:moveTo>
                  <a:pt x="472529" y="410021"/>
                </a:moveTo>
                <a:cubicBezTo>
                  <a:pt x="464839" y="410021"/>
                  <a:pt x="458762" y="412874"/>
                  <a:pt x="454297" y="418579"/>
                </a:cubicBezTo>
                <a:lnTo>
                  <a:pt x="430857" y="444252"/>
                </a:lnTo>
                <a:cubicBezTo>
                  <a:pt x="426640" y="449213"/>
                  <a:pt x="424532" y="454670"/>
                  <a:pt x="424532" y="460623"/>
                </a:cubicBezTo>
                <a:cubicBezTo>
                  <a:pt x="424532" y="467568"/>
                  <a:pt x="426950" y="473459"/>
                  <a:pt x="431787" y="478296"/>
                </a:cubicBezTo>
                <a:cubicBezTo>
                  <a:pt x="436624" y="483133"/>
                  <a:pt x="442391" y="485552"/>
                  <a:pt x="449088" y="485552"/>
                </a:cubicBezTo>
                <a:cubicBezTo>
                  <a:pt x="456530" y="485552"/>
                  <a:pt x="462607" y="482823"/>
                  <a:pt x="467320" y="477366"/>
                </a:cubicBezTo>
                <a:lnTo>
                  <a:pt x="490760" y="451321"/>
                </a:lnTo>
                <a:cubicBezTo>
                  <a:pt x="494977" y="446360"/>
                  <a:pt x="497086" y="440779"/>
                  <a:pt x="497086" y="434578"/>
                </a:cubicBezTo>
                <a:cubicBezTo>
                  <a:pt x="497086" y="427881"/>
                  <a:pt x="494667" y="422114"/>
                  <a:pt x="489830" y="417277"/>
                </a:cubicBezTo>
                <a:cubicBezTo>
                  <a:pt x="484993" y="412440"/>
                  <a:pt x="479226" y="410021"/>
                  <a:pt x="472529" y="4100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991344"/>
            <a:ext cx="12192000" cy="240632"/>
          </a:xfrm>
          <a:prstGeom prst="rect">
            <a:avLst/>
          </a:prstGeom>
          <a:solidFill>
            <a:srgbClr val="A0D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endParaRPr lang="zh-CN" altLang="en-US" sz="4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0768" y="5471093"/>
            <a:ext cx="1077808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敬畏自然：用这样的心态去对待点点滴滴的旅游开发，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道法自然：最大限度地优化生产生活生态空间，多给生活、生态“留白”，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让游客真正望得见山、看得见水、记得住乡愁，形成旅游发展与生态文明建设的良性互动。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533147" y="4469799"/>
            <a:ext cx="11125705" cy="885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zh-CN" altLang="en-US" sz="4800" b="1" dirty="0">
                <a:solidFill>
                  <a:srgbClr val="6AAE2C"/>
                </a:solidFill>
                <a:latin typeface="+mn-ea"/>
              </a:rPr>
              <a:t>在发展过程中，坚持有所为、有所不为</a:t>
            </a:r>
            <a:endParaRPr lang="zh-CN" altLang="en-US" sz="8800" b="1" dirty="0">
              <a:solidFill>
                <a:srgbClr val="6AAE2C"/>
              </a:solidFill>
              <a:latin typeface="+mn-ea"/>
            </a:endParaRPr>
          </a:p>
        </p:txBody>
      </p:sp>
      <p:pic>
        <p:nvPicPr>
          <p:cNvPr id="7" name="Picture 2" descr="C:\Documents and Settings\Administrator\桌面\水\23.jpg"/>
          <p:cNvPicPr>
            <a:picLocks noChangeAspect="1" noChangeArrowheads="1"/>
          </p:cNvPicPr>
          <p:nvPr/>
        </p:nvPicPr>
        <p:blipFill rotWithShape="1">
          <a:blip r:embed="rId2" cstate="print"/>
          <a:srcRect r="-117"/>
          <a:stretch>
            <a:fillRect/>
          </a:stretch>
        </p:blipFill>
        <p:spPr bwMode="auto">
          <a:xfrm>
            <a:off x="0" y="-14514"/>
            <a:ext cx="12192000" cy="400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直角三角形 7"/>
          <p:cNvSpPr/>
          <p:nvPr/>
        </p:nvSpPr>
        <p:spPr>
          <a:xfrm rot="16200000" flipH="1">
            <a:off x="10096502" y="-142875"/>
            <a:ext cx="1952623" cy="2238377"/>
          </a:xfrm>
          <a:prstGeom prst="rtTriangle">
            <a:avLst/>
          </a:prstGeom>
          <a:solidFill>
            <a:schemeClr val="bg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10"/>
          <p:cNvSpPr txBox="1"/>
          <p:nvPr/>
        </p:nvSpPr>
        <p:spPr>
          <a:xfrm rot="2380588">
            <a:off x="10500810" y="582673"/>
            <a:ext cx="1880087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altLang="zh-CN" sz="2400" dirty="0">
                <a:solidFill>
                  <a:srgbClr val="3E3D4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    </a:t>
            </a:r>
            <a:r>
              <a:rPr lang="zh-CN" altLang="en-US" sz="2400" dirty="0">
                <a:solidFill>
                  <a:srgbClr val="3E3D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守住底线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68787" y="364849"/>
            <a:ext cx="4681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2000">
                <a:solidFill>
                  <a:schemeClr val="bg1"/>
                </a:solidFill>
                <a:effectLst/>
                <a:latin typeface="+mn-ea"/>
                <a:ea typeface="+mn-ea"/>
              </a:rPr>
              <a:t>安顺黄果树瀑布</a:t>
            </a:r>
            <a:endParaRPr lang="zh-CN" altLang="en-US" sz="2000" dirty="0">
              <a:solidFill>
                <a:schemeClr val="bg1"/>
              </a:solidFill>
              <a:effectLst/>
              <a:latin typeface="+mn-ea"/>
              <a:ea typeface="+mn-ea"/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F:\自然风景\自然风景\山\卢现艺湄潭全景.jpg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1" y="14514"/>
            <a:ext cx="12177486" cy="5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 flipV="1">
            <a:off x="0" y="5084063"/>
            <a:ext cx="12192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6"/>
          <p:cNvSpPr txBox="1"/>
          <p:nvPr/>
        </p:nvSpPr>
        <p:spPr>
          <a:xfrm>
            <a:off x="3987156" y="4155770"/>
            <a:ext cx="772603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设计管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当前又管长远的生态旅游发展路径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87157" y="5231549"/>
            <a:ext cx="748860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</a:rPr>
              <a:t>德国循环经济学家海克教授正领衔编制的</a:t>
            </a:r>
            <a:r>
              <a:rPr lang="en-US" altLang="zh-CN">
                <a:solidFill>
                  <a:schemeClr val="bg1"/>
                </a:solidFill>
              </a:rPr>
              <a:t>《</a:t>
            </a:r>
            <a:r>
              <a:rPr lang="zh-CN" altLang="en-US">
                <a:solidFill>
                  <a:schemeClr val="bg1"/>
                </a:solidFill>
              </a:rPr>
              <a:t>贵州生态旅游发展战略规划</a:t>
            </a:r>
            <a:r>
              <a:rPr lang="en-US" altLang="zh-CN">
                <a:solidFill>
                  <a:schemeClr val="bg1"/>
                </a:solidFill>
              </a:rPr>
              <a:t>》</a:t>
            </a:r>
            <a:r>
              <a:rPr lang="zh-CN" altLang="en-US">
                <a:solidFill>
                  <a:schemeClr val="bg1"/>
                </a:solidFill>
              </a:rPr>
              <a:t>正在有序推进，我</a:t>
            </a:r>
            <a:r>
              <a:rPr lang="zh-CN" altLang="en-US" dirty="0">
                <a:solidFill>
                  <a:schemeClr val="bg1"/>
                </a:solidFill>
              </a:rPr>
              <a:t>们将以生态旅游规划编制为契机，根据贵州旅游资源的特点和环境承载力，在生态文明先行示范区的大格局下，深入探索贵州旅游的特色、绿色发展之路。</a:t>
            </a:r>
          </a:p>
        </p:txBody>
      </p:sp>
      <p:sp>
        <p:nvSpPr>
          <p:cNvPr id="7" name="直角三角形 6"/>
          <p:cNvSpPr/>
          <p:nvPr/>
        </p:nvSpPr>
        <p:spPr>
          <a:xfrm rot="16200000" flipH="1">
            <a:off x="10096502" y="-142875"/>
            <a:ext cx="1952623" cy="2238377"/>
          </a:xfrm>
          <a:prstGeom prst="rtTriangle">
            <a:avLst/>
          </a:prstGeom>
          <a:solidFill>
            <a:schemeClr val="accent6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0"/>
          <p:cNvSpPr txBox="1"/>
          <p:nvPr/>
        </p:nvSpPr>
        <p:spPr>
          <a:xfrm rot="2391325">
            <a:off x="10500810" y="582673"/>
            <a:ext cx="1880087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    </a:t>
            </a:r>
            <a:r>
              <a:rPr lang="zh-CN" altLang="en-US" sz="2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设定路线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409432" y="375803"/>
            <a:ext cx="4681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glow rad="101600">
                    <a:srgbClr val="006600">
                      <a:alpha val="60000"/>
                    </a:srgbClr>
                  </a:glow>
                </a:effectLst>
                <a:latin typeface="+mn-ea"/>
                <a:ea typeface="+mn-ea"/>
              </a:rPr>
              <a:t>中国茶海</a:t>
            </a:r>
            <a:r>
              <a:rPr lang="en-US" altLang="zh-CN" sz="2000" dirty="0">
                <a:solidFill>
                  <a:schemeClr val="bg1"/>
                </a:solidFill>
                <a:effectLst>
                  <a:glow rad="101600">
                    <a:srgbClr val="006600">
                      <a:alpha val="60000"/>
                    </a:srgbClr>
                  </a:glow>
                </a:effectLst>
                <a:latin typeface="+mn-ea"/>
                <a:ea typeface="+mn-ea"/>
              </a:rPr>
              <a:t>·</a:t>
            </a:r>
            <a:r>
              <a:rPr lang="zh-CN" altLang="en-US" sz="2000" dirty="0">
                <a:solidFill>
                  <a:schemeClr val="bg1"/>
                </a:solidFill>
                <a:effectLst>
                  <a:glow rad="101600">
                    <a:srgbClr val="006600">
                      <a:alpha val="60000"/>
                    </a:srgbClr>
                  </a:glow>
                </a:effectLst>
                <a:latin typeface="+mn-ea"/>
                <a:ea typeface="+mn-ea"/>
              </a:rPr>
              <a:t>湄潭 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91434" y="4245099"/>
            <a:ext cx="2945037" cy="2361265"/>
            <a:chOff x="138040" y="1133967"/>
            <a:chExt cx="2945037" cy="236126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62597" y="1133967"/>
              <a:ext cx="2806874" cy="1905272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sp>
          <p:nvSpPr>
            <p:cNvPr id="3" name="矩形 2"/>
            <p:cNvSpPr/>
            <p:nvPr/>
          </p:nvSpPr>
          <p:spPr>
            <a:xfrm>
              <a:off x="138040" y="3156678"/>
              <a:ext cx="294503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>
                  <a:solidFill>
                    <a:schemeClr val="bg1"/>
                  </a:solidFill>
                </a:rPr>
                <a:t>  德国循环经济学家：海克教授</a:t>
              </a:r>
              <a:endParaRPr lang="zh-CN" altLang="en-US" sz="1600"/>
            </a:p>
          </p:txBody>
        </p:sp>
      </p:grp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Administrator\桌面\水\10.jpg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>
            <a:off x="0" y="0"/>
            <a:ext cx="12192000" cy="686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2"/>
          <p:cNvSpPr/>
          <p:nvPr/>
        </p:nvSpPr>
        <p:spPr>
          <a:xfrm>
            <a:off x="0" y="4878750"/>
            <a:ext cx="12192000" cy="1979249"/>
          </a:xfrm>
          <a:prstGeom prst="roundRect">
            <a:avLst>
              <a:gd name="adj" fmla="val 0"/>
            </a:avLst>
          </a:prstGeom>
          <a:solidFill>
            <a:srgbClr val="6AAE2C">
              <a:alpha val="7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5808596"/>
            <a:ext cx="12192000" cy="4524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</a:rPr>
              <a:t>我们将加强规划管控，划定限制开发的红线，限定旅游容量和活动范围，控制旅游服务设施建设强度</a:t>
            </a:r>
          </a:p>
        </p:txBody>
      </p:sp>
      <p:sp>
        <p:nvSpPr>
          <p:cNvPr id="5" name="矩形 4"/>
          <p:cNvSpPr/>
          <p:nvPr/>
        </p:nvSpPr>
        <p:spPr>
          <a:xfrm>
            <a:off x="1727982" y="5052919"/>
            <a:ext cx="8736037" cy="67851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3200" b="1" dirty="0">
                <a:solidFill>
                  <a:schemeClr val="bg1"/>
                </a:solidFill>
              </a:rPr>
              <a:t>留下贵州的自然本色、民族本真、文化本源</a:t>
            </a:r>
          </a:p>
        </p:txBody>
      </p:sp>
      <p:sp>
        <p:nvSpPr>
          <p:cNvPr id="6" name="矩形 5"/>
          <p:cNvSpPr/>
          <p:nvPr/>
        </p:nvSpPr>
        <p:spPr>
          <a:xfrm flipV="1">
            <a:off x="0" y="4833030"/>
            <a:ext cx="12192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直角三角形 7"/>
          <p:cNvSpPr/>
          <p:nvPr/>
        </p:nvSpPr>
        <p:spPr>
          <a:xfrm rot="16200000" flipH="1">
            <a:off x="10096502" y="-142875"/>
            <a:ext cx="1952623" cy="2238377"/>
          </a:xfrm>
          <a:prstGeom prst="rtTriangle">
            <a:avLst/>
          </a:prstGeom>
          <a:solidFill>
            <a:schemeClr val="accent6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10"/>
          <p:cNvSpPr txBox="1"/>
          <p:nvPr/>
        </p:nvSpPr>
        <p:spPr>
          <a:xfrm rot="2391325">
            <a:off x="10500810" y="582673"/>
            <a:ext cx="1880087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    </a:t>
            </a:r>
            <a:r>
              <a:rPr lang="zh-CN" altLang="en-US" sz="2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设定路线</a:t>
            </a:r>
          </a:p>
        </p:txBody>
      </p:sp>
      <p:sp>
        <p:nvSpPr>
          <p:cNvPr id="10" name="任意多边形 9"/>
          <p:cNvSpPr/>
          <p:nvPr/>
        </p:nvSpPr>
        <p:spPr>
          <a:xfrm>
            <a:off x="1538514" y="5214517"/>
            <a:ext cx="519026" cy="421137"/>
          </a:xfrm>
          <a:custGeom>
            <a:avLst/>
            <a:gdLst>
              <a:gd name="connsiteX0" fmla="*/ 302047 w 603274"/>
              <a:gd name="connsiteY0" fmla="*/ 157163 h 489496"/>
              <a:gd name="connsiteX1" fmla="*/ 366713 w 603274"/>
              <a:gd name="connsiteY1" fmla="*/ 184176 h 489496"/>
              <a:gd name="connsiteX2" fmla="*/ 393725 w 603274"/>
              <a:gd name="connsiteY2" fmla="*/ 249660 h 489496"/>
              <a:gd name="connsiteX3" fmla="*/ 366713 w 603274"/>
              <a:gd name="connsiteY3" fmla="*/ 314326 h 489496"/>
              <a:gd name="connsiteX4" fmla="*/ 302047 w 603274"/>
              <a:gd name="connsiteY4" fmla="*/ 341338 h 489496"/>
              <a:gd name="connsiteX5" fmla="*/ 236972 w 603274"/>
              <a:gd name="connsiteY5" fmla="*/ 314326 h 489496"/>
              <a:gd name="connsiteX6" fmla="*/ 209550 w 603274"/>
              <a:gd name="connsiteY6" fmla="*/ 249660 h 489496"/>
              <a:gd name="connsiteX7" fmla="*/ 236563 w 603274"/>
              <a:gd name="connsiteY7" fmla="*/ 184176 h 489496"/>
              <a:gd name="connsiteX8" fmla="*/ 302047 w 603274"/>
              <a:gd name="connsiteY8" fmla="*/ 157163 h 489496"/>
              <a:gd name="connsiteX9" fmla="*/ 299591 w 603274"/>
              <a:gd name="connsiteY9" fmla="*/ 95771 h 489496"/>
              <a:gd name="connsiteX10" fmla="*/ 190313 w 603274"/>
              <a:gd name="connsiteY10" fmla="*/ 140791 h 489496"/>
              <a:gd name="connsiteX11" fmla="*/ 144884 w 603274"/>
              <a:gd name="connsiteY11" fmla="*/ 249659 h 489496"/>
              <a:gd name="connsiteX12" fmla="*/ 190313 w 603274"/>
              <a:gd name="connsiteY12" fmla="*/ 357708 h 489496"/>
              <a:gd name="connsiteX13" fmla="*/ 299591 w 603274"/>
              <a:gd name="connsiteY13" fmla="*/ 402729 h 489496"/>
              <a:gd name="connsiteX14" fmla="*/ 407640 w 603274"/>
              <a:gd name="connsiteY14" fmla="*/ 357708 h 489496"/>
              <a:gd name="connsiteX15" fmla="*/ 452660 w 603274"/>
              <a:gd name="connsiteY15" fmla="*/ 249659 h 489496"/>
              <a:gd name="connsiteX16" fmla="*/ 407640 w 603274"/>
              <a:gd name="connsiteY16" fmla="*/ 140791 h 489496"/>
              <a:gd name="connsiteX17" fmla="*/ 299591 w 603274"/>
              <a:gd name="connsiteY17" fmla="*/ 95771 h 489496"/>
              <a:gd name="connsiteX18" fmla="*/ 187449 w 603274"/>
              <a:gd name="connsiteY18" fmla="*/ 0 h 489496"/>
              <a:gd name="connsiteX19" fmla="*/ 415826 w 603274"/>
              <a:gd name="connsiteY19" fmla="*/ 0 h 489496"/>
              <a:gd name="connsiteX20" fmla="*/ 478854 w 603274"/>
              <a:gd name="connsiteY20" fmla="*/ 54024 h 489496"/>
              <a:gd name="connsiteX21" fmla="*/ 534516 w 603274"/>
              <a:gd name="connsiteY21" fmla="*/ 54024 h 489496"/>
              <a:gd name="connsiteX22" fmla="*/ 583220 w 603274"/>
              <a:gd name="connsiteY22" fmla="*/ 74079 h 489496"/>
              <a:gd name="connsiteX23" fmla="*/ 603274 w 603274"/>
              <a:gd name="connsiteY23" fmla="*/ 122783 h 489496"/>
              <a:gd name="connsiteX24" fmla="*/ 603274 w 603274"/>
              <a:gd name="connsiteY24" fmla="*/ 420737 h 489496"/>
              <a:gd name="connsiteX25" fmla="*/ 583220 w 603274"/>
              <a:gd name="connsiteY25" fmla="*/ 469032 h 489496"/>
              <a:gd name="connsiteX26" fmla="*/ 534516 w 603274"/>
              <a:gd name="connsiteY26" fmla="*/ 489496 h 489496"/>
              <a:gd name="connsiteX27" fmla="*/ 68758 w 603274"/>
              <a:gd name="connsiteY27" fmla="*/ 489496 h 489496"/>
              <a:gd name="connsiteX28" fmla="*/ 20464 w 603274"/>
              <a:gd name="connsiteY28" fmla="*/ 469032 h 489496"/>
              <a:gd name="connsiteX29" fmla="*/ 0 w 603274"/>
              <a:gd name="connsiteY29" fmla="*/ 420737 h 489496"/>
              <a:gd name="connsiteX30" fmla="*/ 0 w 603274"/>
              <a:gd name="connsiteY30" fmla="*/ 122783 h 489496"/>
              <a:gd name="connsiteX31" fmla="*/ 20054 w 603274"/>
              <a:gd name="connsiteY31" fmla="*/ 74079 h 489496"/>
              <a:gd name="connsiteX32" fmla="*/ 68758 w 603274"/>
              <a:gd name="connsiteY32" fmla="*/ 54024 h 489496"/>
              <a:gd name="connsiteX33" fmla="*/ 125238 w 603274"/>
              <a:gd name="connsiteY33" fmla="*/ 54024 h 489496"/>
              <a:gd name="connsiteX34" fmla="*/ 187449 w 603274"/>
              <a:gd name="connsiteY34" fmla="*/ 0 h 48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3274" h="489496">
                <a:moveTo>
                  <a:pt x="302047" y="157163"/>
                </a:moveTo>
                <a:cubicBezTo>
                  <a:pt x="327150" y="157163"/>
                  <a:pt x="348705" y="166167"/>
                  <a:pt x="366713" y="184176"/>
                </a:cubicBezTo>
                <a:cubicBezTo>
                  <a:pt x="384721" y="202184"/>
                  <a:pt x="393725" y="224012"/>
                  <a:pt x="393725" y="249660"/>
                </a:cubicBezTo>
                <a:cubicBezTo>
                  <a:pt x="393725" y="274763"/>
                  <a:pt x="384721" y="296318"/>
                  <a:pt x="366713" y="314326"/>
                </a:cubicBezTo>
                <a:cubicBezTo>
                  <a:pt x="348705" y="332334"/>
                  <a:pt x="327150" y="341338"/>
                  <a:pt x="302047" y="341338"/>
                </a:cubicBezTo>
                <a:cubicBezTo>
                  <a:pt x="276945" y="341338"/>
                  <a:pt x="255253" y="332334"/>
                  <a:pt x="236972" y="314326"/>
                </a:cubicBezTo>
                <a:cubicBezTo>
                  <a:pt x="218691" y="296318"/>
                  <a:pt x="209550" y="274763"/>
                  <a:pt x="209550" y="249660"/>
                </a:cubicBezTo>
                <a:cubicBezTo>
                  <a:pt x="209550" y="224012"/>
                  <a:pt x="218554" y="202184"/>
                  <a:pt x="236563" y="184176"/>
                </a:cubicBezTo>
                <a:cubicBezTo>
                  <a:pt x="254571" y="166167"/>
                  <a:pt x="276399" y="157163"/>
                  <a:pt x="302047" y="157163"/>
                </a:cubicBezTo>
                <a:close/>
                <a:moveTo>
                  <a:pt x="299591" y="95771"/>
                </a:moveTo>
                <a:cubicBezTo>
                  <a:pt x="257026" y="95771"/>
                  <a:pt x="220600" y="110778"/>
                  <a:pt x="190313" y="140791"/>
                </a:cubicBezTo>
                <a:cubicBezTo>
                  <a:pt x="160027" y="170805"/>
                  <a:pt x="144884" y="207094"/>
                  <a:pt x="144884" y="249659"/>
                </a:cubicBezTo>
                <a:cubicBezTo>
                  <a:pt x="144884" y="291678"/>
                  <a:pt x="160027" y="327695"/>
                  <a:pt x="190313" y="357708"/>
                </a:cubicBezTo>
                <a:cubicBezTo>
                  <a:pt x="220600" y="387722"/>
                  <a:pt x="257026" y="402729"/>
                  <a:pt x="299591" y="402729"/>
                </a:cubicBezTo>
                <a:cubicBezTo>
                  <a:pt x="341609" y="402729"/>
                  <a:pt x="377626" y="387722"/>
                  <a:pt x="407640" y="357708"/>
                </a:cubicBezTo>
                <a:cubicBezTo>
                  <a:pt x="437653" y="327695"/>
                  <a:pt x="452660" y="291678"/>
                  <a:pt x="452660" y="249659"/>
                </a:cubicBezTo>
                <a:cubicBezTo>
                  <a:pt x="452660" y="207094"/>
                  <a:pt x="437653" y="170805"/>
                  <a:pt x="407640" y="140791"/>
                </a:cubicBezTo>
                <a:cubicBezTo>
                  <a:pt x="377626" y="110778"/>
                  <a:pt x="341609" y="95771"/>
                  <a:pt x="299591" y="95771"/>
                </a:cubicBezTo>
                <a:close/>
                <a:moveTo>
                  <a:pt x="187449" y="0"/>
                </a:moveTo>
                <a:lnTo>
                  <a:pt x="415826" y="0"/>
                </a:lnTo>
                <a:cubicBezTo>
                  <a:pt x="434925" y="0"/>
                  <a:pt x="455935" y="18008"/>
                  <a:pt x="478854" y="54024"/>
                </a:cubicBezTo>
                <a:lnTo>
                  <a:pt x="534516" y="54024"/>
                </a:lnTo>
                <a:cubicBezTo>
                  <a:pt x="553616" y="54024"/>
                  <a:pt x="569850" y="60710"/>
                  <a:pt x="583220" y="74079"/>
                </a:cubicBezTo>
                <a:cubicBezTo>
                  <a:pt x="596590" y="87449"/>
                  <a:pt x="603274" y="103684"/>
                  <a:pt x="603274" y="122783"/>
                </a:cubicBezTo>
                <a:lnTo>
                  <a:pt x="603274" y="420737"/>
                </a:lnTo>
                <a:cubicBezTo>
                  <a:pt x="603274" y="439291"/>
                  <a:pt x="596590" y="455389"/>
                  <a:pt x="583220" y="469032"/>
                </a:cubicBezTo>
                <a:cubicBezTo>
                  <a:pt x="569850" y="482674"/>
                  <a:pt x="553616" y="489496"/>
                  <a:pt x="534516" y="489496"/>
                </a:cubicBezTo>
                <a:lnTo>
                  <a:pt x="68758" y="489496"/>
                </a:lnTo>
                <a:cubicBezTo>
                  <a:pt x="50204" y="489496"/>
                  <a:pt x="34106" y="482674"/>
                  <a:pt x="20464" y="469032"/>
                </a:cubicBezTo>
                <a:cubicBezTo>
                  <a:pt x="6821" y="455389"/>
                  <a:pt x="0" y="439291"/>
                  <a:pt x="0" y="420737"/>
                </a:cubicBezTo>
                <a:lnTo>
                  <a:pt x="0" y="122783"/>
                </a:lnTo>
                <a:cubicBezTo>
                  <a:pt x="0" y="103684"/>
                  <a:pt x="6684" y="87449"/>
                  <a:pt x="20054" y="74079"/>
                </a:cubicBezTo>
                <a:cubicBezTo>
                  <a:pt x="33424" y="60710"/>
                  <a:pt x="49658" y="54024"/>
                  <a:pt x="68758" y="54024"/>
                </a:cubicBezTo>
                <a:lnTo>
                  <a:pt x="125238" y="54024"/>
                </a:lnTo>
                <a:cubicBezTo>
                  <a:pt x="148158" y="18008"/>
                  <a:pt x="168894" y="0"/>
                  <a:pt x="187449" y="0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35006" y="370464"/>
            <a:ext cx="4681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glow rad="101600">
                    <a:srgbClr val="006600">
                      <a:alpha val="60000"/>
                    </a:srgbClr>
                  </a:glow>
                </a:effectLst>
                <a:latin typeface="+mn-ea"/>
                <a:ea typeface="+mn-ea"/>
              </a:rPr>
              <a:t>雷公山湿地公园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2700" y="-12700"/>
            <a:ext cx="9827604" cy="4895512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>
          <a:xfrm>
            <a:off x="3409950" y="5017770"/>
            <a:ext cx="8570251" cy="1230630"/>
          </a:xfrm>
          <a:prstGeom prst="roundRect">
            <a:avLst>
              <a:gd name="adj" fmla="val 729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贵州生态旅游实践意义非凡</a:t>
            </a:r>
          </a:p>
        </p:txBody>
      </p:sp>
      <p:sp>
        <p:nvSpPr>
          <p:cNvPr id="12" name="TextBox 7"/>
          <p:cNvSpPr txBox="1"/>
          <p:nvPr/>
        </p:nvSpPr>
        <p:spPr>
          <a:xfrm>
            <a:off x="4714478" y="4519813"/>
            <a:ext cx="7151048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第一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00331" y="291447"/>
            <a:ext cx="300962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2000" dirty="0">
                <a:effectLst/>
                <a:latin typeface="+mn-ea"/>
                <a:ea typeface="+mn-ea"/>
              </a:rPr>
              <a:t>安顺九溪屯堡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2" y="0"/>
            <a:ext cx="12192001" cy="6836229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-1" y="0"/>
            <a:ext cx="6096001" cy="6858000"/>
          </a:xfrm>
          <a:prstGeom prst="roundRect">
            <a:avLst>
              <a:gd name="adj" fmla="val 0"/>
            </a:avLst>
          </a:prstGeom>
          <a:solidFill>
            <a:srgbClr val="508321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TextBox 6"/>
          <p:cNvSpPr txBox="1"/>
          <p:nvPr/>
        </p:nvSpPr>
        <p:spPr>
          <a:xfrm>
            <a:off x="-1" y="5119618"/>
            <a:ext cx="12192001" cy="9787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交通建设改善，配套接待设施滞后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46933" y="2436337"/>
            <a:ext cx="5513541" cy="1884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bg1"/>
                </a:solidFill>
              </a:rPr>
              <a:t>我省交通建设日新月异，可进入条件大幅改善，快速立体交通格局已经形成，长期制约旅游发展的“瓶颈”已经打破。</a:t>
            </a:r>
            <a:endParaRPr lang="en-US" altLang="zh-CN" dirty="0">
              <a:solidFill>
                <a:schemeClr val="bg1"/>
              </a:solidFill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bg1"/>
                </a:solidFill>
              </a:rPr>
              <a:t>在交通“瓶颈”打破的同时，一个新的矛盾凸现出来，这就是配套接待设施滞后的问题。</a:t>
            </a:r>
          </a:p>
        </p:txBody>
      </p:sp>
      <p:sp>
        <p:nvSpPr>
          <p:cNvPr id="6" name="直角三角形 5"/>
          <p:cNvSpPr/>
          <p:nvPr/>
        </p:nvSpPr>
        <p:spPr>
          <a:xfrm rot="16200000" flipH="1">
            <a:off x="10096502" y="-142875"/>
            <a:ext cx="1952623" cy="2238377"/>
          </a:xfrm>
          <a:prstGeom prst="rtTriangle">
            <a:avLst/>
          </a:prstGeom>
          <a:solidFill>
            <a:schemeClr val="accent6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10"/>
          <p:cNvSpPr txBox="1"/>
          <p:nvPr/>
        </p:nvSpPr>
        <p:spPr>
          <a:xfrm rot="2391325">
            <a:off x="10500810" y="582673"/>
            <a:ext cx="1880087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    </a:t>
            </a:r>
            <a:r>
              <a:rPr lang="zh-CN" altLang="en-US" sz="2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补足短线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37459" y="5395551"/>
            <a:ext cx="11323529" cy="11726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</a:rPr>
              <a:t>布局建设足量的旅游客运服务区、游客中心、度假酒店、主题客栈、旅游景区和旅游村寨，</a:t>
            </a:r>
            <a:endParaRPr lang="en-US" altLang="zh-CN" dirty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</a:rPr>
              <a:t>形成生态旅游产品、交通、资源保护开发、经营管理和市场拓展产业体系，</a:t>
            </a:r>
            <a:endParaRPr lang="en-US" altLang="zh-CN" dirty="0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</a:rPr>
              <a:t>真正让游客坐下来、住下来、静下来。</a:t>
            </a:r>
          </a:p>
        </p:txBody>
      </p:sp>
      <p:sp>
        <p:nvSpPr>
          <p:cNvPr id="8" name="矩形 7"/>
          <p:cNvSpPr/>
          <p:nvPr/>
        </p:nvSpPr>
        <p:spPr>
          <a:xfrm>
            <a:off x="1099539" y="4424003"/>
            <a:ext cx="9219156" cy="97154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4800" b="1" dirty="0">
                <a:solidFill>
                  <a:schemeClr val="bg1"/>
                </a:solidFill>
              </a:rPr>
              <a:t>加快构建“快旅慢游”服务体系</a:t>
            </a:r>
          </a:p>
        </p:txBody>
      </p:sp>
      <p:sp>
        <p:nvSpPr>
          <p:cNvPr id="11" name="直角三角形 10"/>
          <p:cNvSpPr/>
          <p:nvPr/>
        </p:nvSpPr>
        <p:spPr>
          <a:xfrm rot="16200000" flipH="1">
            <a:off x="10096502" y="-142875"/>
            <a:ext cx="1952623" cy="2238377"/>
          </a:xfrm>
          <a:prstGeom prst="rtTriangle">
            <a:avLst/>
          </a:prstGeom>
          <a:solidFill>
            <a:schemeClr val="bg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0"/>
          <p:cNvSpPr txBox="1"/>
          <p:nvPr/>
        </p:nvSpPr>
        <p:spPr>
          <a:xfrm rot="2380588">
            <a:off x="10500810" y="582673"/>
            <a:ext cx="1880087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altLang="zh-CN" sz="2400" dirty="0">
                <a:solidFill>
                  <a:srgbClr val="3E3D4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    </a:t>
            </a:r>
            <a:r>
              <a:rPr lang="zh-CN" altLang="en-US" sz="2400" dirty="0">
                <a:solidFill>
                  <a:srgbClr val="3E3D4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补足短线</a:t>
            </a:r>
            <a:endParaRPr lang="zh-CN" altLang="en-US" sz="2400" dirty="0">
              <a:solidFill>
                <a:srgbClr val="3E3D4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749396" y="1011450"/>
            <a:ext cx="2229402" cy="327046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5978312" y="1011450"/>
            <a:ext cx="2159000" cy="325533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" name="Picture 38" descr="BRT"/>
          <p:cNvPicPr>
            <a:picLocks noChangeAspect="1" noChangeArrowheads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 bwMode="auto">
          <a:xfrm>
            <a:off x="3386355" y="1011450"/>
            <a:ext cx="2184400" cy="3286767"/>
          </a:xfrm>
          <a:prstGeom prst="rect">
            <a:avLst/>
          </a:prstGeom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Documents and Settings\Administrator\桌面\民族\2.jpg"/>
          <p:cNvPicPr>
            <a:picLocks noChangeAspect="1" noChangeArrowheads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 bwMode="auto">
          <a:xfrm>
            <a:off x="8544869" y="1011450"/>
            <a:ext cx="2171701" cy="3260186"/>
          </a:xfrm>
          <a:prstGeom prst="rect">
            <a:avLst/>
          </a:prstGeom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/>
        </p:nvSpPr>
        <p:spPr>
          <a:xfrm rot="16200000" flipH="1">
            <a:off x="10096502" y="-142875"/>
            <a:ext cx="1952623" cy="2238377"/>
          </a:xfrm>
          <a:prstGeom prst="rtTriangle">
            <a:avLst/>
          </a:prstGeom>
          <a:solidFill>
            <a:schemeClr val="bg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10"/>
          <p:cNvSpPr txBox="1"/>
          <p:nvPr/>
        </p:nvSpPr>
        <p:spPr>
          <a:xfrm rot="2380588">
            <a:off x="10500810" y="582673"/>
            <a:ext cx="1880087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altLang="zh-CN" sz="2400" dirty="0">
                <a:solidFill>
                  <a:srgbClr val="3E3D4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    </a:t>
            </a:r>
            <a:r>
              <a:rPr lang="zh-CN" altLang="en-US" sz="2400" dirty="0">
                <a:solidFill>
                  <a:srgbClr val="3E3D4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建设长线</a:t>
            </a:r>
            <a:endParaRPr lang="zh-CN" altLang="en-US" sz="2400" dirty="0">
              <a:solidFill>
                <a:srgbClr val="3E3D4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1426287" y="5165469"/>
            <a:ext cx="251184" cy="339105"/>
          </a:xfrm>
          <a:custGeom>
            <a:avLst/>
            <a:gdLst>
              <a:gd name="connsiteX0" fmla="*/ 211633 w 445591"/>
              <a:gd name="connsiteY0" fmla="*/ 427285 h 678210"/>
              <a:gd name="connsiteX1" fmla="*/ 243780 w 445591"/>
              <a:gd name="connsiteY1" fmla="*/ 471487 h 678210"/>
              <a:gd name="connsiteX2" fmla="*/ 200471 w 445591"/>
              <a:gd name="connsiteY2" fmla="*/ 516582 h 678210"/>
              <a:gd name="connsiteX3" fmla="*/ 205382 w 445591"/>
              <a:gd name="connsiteY3" fmla="*/ 315218 h 678210"/>
              <a:gd name="connsiteX4" fmla="*/ 197791 w 445591"/>
              <a:gd name="connsiteY4" fmla="*/ 379065 h 678210"/>
              <a:gd name="connsiteX5" fmla="*/ 175914 w 445591"/>
              <a:gd name="connsiteY5" fmla="*/ 348258 h 678210"/>
              <a:gd name="connsiteX6" fmla="*/ 205382 w 445591"/>
              <a:gd name="connsiteY6" fmla="*/ 315218 h 678210"/>
              <a:gd name="connsiteX7" fmla="*/ 211633 w 445591"/>
              <a:gd name="connsiteY7" fmla="*/ 264319 h 678210"/>
              <a:gd name="connsiteX8" fmla="*/ 209401 w 445591"/>
              <a:gd name="connsiteY8" fmla="*/ 283964 h 678210"/>
              <a:gd name="connsiteX9" fmla="*/ 159841 w 445591"/>
              <a:gd name="connsiteY9" fmla="*/ 301823 h 678210"/>
              <a:gd name="connsiteX10" fmla="*/ 139749 w 445591"/>
              <a:gd name="connsiteY10" fmla="*/ 350044 h 678210"/>
              <a:gd name="connsiteX11" fmla="*/ 192881 w 445591"/>
              <a:gd name="connsiteY11" fmla="*/ 417016 h 678210"/>
              <a:gd name="connsiteX12" fmla="*/ 181272 w 445591"/>
              <a:gd name="connsiteY12" fmla="*/ 514796 h 678210"/>
              <a:gd name="connsiteX13" fmla="*/ 143321 w 445591"/>
              <a:gd name="connsiteY13" fmla="*/ 463004 h 678210"/>
              <a:gd name="connsiteX14" fmla="*/ 108495 w 445591"/>
              <a:gd name="connsiteY14" fmla="*/ 469701 h 678210"/>
              <a:gd name="connsiteX15" fmla="*/ 177254 w 445591"/>
              <a:gd name="connsiteY15" fmla="*/ 546050 h 678210"/>
              <a:gd name="connsiteX16" fmla="*/ 173682 w 445591"/>
              <a:gd name="connsiteY16" fmla="*/ 576411 h 678210"/>
              <a:gd name="connsiteX17" fmla="*/ 192881 w 445591"/>
              <a:gd name="connsiteY17" fmla="*/ 579090 h 678210"/>
              <a:gd name="connsiteX18" fmla="*/ 196899 w 445591"/>
              <a:gd name="connsiteY18" fmla="*/ 547836 h 678210"/>
              <a:gd name="connsiteX19" fmla="*/ 255835 w 445591"/>
              <a:gd name="connsiteY19" fmla="*/ 526628 h 678210"/>
              <a:gd name="connsiteX20" fmla="*/ 279499 w 445591"/>
              <a:gd name="connsiteY20" fmla="*/ 470148 h 678210"/>
              <a:gd name="connsiteX21" fmla="*/ 216098 w 445591"/>
              <a:gd name="connsiteY21" fmla="*/ 390227 h 678210"/>
              <a:gd name="connsiteX22" fmla="*/ 225028 w 445591"/>
              <a:gd name="connsiteY22" fmla="*/ 317450 h 678210"/>
              <a:gd name="connsiteX23" fmla="*/ 250478 w 445591"/>
              <a:gd name="connsiteY23" fmla="*/ 351383 h 678210"/>
              <a:gd name="connsiteX24" fmla="*/ 281285 w 445591"/>
              <a:gd name="connsiteY24" fmla="*/ 345132 h 678210"/>
              <a:gd name="connsiteX25" fmla="*/ 229046 w 445591"/>
              <a:gd name="connsiteY25" fmla="*/ 285750 h 678210"/>
              <a:gd name="connsiteX26" fmla="*/ 231279 w 445591"/>
              <a:gd name="connsiteY26" fmla="*/ 266998 h 678210"/>
              <a:gd name="connsiteX27" fmla="*/ 226367 w 445591"/>
              <a:gd name="connsiteY27" fmla="*/ 176361 h 678210"/>
              <a:gd name="connsiteX28" fmla="*/ 335756 w 445591"/>
              <a:gd name="connsiteY28" fmla="*/ 196007 h 678210"/>
              <a:gd name="connsiteX29" fmla="*/ 417463 w 445591"/>
              <a:gd name="connsiteY29" fmla="*/ 335756 h 678210"/>
              <a:gd name="connsiteX30" fmla="*/ 445591 w 445591"/>
              <a:gd name="connsiteY30" fmla="*/ 497830 h 678210"/>
              <a:gd name="connsiteX31" fmla="*/ 425053 w 445591"/>
              <a:gd name="connsiteY31" fmla="*/ 605433 h 678210"/>
              <a:gd name="connsiteX32" fmla="*/ 221903 w 445591"/>
              <a:gd name="connsiteY32" fmla="*/ 678210 h 678210"/>
              <a:gd name="connsiteX33" fmla="*/ 25449 w 445591"/>
              <a:gd name="connsiteY33" fmla="*/ 614809 h 678210"/>
              <a:gd name="connsiteX34" fmla="*/ 0 w 445591"/>
              <a:gd name="connsiteY34" fmla="*/ 520154 h 678210"/>
              <a:gd name="connsiteX35" fmla="*/ 37504 w 445591"/>
              <a:gd name="connsiteY35" fmla="*/ 327719 h 678210"/>
              <a:gd name="connsiteX36" fmla="*/ 158948 w 445591"/>
              <a:gd name="connsiteY36" fmla="*/ 180380 h 678210"/>
              <a:gd name="connsiteX37" fmla="*/ 226367 w 445591"/>
              <a:gd name="connsiteY37" fmla="*/ 176361 h 678210"/>
              <a:gd name="connsiteX38" fmla="*/ 298697 w 445591"/>
              <a:gd name="connsiteY38" fmla="*/ 0 h 678210"/>
              <a:gd name="connsiteX39" fmla="*/ 362098 w 445591"/>
              <a:gd name="connsiteY39" fmla="*/ 11608 h 678210"/>
              <a:gd name="connsiteX40" fmla="*/ 404514 w 445591"/>
              <a:gd name="connsiteY40" fmla="*/ 51346 h 678210"/>
              <a:gd name="connsiteX41" fmla="*/ 375492 w 445591"/>
              <a:gd name="connsiteY41" fmla="*/ 112960 h 678210"/>
              <a:gd name="connsiteX42" fmla="*/ 336202 w 445591"/>
              <a:gd name="connsiteY42" fmla="*/ 173236 h 678210"/>
              <a:gd name="connsiteX43" fmla="*/ 228152 w 445591"/>
              <a:gd name="connsiteY43" fmla="*/ 154037 h 678210"/>
              <a:gd name="connsiteX44" fmla="*/ 160733 w 445591"/>
              <a:gd name="connsiteY44" fmla="*/ 158055 h 678210"/>
              <a:gd name="connsiteX45" fmla="*/ 118764 w 445591"/>
              <a:gd name="connsiteY45" fmla="*/ 45095 h 678210"/>
              <a:gd name="connsiteX46" fmla="*/ 148232 w 445591"/>
              <a:gd name="connsiteY46" fmla="*/ 21431 h 678210"/>
              <a:gd name="connsiteX47" fmla="*/ 200470 w 445591"/>
              <a:gd name="connsiteY47" fmla="*/ 16073 h 678210"/>
              <a:gd name="connsiteX48" fmla="*/ 193327 w 445591"/>
              <a:gd name="connsiteY48" fmla="*/ 83939 h 678210"/>
              <a:gd name="connsiteX49" fmla="*/ 202256 w 445591"/>
              <a:gd name="connsiteY49" fmla="*/ 85725 h 678210"/>
              <a:gd name="connsiteX50" fmla="*/ 227259 w 445591"/>
              <a:gd name="connsiteY50" fmla="*/ 5358 h 678210"/>
              <a:gd name="connsiteX51" fmla="*/ 298697 w 445591"/>
              <a:gd name="connsiteY51" fmla="*/ 0 h 67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5591" h="678210">
                <a:moveTo>
                  <a:pt x="211633" y="427285"/>
                </a:moveTo>
                <a:cubicBezTo>
                  <a:pt x="233065" y="440382"/>
                  <a:pt x="243780" y="455116"/>
                  <a:pt x="243780" y="471487"/>
                </a:cubicBezTo>
                <a:cubicBezTo>
                  <a:pt x="243780" y="498574"/>
                  <a:pt x="229344" y="513606"/>
                  <a:pt x="200471" y="516582"/>
                </a:cubicBezTo>
                <a:close/>
                <a:moveTo>
                  <a:pt x="205382" y="315218"/>
                </a:moveTo>
                <a:lnTo>
                  <a:pt x="197791" y="379065"/>
                </a:lnTo>
                <a:cubicBezTo>
                  <a:pt x="183206" y="369242"/>
                  <a:pt x="175914" y="358973"/>
                  <a:pt x="175914" y="348258"/>
                </a:cubicBezTo>
                <a:cubicBezTo>
                  <a:pt x="175914" y="328017"/>
                  <a:pt x="185736" y="317004"/>
                  <a:pt x="205382" y="315218"/>
                </a:cubicBezTo>
                <a:close/>
                <a:moveTo>
                  <a:pt x="211633" y="264319"/>
                </a:moveTo>
                <a:lnTo>
                  <a:pt x="209401" y="283964"/>
                </a:lnTo>
                <a:cubicBezTo>
                  <a:pt x="189160" y="284559"/>
                  <a:pt x="172640" y="290512"/>
                  <a:pt x="159841" y="301823"/>
                </a:cubicBezTo>
                <a:cubicBezTo>
                  <a:pt x="146447" y="314027"/>
                  <a:pt x="139749" y="330101"/>
                  <a:pt x="139749" y="350044"/>
                </a:cubicBezTo>
                <a:cubicBezTo>
                  <a:pt x="139749" y="375047"/>
                  <a:pt x="157460" y="397371"/>
                  <a:pt x="192881" y="417016"/>
                </a:cubicBezTo>
                <a:lnTo>
                  <a:pt x="181272" y="514796"/>
                </a:lnTo>
                <a:cubicBezTo>
                  <a:pt x="159246" y="509141"/>
                  <a:pt x="146595" y="491877"/>
                  <a:pt x="143321" y="463004"/>
                </a:cubicBezTo>
                <a:lnTo>
                  <a:pt x="108495" y="469701"/>
                </a:lnTo>
                <a:cubicBezTo>
                  <a:pt x="114746" y="513159"/>
                  <a:pt x="137666" y="538609"/>
                  <a:pt x="177254" y="546050"/>
                </a:cubicBezTo>
                <a:lnTo>
                  <a:pt x="173682" y="576411"/>
                </a:lnTo>
                <a:lnTo>
                  <a:pt x="192881" y="579090"/>
                </a:lnTo>
                <a:lnTo>
                  <a:pt x="196899" y="547836"/>
                </a:lnTo>
                <a:cubicBezTo>
                  <a:pt x="220414" y="547836"/>
                  <a:pt x="240060" y="540767"/>
                  <a:pt x="255835" y="526628"/>
                </a:cubicBezTo>
                <a:cubicBezTo>
                  <a:pt x="271611" y="512490"/>
                  <a:pt x="279499" y="493663"/>
                  <a:pt x="279499" y="470148"/>
                </a:cubicBezTo>
                <a:cubicBezTo>
                  <a:pt x="279499" y="441275"/>
                  <a:pt x="258365" y="414635"/>
                  <a:pt x="216098" y="390227"/>
                </a:cubicBezTo>
                <a:lnTo>
                  <a:pt x="225028" y="317450"/>
                </a:lnTo>
                <a:cubicBezTo>
                  <a:pt x="239018" y="321617"/>
                  <a:pt x="247501" y="332928"/>
                  <a:pt x="250478" y="351383"/>
                </a:cubicBezTo>
                <a:lnTo>
                  <a:pt x="281285" y="345132"/>
                </a:lnTo>
                <a:cubicBezTo>
                  <a:pt x="274141" y="311497"/>
                  <a:pt x="256728" y="291703"/>
                  <a:pt x="229046" y="285750"/>
                </a:cubicBezTo>
                <a:lnTo>
                  <a:pt x="231279" y="266998"/>
                </a:lnTo>
                <a:close/>
                <a:moveTo>
                  <a:pt x="226367" y="176361"/>
                </a:moveTo>
                <a:cubicBezTo>
                  <a:pt x="260598" y="176361"/>
                  <a:pt x="297061" y="182910"/>
                  <a:pt x="335756" y="196007"/>
                </a:cubicBezTo>
                <a:cubicBezTo>
                  <a:pt x="369391" y="227558"/>
                  <a:pt x="396627" y="274141"/>
                  <a:pt x="417463" y="335756"/>
                </a:cubicBezTo>
                <a:cubicBezTo>
                  <a:pt x="436215" y="391715"/>
                  <a:pt x="445591" y="445740"/>
                  <a:pt x="445591" y="497830"/>
                </a:cubicBezTo>
                <a:cubicBezTo>
                  <a:pt x="445591" y="539204"/>
                  <a:pt x="438745" y="575072"/>
                  <a:pt x="425053" y="605433"/>
                </a:cubicBezTo>
                <a:cubicBezTo>
                  <a:pt x="403026" y="653951"/>
                  <a:pt x="335310" y="678210"/>
                  <a:pt x="221903" y="678210"/>
                </a:cubicBezTo>
                <a:cubicBezTo>
                  <a:pt x="130224" y="678210"/>
                  <a:pt x="64740" y="657076"/>
                  <a:pt x="25449" y="614809"/>
                </a:cubicBezTo>
                <a:cubicBezTo>
                  <a:pt x="8483" y="596652"/>
                  <a:pt x="0" y="565100"/>
                  <a:pt x="0" y="520154"/>
                </a:cubicBezTo>
                <a:cubicBezTo>
                  <a:pt x="0" y="453182"/>
                  <a:pt x="12501" y="389037"/>
                  <a:pt x="37504" y="327719"/>
                </a:cubicBezTo>
                <a:cubicBezTo>
                  <a:pt x="66675" y="255389"/>
                  <a:pt x="107156" y="206276"/>
                  <a:pt x="158948" y="180380"/>
                </a:cubicBezTo>
                <a:cubicBezTo>
                  <a:pt x="182165" y="177701"/>
                  <a:pt x="204638" y="176361"/>
                  <a:pt x="226367" y="176361"/>
                </a:cubicBezTo>
                <a:close/>
                <a:moveTo>
                  <a:pt x="298697" y="0"/>
                </a:moveTo>
                <a:cubicBezTo>
                  <a:pt x="319235" y="0"/>
                  <a:pt x="340369" y="3869"/>
                  <a:pt x="362098" y="11608"/>
                </a:cubicBezTo>
                <a:cubicBezTo>
                  <a:pt x="390375" y="21729"/>
                  <a:pt x="404514" y="34974"/>
                  <a:pt x="404514" y="51346"/>
                </a:cubicBezTo>
                <a:cubicBezTo>
                  <a:pt x="404514" y="66526"/>
                  <a:pt x="394840" y="87064"/>
                  <a:pt x="375492" y="112960"/>
                </a:cubicBezTo>
                <a:cubicBezTo>
                  <a:pt x="352870" y="143619"/>
                  <a:pt x="339773" y="163711"/>
                  <a:pt x="336202" y="173236"/>
                </a:cubicBezTo>
                <a:cubicBezTo>
                  <a:pt x="298399" y="160437"/>
                  <a:pt x="262383" y="154037"/>
                  <a:pt x="228152" y="154037"/>
                </a:cubicBezTo>
                <a:cubicBezTo>
                  <a:pt x="206423" y="154037"/>
                  <a:pt x="183950" y="155376"/>
                  <a:pt x="160733" y="158055"/>
                </a:cubicBezTo>
                <a:cubicBezTo>
                  <a:pt x="132753" y="103882"/>
                  <a:pt x="118764" y="66228"/>
                  <a:pt x="118764" y="45095"/>
                </a:cubicBezTo>
                <a:cubicBezTo>
                  <a:pt x="118764" y="33486"/>
                  <a:pt x="128586" y="25598"/>
                  <a:pt x="148232" y="21431"/>
                </a:cubicBezTo>
                <a:cubicBezTo>
                  <a:pt x="165198" y="17859"/>
                  <a:pt x="182611" y="16073"/>
                  <a:pt x="200470" y="16073"/>
                </a:cubicBezTo>
                <a:lnTo>
                  <a:pt x="193327" y="83939"/>
                </a:lnTo>
                <a:lnTo>
                  <a:pt x="202256" y="85725"/>
                </a:lnTo>
                <a:lnTo>
                  <a:pt x="227259" y="5358"/>
                </a:lnTo>
                <a:cubicBezTo>
                  <a:pt x="239463" y="1786"/>
                  <a:pt x="263276" y="0"/>
                  <a:pt x="29869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896225" y="5165469"/>
            <a:ext cx="5868314" cy="45871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旅游消费占居民消费支出的比重将迅速增加</a:t>
            </a:r>
          </a:p>
        </p:txBody>
      </p:sp>
      <p:sp>
        <p:nvSpPr>
          <p:cNvPr id="7" name="任意多边形 6"/>
          <p:cNvSpPr/>
          <p:nvPr/>
        </p:nvSpPr>
        <p:spPr>
          <a:xfrm>
            <a:off x="1387236" y="5784995"/>
            <a:ext cx="329286" cy="406204"/>
          </a:xfrm>
          <a:custGeom>
            <a:avLst/>
            <a:gdLst/>
            <a:ahLst/>
            <a:cxnLst/>
            <a:rect l="l" t="t" r="r" b="b"/>
            <a:pathLst>
              <a:path w="462558" h="570607">
                <a:moveTo>
                  <a:pt x="184398" y="0"/>
                </a:moveTo>
                <a:lnTo>
                  <a:pt x="206723" y="99120"/>
                </a:lnTo>
                <a:lnTo>
                  <a:pt x="289322" y="187077"/>
                </a:lnTo>
                <a:cubicBezTo>
                  <a:pt x="294978" y="193626"/>
                  <a:pt x="304800" y="206276"/>
                  <a:pt x="318790" y="225028"/>
                </a:cubicBezTo>
                <a:lnTo>
                  <a:pt x="331292" y="241548"/>
                </a:lnTo>
                <a:cubicBezTo>
                  <a:pt x="344686" y="259705"/>
                  <a:pt x="354137" y="270793"/>
                  <a:pt x="359644" y="274811"/>
                </a:cubicBezTo>
                <a:cubicBezTo>
                  <a:pt x="365150" y="278830"/>
                  <a:pt x="374006" y="280839"/>
                  <a:pt x="386210" y="280839"/>
                </a:cubicBezTo>
                <a:lnTo>
                  <a:pt x="438448" y="280839"/>
                </a:lnTo>
                <a:cubicBezTo>
                  <a:pt x="454522" y="315069"/>
                  <a:pt x="462558" y="350193"/>
                  <a:pt x="462558" y="386209"/>
                </a:cubicBezTo>
                <a:cubicBezTo>
                  <a:pt x="462558" y="421333"/>
                  <a:pt x="455266" y="456605"/>
                  <a:pt x="440680" y="492026"/>
                </a:cubicBezTo>
                <a:lnTo>
                  <a:pt x="374154" y="492026"/>
                </a:lnTo>
                <a:cubicBezTo>
                  <a:pt x="343496" y="527149"/>
                  <a:pt x="310307" y="552897"/>
                  <a:pt x="274588" y="569268"/>
                </a:cubicBezTo>
                <a:cubicBezTo>
                  <a:pt x="263278" y="570161"/>
                  <a:pt x="254943" y="570607"/>
                  <a:pt x="249586" y="570607"/>
                </a:cubicBezTo>
                <a:cubicBezTo>
                  <a:pt x="234405" y="570607"/>
                  <a:pt x="217141" y="567928"/>
                  <a:pt x="197793" y="562571"/>
                </a:cubicBezTo>
                <a:lnTo>
                  <a:pt x="181720" y="570607"/>
                </a:lnTo>
                <a:lnTo>
                  <a:pt x="162521" y="570607"/>
                </a:lnTo>
                <a:cubicBezTo>
                  <a:pt x="118766" y="570607"/>
                  <a:pt x="96888" y="554980"/>
                  <a:pt x="96888" y="523726"/>
                </a:cubicBezTo>
                <a:cubicBezTo>
                  <a:pt x="96888" y="521940"/>
                  <a:pt x="97186" y="519262"/>
                  <a:pt x="97780" y="515690"/>
                </a:cubicBezTo>
                <a:cubicBezTo>
                  <a:pt x="65634" y="513006"/>
                  <a:pt x="49560" y="497649"/>
                  <a:pt x="49560" y="469618"/>
                </a:cubicBezTo>
                <a:cubicBezTo>
                  <a:pt x="49560" y="466637"/>
                  <a:pt x="49858" y="462463"/>
                  <a:pt x="50454" y="457096"/>
                </a:cubicBezTo>
                <a:cubicBezTo>
                  <a:pt x="38547" y="453845"/>
                  <a:pt x="29543" y="448526"/>
                  <a:pt x="23441" y="441141"/>
                </a:cubicBezTo>
                <a:cubicBezTo>
                  <a:pt x="17339" y="433755"/>
                  <a:pt x="14288" y="424449"/>
                  <a:pt x="14288" y="413222"/>
                </a:cubicBezTo>
                <a:cubicBezTo>
                  <a:pt x="14288" y="404059"/>
                  <a:pt x="17430" y="394309"/>
                  <a:pt x="23713" y="383970"/>
                </a:cubicBezTo>
                <a:cubicBezTo>
                  <a:pt x="7904" y="366650"/>
                  <a:pt x="0" y="347391"/>
                  <a:pt x="0" y="326192"/>
                </a:cubicBezTo>
                <a:cubicBezTo>
                  <a:pt x="0" y="301705"/>
                  <a:pt x="13246" y="281997"/>
                  <a:pt x="39738" y="267068"/>
                </a:cubicBezTo>
                <a:cubicBezTo>
                  <a:pt x="66229" y="252138"/>
                  <a:pt x="101352" y="244674"/>
                  <a:pt x="145108" y="244674"/>
                </a:cubicBezTo>
                <a:lnTo>
                  <a:pt x="156270" y="244674"/>
                </a:lnTo>
                <a:cubicBezTo>
                  <a:pt x="152698" y="217885"/>
                  <a:pt x="144512" y="191988"/>
                  <a:pt x="131714" y="166985"/>
                </a:cubicBezTo>
                <a:lnTo>
                  <a:pt x="124570" y="154484"/>
                </a:lnTo>
                <a:cubicBezTo>
                  <a:pt x="109092" y="125016"/>
                  <a:pt x="101352" y="102245"/>
                  <a:pt x="101352" y="86172"/>
                </a:cubicBezTo>
                <a:cubicBezTo>
                  <a:pt x="101352" y="41821"/>
                  <a:pt x="124718" y="14139"/>
                  <a:pt x="171450" y="3126"/>
                </a:cubicBezTo>
                <a:lnTo>
                  <a:pt x="184398" y="0"/>
                </a:lnTo>
                <a:close/>
                <a:moveTo>
                  <a:pt x="169218" y="29022"/>
                </a:moveTo>
                <a:cubicBezTo>
                  <a:pt x="139452" y="39142"/>
                  <a:pt x="124570" y="58192"/>
                  <a:pt x="124570" y="86172"/>
                </a:cubicBezTo>
                <a:cubicBezTo>
                  <a:pt x="124570" y="100757"/>
                  <a:pt x="129630" y="116533"/>
                  <a:pt x="139750" y="133499"/>
                </a:cubicBezTo>
                <a:lnTo>
                  <a:pt x="145554" y="143322"/>
                </a:lnTo>
                <a:cubicBezTo>
                  <a:pt x="168772" y="182017"/>
                  <a:pt x="180380" y="218926"/>
                  <a:pt x="180380" y="254050"/>
                </a:cubicBezTo>
                <a:lnTo>
                  <a:pt x="180826" y="266551"/>
                </a:lnTo>
                <a:lnTo>
                  <a:pt x="164712" y="266551"/>
                </a:lnTo>
                <a:cubicBezTo>
                  <a:pt x="117249" y="266551"/>
                  <a:pt x="81578" y="271257"/>
                  <a:pt x="57698" y="280668"/>
                </a:cubicBezTo>
                <a:cubicBezTo>
                  <a:pt x="33818" y="290079"/>
                  <a:pt x="21878" y="304347"/>
                  <a:pt x="21878" y="323471"/>
                </a:cubicBezTo>
                <a:cubicBezTo>
                  <a:pt x="21878" y="340800"/>
                  <a:pt x="28065" y="355440"/>
                  <a:pt x="40439" y="367391"/>
                </a:cubicBezTo>
                <a:cubicBezTo>
                  <a:pt x="52812" y="379341"/>
                  <a:pt x="67943" y="385316"/>
                  <a:pt x="85830" y="385316"/>
                </a:cubicBezTo>
                <a:lnTo>
                  <a:pt x="113108" y="385316"/>
                </a:lnTo>
                <a:lnTo>
                  <a:pt x="194222" y="348900"/>
                </a:lnTo>
                <a:cubicBezTo>
                  <a:pt x="182018" y="330315"/>
                  <a:pt x="165646" y="321022"/>
                  <a:pt x="145108" y="321022"/>
                </a:cubicBezTo>
                <a:cubicBezTo>
                  <a:pt x="139750" y="321022"/>
                  <a:pt x="132904" y="322221"/>
                  <a:pt x="124570" y="324619"/>
                </a:cubicBezTo>
                <a:cubicBezTo>
                  <a:pt x="116236" y="327016"/>
                  <a:pt x="106412" y="330613"/>
                  <a:pt x="95102" y="335408"/>
                </a:cubicBezTo>
                <a:lnTo>
                  <a:pt x="74117" y="336308"/>
                </a:lnTo>
                <a:lnTo>
                  <a:pt x="53132" y="313879"/>
                </a:lnTo>
                <a:lnTo>
                  <a:pt x="89298" y="313432"/>
                </a:lnTo>
                <a:cubicBezTo>
                  <a:pt x="99716" y="308967"/>
                  <a:pt x="109240" y="305693"/>
                  <a:pt x="117872" y="303610"/>
                </a:cubicBezTo>
                <a:cubicBezTo>
                  <a:pt x="126504" y="301526"/>
                  <a:pt x="134392" y="300484"/>
                  <a:pt x="141536" y="300484"/>
                </a:cubicBezTo>
                <a:cubicBezTo>
                  <a:pt x="179636" y="300484"/>
                  <a:pt x="207467" y="319920"/>
                  <a:pt x="225028" y="358792"/>
                </a:cubicBezTo>
                <a:lnTo>
                  <a:pt x="209848" y="365985"/>
                </a:lnTo>
                <a:cubicBezTo>
                  <a:pt x="228600" y="375133"/>
                  <a:pt x="243037" y="391072"/>
                  <a:pt x="253157" y="413801"/>
                </a:cubicBezTo>
                <a:lnTo>
                  <a:pt x="235744" y="421293"/>
                </a:lnTo>
                <a:cubicBezTo>
                  <a:pt x="249436" y="429920"/>
                  <a:pt x="262087" y="444643"/>
                  <a:pt x="273696" y="465460"/>
                </a:cubicBezTo>
                <a:lnTo>
                  <a:pt x="246014" y="478631"/>
                </a:lnTo>
                <a:cubicBezTo>
                  <a:pt x="261194" y="489645"/>
                  <a:pt x="273398" y="505272"/>
                  <a:pt x="282625" y="525512"/>
                </a:cubicBezTo>
                <a:lnTo>
                  <a:pt x="227708" y="550069"/>
                </a:lnTo>
                <a:cubicBezTo>
                  <a:pt x="236638" y="551855"/>
                  <a:pt x="244228" y="552748"/>
                  <a:pt x="250478" y="552748"/>
                </a:cubicBezTo>
                <a:lnTo>
                  <a:pt x="267891" y="552301"/>
                </a:lnTo>
                <a:cubicBezTo>
                  <a:pt x="307480" y="529382"/>
                  <a:pt x="339626" y="501551"/>
                  <a:pt x="364332" y="468809"/>
                </a:cubicBezTo>
                <a:lnTo>
                  <a:pt x="425946" y="468809"/>
                </a:lnTo>
                <a:cubicBezTo>
                  <a:pt x="435174" y="441722"/>
                  <a:pt x="439788" y="415826"/>
                  <a:pt x="439788" y="391121"/>
                </a:cubicBezTo>
                <a:cubicBezTo>
                  <a:pt x="439788" y="361950"/>
                  <a:pt x="434728" y="333226"/>
                  <a:pt x="424607" y="304949"/>
                </a:cubicBezTo>
                <a:cubicBezTo>
                  <a:pt x="387102" y="304949"/>
                  <a:pt x="363588" y="302717"/>
                  <a:pt x="354062" y="298252"/>
                </a:cubicBezTo>
                <a:cubicBezTo>
                  <a:pt x="344538" y="293787"/>
                  <a:pt x="330250" y="278160"/>
                  <a:pt x="311200" y="251371"/>
                </a:cubicBezTo>
                <a:cubicBezTo>
                  <a:pt x="303461" y="240953"/>
                  <a:pt x="292002" y="226219"/>
                  <a:pt x="276821" y="207169"/>
                </a:cubicBezTo>
                <a:lnTo>
                  <a:pt x="187078" y="111621"/>
                </a:lnTo>
                <a:lnTo>
                  <a:pt x="169218" y="29022"/>
                </a:lnTo>
                <a:close/>
                <a:moveTo>
                  <a:pt x="184845" y="377670"/>
                </a:moveTo>
                <a:lnTo>
                  <a:pt x="117894" y="407194"/>
                </a:lnTo>
                <a:lnTo>
                  <a:pt x="94362" y="407194"/>
                </a:lnTo>
                <a:cubicBezTo>
                  <a:pt x="72168" y="407194"/>
                  <a:pt x="55300" y="404069"/>
                  <a:pt x="43756" y="397818"/>
                </a:cubicBezTo>
                <a:cubicBezTo>
                  <a:pt x="39886" y="403120"/>
                  <a:pt x="37952" y="408126"/>
                  <a:pt x="37952" y="412838"/>
                </a:cubicBezTo>
                <a:cubicBezTo>
                  <a:pt x="37952" y="421972"/>
                  <a:pt x="42491" y="428822"/>
                  <a:pt x="51570" y="433387"/>
                </a:cubicBezTo>
                <a:cubicBezTo>
                  <a:pt x="60648" y="437951"/>
                  <a:pt x="74266" y="440234"/>
                  <a:pt x="92423" y="440234"/>
                </a:cubicBezTo>
                <a:lnTo>
                  <a:pt x="139750" y="440234"/>
                </a:lnTo>
                <a:lnTo>
                  <a:pt x="222350" y="404069"/>
                </a:lnTo>
                <a:cubicBezTo>
                  <a:pt x="211932" y="390283"/>
                  <a:pt x="199430" y="381484"/>
                  <a:pt x="184845" y="377670"/>
                </a:cubicBezTo>
                <a:close/>
                <a:moveTo>
                  <a:pt x="212080" y="431862"/>
                </a:moveTo>
                <a:lnTo>
                  <a:pt x="143768" y="462112"/>
                </a:lnTo>
                <a:lnTo>
                  <a:pt x="71438" y="462112"/>
                </a:lnTo>
                <a:lnTo>
                  <a:pt x="70098" y="467853"/>
                </a:lnTo>
                <a:cubicBezTo>
                  <a:pt x="70098" y="485457"/>
                  <a:pt x="87512" y="494258"/>
                  <a:pt x="122338" y="494258"/>
                </a:cubicBezTo>
                <a:lnTo>
                  <a:pt x="155824" y="494258"/>
                </a:lnTo>
                <a:lnTo>
                  <a:pt x="241102" y="456189"/>
                </a:lnTo>
                <a:cubicBezTo>
                  <a:pt x="239614" y="454389"/>
                  <a:pt x="238423" y="452887"/>
                  <a:pt x="237530" y="451682"/>
                </a:cubicBezTo>
                <a:cubicBezTo>
                  <a:pt x="230386" y="443273"/>
                  <a:pt x="221904" y="436667"/>
                  <a:pt x="212080" y="431862"/>
                </a:cubicBezTo>
                <a:close/>
                <a:moveTo>
                  <a:pt x="224136" y="488454"/>
                </a:moveTo>
                <a:lnTo>
                  <a:pt x="160288" y="517029"/>
                </a:lnTo>
                <a:lnTo>
                  <a:pt x="118766" y="517029"/>
                </a:lnTo>
                <a:lnTo>
                  <a:pt x="118766" y="519708"/>
                </a:lnTo>
                <a:cubicBezTo>
                  <a:pt x="118766" y="539651"/>
                  <a:pt x="133314" y="549622"/>
                  <a:pt x="162410" y="549622"/>
                </a:cubicBezTo>
                <a:lnTo>
                  <a:pt x="177255" y="549622"/>
                </a:lnTo>
                <a:lnTo>
                  <a:pt x="250478" y="516583"/>
                </a:lnTo>
                <a:cubicBezTo>
                  <a:pt x="248394" y="513904"/>
                  <a:pt x="246758" y="511820"/>
                  <a:pt x="245567" y="510332"/>
                </a:cubicBezTo>
                <a:cubicBezTo>
                  <a:pt x="239912" y="502295"/>
                  <a:pt x="232768" y="495003"/>
                  <a:pt x="224136" y="4884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896225" y="5798045"/>
            <a:ext cx="8534484" cy="45871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生态观光、生态休闲、生态度假、生态体验无疑将成为重要的出游取向</a:t>
            </a:r>
          </a:p>
        </p:txBody>
      </p:sp>
      <p:pic>
        <p:nvPicPr>
          <p:cNvPr id="10" name="Picture 2" descr="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465338" y="1188253"/>
            <a:ext cx="9008140" cy="3585900"/>
          </a:xfrm>
          <a:prstGeom prst="rect">
            <a:avLst/>
          </a:prstGeom>
          <a:noFill/>
          <a:ln w="76200" cap="flat" cmpd="sng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706771" y="4124342"/>
            <a:ext cx="180239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2000" dirty="0">
                <a:solidFill>
                  <a:schemeClr val="bg1"/>
                </a:solidFill>
                <a:effectLst/>
                <a:latin typeface="+mn-ea"/>
                <a:ea typeface="+mn-ea"/>
              </a:rPr>
              <a:t>明湖湿地公园</a:t>
            </a: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/>
          <a:srcRect l="-104"/>
          <a:stretch>
            <a:fillRect/>
          </a:stretch>
        </p:blipFill>
        <p:spPr>
          <a:xfrm>
            <a:off x="-25402" y="-1"/>
            <a:ext cx="12204702" cy="4457701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2" y="3805965"/>
            <a:ext cx="12192000" cy="791435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  <a:alpha val="6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TextBox 6"/>
          <p:cNvSpPr txBox="1"/>
          <p:nvPr/>
        </p:nvSpPr>
        <p:spPr>
          <a:xfrm>
            <a:off x="797491" y="3805965"/>
            <a:ext cx="10597018" cy="2828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秉持理念，依托平台，抓好建设，形成格局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按照“生态产业化、产业生态化”理念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依托“生态文明贵阳国际论坛”、“世界山地旅游大会”“贵州旅游产业发展大会”等平台，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重点抓好国家生态旅游示范区、生态旅游度假区建设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形成以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5A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旅游区、世界自然遗产地、风景名胜区、自然保护区、森林公园、湿地公园和地质公园为载体，以观光、避暑、休闲、度假、康体、科研、文化体验和环境保护为内涵支撑的生态旅游发展格局，力争通过三年左右的努力，把贵州建成生态旅游大省。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直角三角形 10"/>
          <p:cNvSpPr/>
          <p:nvPr/>
        </p:nvSpPr>
        <p:spPr>
          <a:xfrm rot="16200000" flipH="1">
            <a:off x="10096502" y="-142875"/>
            <a:ext cx="1952623" cy="2238377"/>
          </a:xfrm>
          <a:prstGeom prst="rtTriangle">
            <a:avLst/>
          </a:prstGeom>
          <a:solidFill>
            <a:schemeClr val="bg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0"/>
          <p:cNvSpPr txBox="1"/>
          <p:nvPr/>
        </p:nvSpPr>
        <p:spPr>
          <a:xfrm rot="2380588">
            <a:off x="10500810" y="582673"/>
            <a:ext cx="1880087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altLang="zh-CN" sz="2400" dirty="0">
                <a:solidFill>
                  <a:srgbClr val="3E3D4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    </a:t>
            </a:r>
            <a:r>
              <a:rPr lang="zh-CN" altLang="en-US" sz="2400" dirty="0">
                <a:solidFill>
                  <a:srgbClr val="3E3D4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建设长线</a:t>
            </a:r>
            <a:endParaRPr lang="zh-CN" altLang="en-US" sz="2400" dirty="0">
              <a:solidFill>
                <a:srgbClr val="3E3D4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0952" y="290430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月亮河夜郎布依生态园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6"/>
          <p:cNvSpPr txBox="1"/>
          <p:nvPr/>
        </p:nvSpPr>
        <p:spPr>
          <a:xfrm>
            <a:off x="6336771" y="2523330"/>
            <a:ext cx="5232930" cy="297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天人合一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人类同自然界的和解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贵州生态旅游方兴未艾，我们将积极探索，让守住“两条底线”重要思想落地生根，使旅游业在实现人与自然和谐共处及国家战略中发挥重要作用。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9869" y="901969"/>
            <a:ext cx="6730567" cy="551126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741714" y="5082454"/>
            <a:ext cx="10238487" cy="1306286"/>
          </a:xfrm>
          <a:prstGeom prst="roundRect">
            <a:avLst>
              <a:gd name="adj" fmla="val 729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谢谢！</a:t>
            </a:r>
          </a:p>
        </p:txBody>
      </p:sp>
    </p:spTree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2571" y="854194"/>
            <a:ext cx="4132834" cy="919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一、贵州生态旅游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31825" marR="0" lvl="0" indent="0" defTabSz="91440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37845" algn="l"/>
              </a:tabLst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实践意义非凡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8359696" y="4493954"/>
            <a:ext cx="3832304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altLang="zh-CN" sz="2400" dirty="0">
                <a:solidFill>
                  <a:srgbClr val="3E3D4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    </a:t>
            </a:r>
            <a:r>
              <a:rPr lang="zh-CN" altLang="en-US" sz="2400" dirty="0">
                <a:solidFill>
                  <a:srgbClr val="3E3D4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问题所致</a:t>
            </a:r>
            <a:endParaRPr lang="zh-CN" altLang="en-US" sz="2400" dirty="0">
              <a:solidFill>
                <a:srgbClr val="3E3D4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8359696" y="2261706"/>
            <a:ext cx="3832304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altLang="zh-CN" sz="2400" dirty="0">
                <a:solidFill>
                  <a:srgbClr val="3E3D4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    </a:t>
            </a:r>
            <a:r>
              <a:rPr lang="zh-CN" altLang="en-US" sz="2400" dirty="0">
                <a:solidFill>
                  <a:srgbClr val="3E3D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资源所归</a:t>
            </a:r>
          </a:p>
        </p:txBody>
      </p:sp>
      <p:sp>
        <p:nvSpPr>
          <p:cNvPr id="5" name="TextBox 10"/>
          <p:cNvSpPr txBox="1"/>
          <p:nvPr/>
        </p:nvSpPr>
        <p:spPr>
          <a:xfrm>
            <a:off x="8359696" y="3005789"/>
            <a:ext cx="3832304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altLang="zh-CN" sz="2400" dirty="0">
                <a:solidFill>
                  <a:srgbClr val="3E3D4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    </a:t>
            </a:r>
            <a:r>
              <a:rPr lang="zh-CN" altLang="en-US" sz="2400" dirty="0">
                <a:solidFill>
                  <a:srgbClr val="3E3D4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发展所向</a:t>
            </a:r>
            <a:endParaRPr lang="zh-CN" altLang="en-US" sz="2400" dirty="0">
              <a:solidFill>
                <a:srgbClr val="3E3D4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8359696" y="3749872"/>
            <a:ext cx="3832304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altLang="zh-CN" sz="2400" dirty="0">
                <a:solidFill>
                  <a:srgbClr val="3E3D4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    </a:t>
            </a:r>
            <a:r>
              <a:rPr lang="zh-CN" altLang="en-US" sz="2400" dirty="0">
                <a:solidFill>
                  <a:srgbClr val="3E3D4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规律所然</a:t>
            </a:r>
            <a:endParaRPr lang="zh-CN" altLang="en-US" sz="2400" dirty="0">
              <a:solidFill>
                <a:srgbClr val="3E3D4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Administrator\桌面\水\5.jpg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1231900" y="1452467"/>
            <a:ext cx="4783092" cy="2678589"/>
          </a:xfrm>
          <a:prstGeom prst="rect">
            <a:avLst/>
          </a:prstGeom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Documents and Settings\Administrator\桌面\山\15.jpg"/>
          <p:cNvPicPr>
            <a:picLocks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6173513" y="1453978"/>
            <a:ext cx="4804204" cy="2677078"/>
          </a:xfrm>
          <a:prstGeom prst="rect">
            <a:avLst/>
          </a:prstGeom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877613" y="5856074"/>
            <a:ext cx="10820401" cy="45871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道出了贵州让人沉醉的生态之美</a:t>
            </a:r>
            <a:endParaRPr lang="en-US" altLang="zh-CN" sz="2000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4200" y="4850029"/>
            <a:ext cx="11113814" cy="10525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48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江从白鹭飞边转 </a:t>
            </a:r>
            <a:r>
              <a:rPr lang="en-US" altLang="zh-CN" sz="48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,</a:t>
            </a:r>
            <a:r>
              <a:rPr lang="zh-CN" altLang="en-US" sz="48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云在青山缺处生</a:t>
            </a:r>
          </a:p>
        </p:txBody>
      </p:sp>
      <p:sp>
        <p:nvSpPr>
          <p:cNvPr id="10" name="任意多边形 9"/>
          <p:cNvSpPr/>
          <p:nvPr/>
        </p:nvSpPr>
        <p:spPr>
          <a:xfrm>
            <a:off x="5291093" y="3462764"/>
            <a:ext cx="1584414" cy="1285592"/>
          </a:xfrm>
          <a:custGeom>
            <a:avLst/>
            <a:gdLst>
              <a:gd name="connsiteX0" fmla="*/ 302047 w 603274"/>
              <a:gd name="connsiteY0" fmla="*/ 157163 h 489496"/>
              <a:gd name="connsiteX1" fmla="*/ 366713 w 603274"/>
              <a:gd name="connsiteY1" fmla="*/ 184176 h 489496"/>
              <a:gd name="connsiteX2" fmla="*/ 393725 w 603274"/>
              <a:gd name="connsiteY2" fmla="*/ 249660 h 489496"/>
              <a:gd name="connsiteX3" fmla="*/ 366713 w 603274"/>
              <a:gd name="connsiteY3" fmla="*/ 314326 h 489496"/>
              <a:gd name="connsiteX4" fmla="*/ 302047 w 603274"/>
              <a:gd name="connsiteY4" fmla="*/ 341338 h 489496"/>
              <a:gd name="connsiteX5" fmla="*/ 236972 w 603274"/>
              <a:gd name="connsiteY5" fmla="*/ 314326 h 489496"/>
              <a:gd name="connsiteX6" fmla="*/ 209550 w 603274"/>
              <a:gd name="connsiteY6" fmla="*/ 249660 h 489496"/>
              <a:gd name="connsiteX7" fmla="*/ 236563 w 603274"/>
              <a:gd name="connsiteY7" fmla="*/ 184176 h 489496"/>
              <a:gd name="connsiteX8" fmla="*/ 302047 w 603274"/>
              <a:gd name="connsiteY8" fmla="*/ 157163 h 489496"/>
              <a:gd name="connsiteX9" fmla="*/ 299591 w 603274"/>
              <a:gd name="connsiteY9" fmla="*/ 95771 h 489496"/>
              <a:gd name="connsiteX10" fmla="*/ 190313 w 603274"/>
              <a:gd name="connsiteY10" fmla="*/ 140791 h 489496"/>
              <a:gd name="connsiteX11" fmla="*/ 144884 w 603274"/>
              <a:gd name="connsiteY11" fmla="*/ 249659 h 489496"/>
              <a:gd name="connsiteX12" fmla="*/ 190313 w 603274"/>
              <a:gd name="connsiteY12" fmla="*/ 357708 h 489496"/>
              <a:gd name="connsiteX13" fmla="*/ 299591 w 603274"/>
              <a:gd name="connsiteY13" fmla="*/ 402729 h 489496"/>
              <a:gd name="connsiteX14" fmla="*/ 407640 w 603274"/>
              <a:gd name="connsiteY14" fmla="*/ 357708 h 489496"/>
              <a:gd name="connsiteX15" fmla="*/ 452660 w 603274"/>
              <a:gd name="connsiteY15" fmla="*/ 249659 h 489496"/>
              <a:gd name="connsiteX16" fmla="*/ 407640 w 603274"/>
              <a:gd name="connsiteY16" fmla="*/ 140791 h 489496"/>
              <a:gd name="connsiteX17" fmla="*/ 299591 w 603274"/>
              <a:gd name="connsiteY17" fmla="*/ 95771 h 489496"/>
              <a:gd name="connsiteX18" fmla="*/ 187449 w 603274"/>
              <a:gd name="connsiteY18" fmla="*/ 0 h 489496"/>
              <a:gd name="connsiteX19" fmla="*/ 415826 w 603274"/>
              <a:gd name="connsiteY19" fmla="*/ 0 h 489496"/>
              <a:gd name="connsiteX20" fmla="*/ 478854 w 603274"/>
              <a:gd name="connsiteY20" fmla="*/ 54024 h 489496"/>
              <a:gd name="connsiteX21" fmla="*/ 534516 w 603274"/>
              <a:gd name="connsiteY21" fmla="*/ 54024 h 489496"/>
              <a:gd name="connsiteX22" fmla="*/ 583220 w 603274"/>
              <a:gd name="connsiteY22" fmla="*/ 74079 h 489496"/>
              <a:gd name="connsiteX23" fmla="*/ 603274 w 603274"/>
              <a:gd name="connsiteY23" fmla="*/ 122783 h 489496"/>
              <a:gd name="connsiteX24" fmla="*/ 603274 w 603274"/>
              <a:gd name="connsiteY24" fmla="*/ 420737 h 489496"/>
              <a:gd name="connsiteX25" fmla="*/ 583220 w 603274"/>
              <a:gd name="connsiteY25" fmla="*/ 469032 h 489496"/>
              <a:gd name="connsiteX26" fmla="*/ 534516 w 603274"/>
              <a:gd name="connsiteY26" fmla="*/ 489496 h 489496"/>
              <a:gd name="connsiteX27" fmla="*/ 68758 w 603274"/>
              <a:gd name="connsiteY27" fmla="*/ 489496 h 489496"/>
              <a:gd name="connsiteX28" fmla="*/ 20464 w 603274"/>
              <a:gd name="connsiteY28" fmla="*/ 469032 h 489496"/>
              <a:gd name="connsiteX29" fmla="*/ 0 w 603274"/>
              <a:gd name="connsiteY29" fmla="*/ 420737 h 489496"/>
              <a:gd name="connsiteX30" fmla="*/ 0 w 603274"/>
              <a:gd name="connsiteY30" fmla="*/ 122783 h 489496"/>
              <a:gd name="connsiteX31" fmla="*/ 20054 w 603274"/>
              <a:gd name="connsiteY31" fmla="*/ 74079 h 489496"/>
              <a:gd name="connsiteX32" fmla="*/ 68758 w 603274"/>
              <a:gd name="connsiteY32" fmla="*/ 54024 h 489496"/>
              <a:gd name="connsiteX33" fmla="*/ 125238 w 603274"/>
              <a:gd name="connsiteY33" fmla="*/ 54024 h 489496"/>
              <a:gd name="connsiteX34" fmla="*/ 187449 w 603274"/>
              <a:gd name="connsiteY34" fmla="*/ 0 h 48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3274" h="489496">
                <a:moveTo>
                  <a:pt x="302047" y="157163"/>
                </a:moveTo>
                <a:cubicBezTo>
                  <a:pt x="327150" y="157163"/>
                  <a:pt x="348705" y="166167"/>
                  <a:pt x="366713" y="184176"/>
                </a:cubicBezTo>
                <a:cubicBezTo>
                  <a:pt x="384721" y="202184"/>
                  <a:pt x="393725" y="224012"/>
                  <a:pt x="393725" y="249660"/>
                </a:cubicBezTo>
                <a:cubicBezTo>
                  <a:pt x="393725" y="274763"/>
                  <a:pt x="384721" y="296318"/>
                  <a:pt x="366713" y="314326"/>
                </a:cubicBezTo>
                <a:cubicBezTo>
                  <a:pt x="348705" y="332334"/>
                  <a:pt x="327150" y="341338"/>
                  <a:pt x="302047" y="341338"/>
                </a:cubicBezTo>
                <a:cubicBezTo>
                  <a:pt x="276945" y="341338"/>
                  <a:pt x="255253" y="332334"/>
                  <a:pt x="236972" y="314326"/>
                </a:cubicBezTo>
                <a:cubicBezTo>
                  <a:pt x="218691" y="296318"/>
                  <a:pt x="209550" y="274763"/>
                  <a:pt x="209550" y="249660"/>
                </a:cubicBezTo>
                <a:cubicBezTo>
                  <a:pt x="209550" y="224012"/>
                  <a:pt x="218554" y="202184"/>
                  <a:pt x="236563" y="184176"/>
                </a:cubicBezTo>
                <a:cubicBezTo>
                  <a:pt x="254571" y="166167"/>
                  <a:pt x="276399" y="157163"/>
                  <a:pt x="302047" y="157163"/>
                </a:cubicBezTo>
                <a:close/>
                <a:moveTo>
                  <a:pt x="299591" y="95771"/>
                </a:moveTo>
                <a:cubicBezTo>
                  <a:pt x="257026" y="95771"/>
                  <a:pt x="220600" y="110778"/>
                  <a:pt x="190313" y="140791"/>
                </a:cubicBezTo>
                <a:cubicBezTo>
                  <a:pt x="160027" y="170805"/>
                  <a:pt x="144884" y="207094"/>
                  <a:pt x="144884" y="249659"/>
                </a:cubicBezTo>
                <a:cubicBezTo>
                  <a:pt x="144884" y="291678"/>
                  <a:pt x="160027" y="327695"/>
                  <a:pt x="190313" y="357708"/>
                </a:cubicBezTo>
                <a:cubicBezTo>
                  <a:pt x="220600" y="387722"/>
                  <a:pt x="257026" y="402729"/>
                  <a:pt x="299591" y="402729"/>
                </a:cubicBezTo>
                <a:cubicBezTo>
                  <a:pt x="341609" y="402729"/>
                  <a:pt x="377626" y="387722"/>
                  <a:pt x="407640" y="357708"/>
                </a:cubicBezTo>
                <a:cubicBezTo>
                  <a:pt x="437653" y="327695"/>
                  <a:pt x="452660" y="291678"/>
                  <a:pt x="452660" y="249659"/>
                </a:cubicBezTo>
                <a:cubicBezTo>
                  <a:pt x="452660" y="207094"/>
                  <a:pt x="437653" y="170805"/>
                  <a:pt x="407640" y="140791"/>
                </a:cubicBezTo>
                <a:cubicBezTo>
                  <a:pt x="377626" y="110778"/>
                  <a:pt x="341609" y="95771"/>
                  <a:pt x="299591" y="95771"/>
                </a:cubicBezTo>
                <a:close/>
                <a:moveTo>
                  <a:pt x="187449" y="0"/>
                </a:moveTo>
                <a:lnTo>
                  <a:pt x="415826" y="0"/>
                </a:lnTo>
                <a:cubicBezTo>
                  <a:pt x="434925" y="0"/>
                  <a:pt x="455935" y="18008"/>
                  <a:pt x="478854" y="54024"/>
                </a:cubicBezTo>
                <a:lnTo>
                  <a:pt x="534516" y="54024"/>
                </a:lnTo>
                <a:cubicBezTo>
                  <a:pt x="553616" y="54024"/>
                  <a:pt x="569850" y="60710"/>
                  <a:pt x="583220" y="74079"/>
                </a:cubicBezTo>
                <a:cubicBezTo>
                  <a:pt x="596590" y="87449"/>
                  <a:pt x="603274" y="103684"/>
                  <a:pt x="603274" y="122783"/>
                </a:cubicBezTo>
                <a:lnTo>
                  <a:pt x="603274" y="420737"/>
                </a:lnTo>
                <a:cubicBezTo>
                  <a:pt x="603274" y="439291"/>
                  <a:pt x="596590" y="455389"/>
                  <a:pt x="583220" y="469032"/>
                </a:cubicBezTo>
                <a:cubicBezTo>
                  <a:pt x="569850" y="482674"/>
                  <a:pt x="553616" y="489496"/>
                  <a:pt x="534516" y="489496"/>
                </a:cubicBezTo>
                <a:lnTo>
                  <a:pt x="68758" y="489496"/>
                </a:lnTo>
                <a:cubicBezTo>
                  <a:pt x="50204" y="489496"/>
                  <a:pt x="34106" y="482674"/>
                  <a:pt x="20464" y="469032"/>
                </a:cubicBezTo>
                <a:cubicBezTo>
                  <a:pt x="6821" y="455389"/>
                  <a:pt x="0" y="439291"/>
                  <a:pt x="0" y="420737"/>
                </a:cubicBezTo>
                <a:lnTo>
                  <a:pt x="0" y="122783"/>
                </a:lnTo>
                <a:cubicBezTo>
                  <a:pt x="0" y="103684"/>
                  <a:pt x="6684" y="87449"/>
                  <a:pt x="20054" y="74079"/>
                </a:cubicBezTo>
                <a:cubicBezTo>
                  <a:pt x="33424" y="60710"/>
                  <a:pt x="49658" y="54024"/>
                  <a:pt x="68758" y="54024"/>
                </a:cubicBezTo>
                <a:lnTo>
                  <a:pt x="125238" y="54024"/>
                </a:lnTo>
                <a:cubicBezTo>
                  <a:pt x="148158" y="18008"/>
                  <a:pt x="168894" y="0"/>
                  <a:pt x="187449" y="0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直角三角形 11"/>
          <p:cNvSpPr/>
          <p:nvPr/>
        </p:nvSpPr>
        <p:spPr>
          <a:xfrm rot="16200000" flipH="1">
            <a:off x="10096502" y="-142875"/>
            <a:ext cx="1952623" cy="2238377"/>
          </a:xfrm>
          <a:prstGeom prst="rtTriangle">
            <a:avLst/>
          </a:prstGeom>
          <a:solidFill>
            <a:schemeClr val="bg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0"/>
          <p:cNvSpPr txBox="1"/>
          <p:nvPr/>
        </p:nvSpPr>
        <p:spPr>
          <a:xfrm rot="2385147">
            <a:off x="10500810" y="582673"/>
            <a:ext cx="1880087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altLang="zh-CN" sz="2400" dirty="0">
                <a:solidFill>
                  <a:srgbClr val="3E3D4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    </a:t>
            </a:r>
            <a:r>
              <a:rPr lang="zh-CN" altLang="en-US" sz="2400" dirty="0">
                <a:solidFill>
                  <a:srgbClr val="3E3D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资源所归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282677" y="3586580"/>
            <a:ext cx="4681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glow rad="101600">
                    <a:srgbClr val="0070C0">
                      <a:alpha val="60000"/>
                    </a:srgbClr>
                  </a:glow>
                </a:effectLst>
                <a:latin typeface="+mn-ea"/>
                <a:ea typeface="+mn-ea"/>
              </a:rPr>
              <a:t>威宁草海湿地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296179" y="3586580"/>
            <a:ext cx="4681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zh-CN" altLang="en-US" sz="2000">
                <a:solidFill>
                  <a:schemeClr val="bg1"/>
                </a:solidFill>
                <a:effectLst>
                  <a:glow rad="101600">
                    <a:srgbClr val="0070C0">
                      <a:alpha val="60000"/>
                    </a:srgbClr>
                  </a:glow>
                </a:effectLst>
                <a:latin typeface="+mn-ea"/>
                <a:ea typeface="+mn-ea"/>
              </a:rPr>
              <a:t>施秉云台山 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/>
        </p:nvSpPr>
        <p:spPr>
          <a:xfrm rot="16200000" flipH="1">
            <a:off x="10096502" y="-142875"/>
            <a:ext cx="1952623" cy="2238377"/>
          </a:xfrm>
          <a:prstGeom prst="rtTriangle">
            <a:avLst/>
          </a:prstGeom>
          <a:solidFill>
            <a:schemeClr val="bg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17"/>
          <p:cNvSpPr/>
          <p:nvPr/>
        </p:nvSpPr>
        <p:spPr bwMode="auto">
          <a:xfrm>
            <a:off x="756435" y="862013"/>
            <a:ext cx="6738820" cy="5519161"/>
          </a:xfrm>
          <a:custGeom>
            <a:avLst/>
            <a:gdLst>
              <a:gd name="T0" fmla="*/ 2368 w 3497"/>
              <a:gd name="T1" fmla="*/ 39 h 2865"/>
              <a:gd name="T2" fmla="*/ 2203 w 3497"/>
              <a:gd name="T3" fmla="*/ 68 h 2865"/>
              <a:gd name="T4" fmla="*/ 2088 w 3497"/>
              <a:gd name="T5" fmla="*/ 197 h 2865"/>
              <a:gd name="T6" fmla="*/ 1924 w 3497"/>
              <a:gd name="T7" fmla="*/ 290 h 2865"/>
              <a:gd name="T8" fmla="*/ 1616 w 3497"/>
              <a:gd name="T9" fmla="*/ 340 h 2865"/>
              <a:gd name="T10" fmla="*/ 1257 w 3497"/>
              <a:gd name="T11" fmla="*/ 383 h 2865"/>
              <a:gd name="T12" fmla="*/ 1501 w 3497"/>
              <a:gd name="T13" fmla="*/ 605 h 2865"/>
              <a:gd name="T14" fmla="*/ 1565 w 3497"/>
              <a:gd name="T15" fmla="*/ 741 h 2865"/>
              <a:gd name="T16" fmla="*/ 1544 w 3497"/>
              <a:gd name="T17" fmla="*/ 885 h 2865"/>
              <a:gd name="T18" fmla="*/ 1307 w 3497"/>
              <a:gd name="T19" fmla="*/ 942 h 2865"/>
              <a:gd name="T20" fmla="*/ 1025 w 3497"/>
              <a:gd name="T21" fmla="*/ 912 h 2865"/>
              <a:gd name="T22" fmla="*/ 956 w 3497"/>
              <a:gd name="T23" fmla="*/ 1042 h 2865"/>
              <a:gd name="T24" fmla="*/ 705 w 3497"/>
              <a:gd name="T25" fmla="*/ 1188 h 2865"/>
              <a:gd name="T26" fmla="*/ 348 w 3497"/>
              <a:gd name="T27" fmla="*/ 1174 h 2865"/>
              <a:gd name="T28" fmla="*/ 89 w 3497"/>
              <a:gd name="T29" fmla="*/ 1200 h 2865"/>
              <a:gd name="T30" fmla="*/ 39 w 3497"/>
              <a:gd name="T31" fmla="*/ 1243 h 2865"/>
              <a:gd name="T32" fmla="*/ 46 w 3497"/>
              <a:gd name="T33" fmla="*/ 1372 h 2865"/>
              <a:gd name="T34" fmla="*/ 62 w 3497"/>
              <a:gd name="T35" fmla="*/ 1659 h 2865"/>
              <a:gd name="T36" fmla="*/ 233 w 3497"/>
              <a:gd name="T37" fmla="*/ 1673 h 2865"/>
              <a:gd name="T38" fmla="*/ 347 w 3497"/>
              <a:gd name="T39" fmla="*/ 1615 h 2865"/>
              <a:gd name="T40" fmla="*/ 591 w 3497"/>
              <a:gd name="T41" fmla="*/ 1651 h 2865"/>
              <a:gd name="T42" fmla="*/ 519 w 3497"/>
              <a:gd name="T43" fmla="*/ 2002 h 2865"/>
              <a:gd name="T44" fmla="*/ 498 w 3497"/>
              <a:gd name="T45" fmla="*/ 2282 h 2865"/>
              <a:gd name="T46" fmla="*/ 620 w 3497"/>
              <a:gd name="T47" fmla="*/ 2482 h 2865"/>
              <a:gd name="T48" fmla="*/ 577 w 3497"/>
              <a:gd name="T49" fmla="*/ 2855 h 2865"/>
              <a:gd name="T50" fmla="*/ 677 w 3497"/>
              <a:gd name="T51" fmla="*/ 2833 h 2865"/>
              <a:gd name="T52" fmla="*/ 797 w 3497"/>
              <a:gd name="T53" fmla="*/ 2770 h 2865"/>
              <a:gd name="T54" fmla="*/ 1057 w 3497"/>
              <a:gd name="T55" fmla="*/ 2697 h 2865"/>
              <a:gd name="T56" fmla="*/ 1293 w 3497"/>
              <a:gd name="T57" fmla="*/ 2841 h 2865"/>
              <a:gd name="T58" fmla="*/ 1444 w 3497"/>
              <a:gd name="T59" fmla="*/ 2819 h 2865"/>
              <a:gd name="T60" fmla="*/ 1852 w 3497"/>
              <a:gd name="T61" fmla="*/ 2540 h 2865"/>
              <a:gd name="T62" fmla="*/ 1945 w 3497"/>
              <a:gd name="T63" fmla="*/ 2482 h 2865"/>
              <a:gd name="T64" fmla="*/ 2061 w 3497"/>
              <a:gd name="T65" fmla="*/ 2316 h 2865"/>
              <a:gd name="T66" fmla="*/ 2364 w 3497"/>
              <a:gd name="T67" fmla="*/ 2516 h 2865"/>
              <a:gd name="T68" fmla="*/ 2549 w 3497"/>
              <a:gd name="T69" fmla="*/ 2508 h 2865"/>
              <a:gd name="T70" fmla="*/ 2760 w 3497"/>
              <a:gd name="T71" fmla="*/ 2331 h 2865"/>
              <a:gd name="T72" fmla="*/ 2995 w 3497"/>
              <a:gd name="T73" fmla="*/ 2357 h 2865"/>
              <a:gd name="T74" fmla="*/ 3091 w 3497"/>
              <a:gd name="T75" fmla="*/ 2326 h 2865"/>
              <a:gd name="T76" fmla="*/ 3132 w 3497"/>
              <a:gd name="T77" fmla="*/ 2132 h 2865"/>
              <a:gd name="T78" fmla="*/ 3389 w 3497"/>
              <a:gd name="T79" fmla="*/ 2021 h 2865"/>
              <a:gd name="T80" fmla="*/ 3378 w 3497"/>
              <a:gd name="T81" fmla="*/ 1902 h 2865"/>
              <a:gd name="T82" fmla="*/ 3288 w 3497"/>
              <a:gd name="T83" fmla="*/ 1594 h 2865"/>
              <a:gd name="T84" fmla="*/ 3273 w 3497"/>
              <a:gd name="T85" fmla="*/ 1349 h 2865"/>
              <a:gd name="T86" fmla="*/ 3009 w 3497"/>
              <a:gd name="T87" fmla="*/ 1366 h 2865"/>
              <a:gd name="T88" fmla="*/ 3007 w 3497"/>
              <a:gd name="T89" fmla="*/ 1222 h 2865"/>
              <a:gd name="T90" fmla="*/ 3153 w 3497"/>
              <a:gd name="T91" fmla="*/ 1085 h 2865"/>
              <a:gd name="T92" fmla="*/ 3242 w 3497"/>
              <a:gd name="T93" fmla="*/ 1028 h 2865"/>
              <a:gd name="T94" fmla="*/ 3335 w 3497"/>
              <a:gd name="T95" fmla="*/ 935 h 2865"/>
              <a:gd name="T96" fmla="*/ 3257 w 3497"/>
              <a:gd name="T97" fmla="*/ 612 h 2865"/>
              <a:gd name="T98" fmla="*/ 3149 w 3497"/>
              <a:gd name="T99" fmla="*/ 562 h 2865"/>
              <a:gd name="T100" fmla="*/ 3034 w 3497"/>
              <a:gd name="T101" fmla="*/ 569 h 2865"/>
              <a:gd name="T102" fmla="*/ 2858 w 3497"/>
              <a:gd name="T103" fmla="*/ 468 h 2865"/>
              <a:gd name="T104" fmla="*/ 2743 w 3497"/>
              <a:gd name="T105" fmla="*/ 245 h 2865"/>
              <a:gd name="T106" fmla="*/ 2599 w 3497"/>
              <a:gd name="T107" fmla="*/ 60 h 2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497" h="2865">
                <a:moveTo>
                  <a:pt x="2497" y="61"/>
                </a:moveTo>
                <a:cubicBezTo>
                  <a:pt x="2465" y="71"/>
                  <a:pt x="2441" y="63"/>
                  <a:pt x="2411" y="53"/>
                </a:cubicBezTo>
                <a:cubicBezTo>
                  <a:pt x="2397" y="48"/>
                  <a:pt x="2382" y="44"/>
                  <a:pt x="2368" y="39"/>
                </a:cubicBezTo>
                <a:cubicBezTo>
                  <a:pt x="2361" y="37"/>
                  <a:pt x="2346" y="32"/>
                  <a:pt x="2346" y="32"/>
                </a:cubicBezTo>
                <a:cubicBezTo>
                  <a:pt x="2309" y="7"/>
                  <a:pt x="2293" y="12"/>
                  <a:pt x="2253" y="25"/>
                </a:cubicBezTo>
                <a:cubicBezTo>
                  <a:pt x="2244" y="53"/>
                  <a:pt x="2231" y="59"/>
                  <a:pt x="2203" y="68"/>
                </a:cubicBezTo>
                <a:cubicBezTo>
                  <a:pt x="2201" y="75"/>
                  <a:pt x="2197" y="82"/>
                  <a:pt x="2196" y="89"/>
                </a:cubicBezTo>
                <a:cubicBezTo>
                  <a:pt x="2192" y="113"/>
                  <a:pt x="2195" y="138"/>
                  <a:pt x="2189" y="161"/>
                </a:cubicBezTo>
                <a:cubicBezTo>
                  <a:pt x="2182" y="187"/>
                  <a:pt x="2106" y="193"/>
                  <a:pt x="2088" y="197"/>
                </a:cubicBezTo>
                <a:cubicBezTo>
                  <a:pt x="2053" y="220"/>
                  <a:pt x="2082" y="205"/>
                  <a:pt x="2038" y="218"/>
                </a:cubicBezTo>
                <a:cubicBezTo>
                  <a:pt x="2023" y="222"/>
                  <a:pt x="1995" y="233"/>
                  <a:pt x="1995" y="233"/>
                </a:cubicBezTo>
                <a:cubicBezTo>
                  <a:pt x="1972" y="256"/>
                  <a:pt x="1954" y="280"/>
                  <a:pt x="1924" y="290"/>
                </a:cubicBezTo>
                <a:cubicBezTo>
                  <a:pt x="1878" y="333"/>
                  <a:pt x="1787" y="301"/>
                  <a:pt x="1730" y="283"/>
                </a:cubicBezTo>
                <a:cubicBezTo>
                  <a:pt x="1685" y="235"/>
                  <a:pt x="1696" y="303"/>
                  <a:pt x="1673" y="319"/>
                </a:cubicBezTo>
                <a:cubicBezTo>
                  <a:pt x="1667" y="323"/>
                  <a:pt x="1628" y="336"/>
                  <a:pt x="1616" y="340"/>
                </a:cubicBezTo>
                <a:cubicBezTo>
                  <a:pt x="1558" y="394"/>
                  <a:pt x="1464" y="363"/>
                  <a:pt x="1393" y="340"/>
                </a:cubicBezTo>
                <a:cubicBezTo>
                  <a:pt x="1350" y="311"/>
                  <a:pt x="1371" y="309"/>
                  <a:pt x="1307" y="319"/>
                </a:cubicBezTo>
                <a:cubicBezTo>
                  <a:pt x="1287" y="339"/>
                  <a:pt x="1273" y="360"/>
                  <a:pt x="1257" y="383"/>
                </a:cubicBezTo>
                <a:cubicBezTo>
                  <a:pt x="1223" y="484"/>
                  <a:pt x="1354" y="481"/>
                  <a:pt x="1415" y="498"/>
                </a:cubicBezTo>
                <a:cubicBezTo>
                  <a:pt x="1443" y="516"/>
                  <a:pt x="1463" y="539"/>
                  <a:pt x="1487" y="562"/>
                </a:cubicBezTo>
                <a:cubicBezTo>
                  <a:pt x="1492" y="576"/>
                  <a:pt x="1500" y="590"/>
                  <a:pt x="1501" y="605"/>
                </a:cubicBezTo>
                <a:cubicBezTo>
                  <a:pt x="1503" y="636"/>
                  <a:pt x="1499" y="668"/>
                  <a:pt x="1508" y="698"/>
                </a:cubicBezTo>
                <a:cubicBezTo>
                  <a:pt x="1510" y="705"/>
                  <a:pt x="1523" y="703"/>
                  <a:pt x="1530" y="705"/>
                </a:cubicBezTo>
                <a:cubicBezTo>
                  <a:pt x="1542" y="717"/>
                  <a:pt x="1553" y="729"/>
                  <a:pt x="1565" y="741"/>
                </a:cubicBezTo>
                <a:cubicBezTo>
                  <a:pt x="1570" y="746"/>
                  <a:pt x="1580" y="756"/>
                  <a:pt x="1580" y="756"/>
                </a:cubicBezTo>
                <a:cubicBezTo>
                  <a:pt x="1578" y="789"/>
                  <a:pt x="1579" y="823"/>
                  <a:pt x="1573" y="856"/>
                </a:cubicBezTo>
                <a:cubicBezTo>
                  <a:pt x="1570" y="869"/>
                  <a:pt x="1555" y="876"/>
                  <a:pt x="1544" y="885"/>
                </a:cubicBezTo>
                <a:cubicBezTo>
                  <a:pt x="1501" y="920"/>
                  <a:pt x="1477" y="879"/>
                  <a:pt x="1425" y="893"/>
                </a:cubicBezTo>
                <a:cubicBezTo>
                  <a:pt x="1392" y="898"/>
                  <a:pt x="1377" y="913"/>
                  <a:pt x="1365" y="915"/>
                </a:cubicBezTo>
                <a:cubicBezTo>
                  <a:pt x="1343" y="930"/>
                  <a:pt x="1325" y="925"/>
                  <a:pt x="1307" y="942"/>
                </a:cubicBezTo>
                <a:cubicBezTo>
                  <a:pt x="1242" y="939"/>
                  <a:pt x="1179" y="934"/>
                  <a:pt x="1116" y="910"/>
                </a:cubicBezTo>
                <a:cubicBezTo>
                  <a:pt x="1115" y="909"/>
                  <a:pt x="1077" y="902"/>
                  <a:pt x="1070" y="903"/>
                </a:cubicBezTo>
                <a:cubicBezTo>
                  <a:pt x="1062" y="905"/>
                  <a:pt x="1030" y="906"/>
                  <a:pt x="1025" y="912"/>
                </a:cubicBezTo>
                <a:cubicBezTo>
                  <a:pt x="1010" y="930"/>
                  <a:pt x="1020" y="936"/>
                  <a:pt x="1007" y="956"/>
                </a:cubicBezTo>
                <a:cubicBezTo>
                  <a:pt x="1003" y="969"/>
                  <a:pt x="987" y="1026"/>
                  <a:pt x="978" y="1035"/>
                </a:cubicBezTo>
                <a:cubicBezTo>
                  <a:pt x="972" y="1040"/>
                  <a:pt x="963" y="1040"/>
                  <a:pt x="956" y="1042"/>
                </a:cubicBezTo>
                <a:cubicBezTo>
                  <a:pt x="928" y="1072"/>
                  <a:pt x="904" y="1099"/>
                  <a:pt x="864" y="1107"/>
                </a:cubicBezTo>
                <a:cubicBezTo>
                  <a:pt x="832" y="1130"/>
                  <a:pt x="827" y="1146"/>
                  <a:pt x="784" y="1157"/>
                </a:cubicBezTo>
                <a:cubicBezTo>
                  <a:pt x="688" y="1182"/>
                  <a:pt x="785" y="1161"/>
                  <a:pt x="705" y="1188"/>
                </a:cubicBezTo>
                <a:cubicBezTo>
                  <a:pt x="698" y="1190"/>
                  <a:pt x="605" y="1200"/>
                  <a:pt x="605" y="1200"/>
                </a:cubicBezTo>
                <a:cubicBezTo>
                  <a:pt x="521" y="1198"/>
                  <a:pt x="495" y="1192"/>
                  <a:pt x="412" y="1186"/>
                </a:cubicBezTo>
                <a:cubicBezTo>
                  <a:pt x="389" y="1184"/>
                  <a:pt x="348" y="1174"/>
                  <a:pt x="348" y="1174"/>
                </a:cubicBezTo>
                <a:cubicBezTo>
                  <a:pt x="326" y="1167"/>
                  <a:pt x="301" y="1171"/>
                  <a:pt x="271" y="1167"/>
                </a:cubicBezTo>
                <a:cubicBezTo>
                  <a:pt x="241" y="1163"/>
                  <a:pt x="198" y="1145"/>
                  <a:pt x="168" y="1150"/>
                </a:cubicBezTo>
                <a:cubicBezTo>
                  <a:pt x="135" y="1161"/>
                  <a:pt x="117" y="1184"/>
                  <a:pt x="89" y="1200"/>
                </a:cubicBezTo>
                <a:cubicBezTo>
                  <a:pt x="83" y="1204"/>
                  <a:pt x="75" y="1204"/>
                  <a:pt x="68" y="1207"/>
                </a:cubicBezTo>
                <a:cubicBezTo>
                  <a:pt x="60" y="1211"/>
                  <a:pt x="53" y="1216"/>
                  <a:pt x="46" y="1221"/>
                </a:cubicBezTo>
                <a:cubicBezTo>
                  <a:pt x="44" y="1228"/>
                  <a:pt x="39" y="1243"/>
                  <a:pt x="39" y="1243"/>
                </a:cubicBezTo>
                <a:cubicBezTo>
                  <a:pt x="28" y="1256"/>
                  <a:pt x="10" y="1265"/>
                  <a:pt x="7" y="1282"/>
                </a:cubicBezTo>
                <a:cubicBezTo>
                  <a:pt x="4" y="1296"/>
                  <a:pt x="0" y="1332"/>
                  <a:pt x="7" y="1347"/>
                </a:cubicBezTo>
                <a:cubicBezTo>
                  <a:pt x="14" y="1362"/>
                  <a:pt x="33" y="1359"/>
                  <a:pt x="46" y="1372"/>
                </a:cubicBezTo>
                <a:cubicBezTo>
                  <a:pt x="55" y="1396"/>
                  <a:pt x="72" y="1403"/>
                  <a:pt x="86" y="1424"/>
                </a:cubicBezTo>
                <a:cubicBezTo>
                  <a:pt x="90" y="1454"/>
                  <a:pt x="88" y="1507"/>
                  <a:pt x="84" y="1546"/>
                </a:cubicBezTo>
                <a:cubicBezTo>
                  <a:pt x="80" y="1585"/>
                  <a:pt x="56" y="1633"/>
                  <a:pt x="62" y="1659"/>
                </a:cubicBezTo>
                <a:cubicBezTo>
                  <a:pt x="68" y="1685"/>
                  <a:pt x="100" y="1699"/>
                  <a:pt x="122" y="1704"/>
                </a:cubicBezTo>
                <a:cubicBezTo>
                  <a:pt x="180" y="1707"/>
                  <a:pt x="140" y="1705"/>
                  <a:pt x="192" y="1688"/>
                </a:cubicBezTo>
                <a:cubicBezTo>
                  <a:pt x="211" y="1682"/>
                  <a:pt x="233" y="1673"/>
                  <a:pt x="233" y="1673"/>
                </a:cubicBezTo>
                <a:cubicBezTo>
                  <a:pt x="238" y="1668"/>
                  <a:pt x="244" y="1664"/>
                  <a:pt x="247" y="1658"/>
                </a:cubicBezTo>
                <a:cubicBezTo>
                  <a:pt x="251" y="1652"/>
                  <a:pt x="248" y="1642"/>
                  <a:pt x="254" y="1637"/>
                </a:cubicBezTo>
                <a:cubicBezTo>
                  <a:pt x="269" y="1625"/>
                  <a:pt x="332" y="1618"/>
                  <a:pt x="347" y="1615"/>
                </a:cubicBezTo>
                <a:cubicBezTo>
                  <a:pt x="363" y="1600"/>
                  <a:pt x="405" y="1587"/>
                  <a:pt x="405" y="1587"/>
                </a:cubicBezTo>
                <a:cubicBezTo>
                  <a:pt x="598" y="1596"/>
                  <a:pt x="516" y="1562"/>
                  <a:pt x="584" y="1630"/>
                </a:cubicBezTo>
                <a:cubicBezTo>
                  <a:pt x="586" y="1637"/>
                  <a:pt x="587" y="1645"/>
                  <a:pt x="591" y="1651"/>
                </a:cubicBezTo>
                <a:cubicBezTo>
                  <a:pt x="594" y="1657"/>
                  <a:pt x="602" y="1660"/>
                  <a:pt x="605" y="1666"/>
                </a:cubicBezTo>
                <a:cubicBezTo>
                  <a:pt x="612" y="1680"/>
                  <a:pt x="620" y="1709"/>
                  <a:pt x="620" y="1709"/>
                </a:cubicBezTo>
                <a:cubicBezTo>
                  <a:pt x="609" y="1821"/>
                  <a:pt x="584" y="1910"/>
                  <a:pt x="519" y="2002"/>
                </a:cubicBezTo>
                <a:cubicBezTo>
                  <a:pt x="494" y="2080"/>
                  <a:pt x="533" y="1965"/>
                  <a:pt x="498" y="2045"/>
                </a:cubicBezTo>
                <a:cubicBezTo>
                  <a:pt x="483" y="2080"/>
                  <a:pt x="480" y="2117"/>
                  <a:pt x="469" y="2153"/>
                </a:cubicBezTo>
                <a:cubicBezTo>
                  <a:pt x="473" y="2211"/>
                  <a:pt x="463" y="2244"/>
                  <a:pt x="498" y="2282"/>
                </a:cubicBezTo>
                <a:cubicBezTo>
                  <a:pt x="509" y="2325"/>
                  <a:pt x="525" y="2357"/>
                  <a:pt x="562" y="2382"/>
                </a:cubicBezTo>
                <a:cubicBezTo>
                  <a:pt x="581" y="2441"/>
                  <a:pt x="555" y="2371"/>
                  <a:pt x="584" y="2418"/>
                </a:cubicBezTo>
                <a:cubicBezTo>
                  <a:pt x="597" y="2439"/>
                  <a:pt x="605" y="2461"/>
                  <a:pt x="620" y="2482"/>
                </a:cubicBezTo>
                <a:cubicBezTo>
                  <a:pt x="633" y="2524"/>
                  <a:pt x="627" y="2496"/>
                  <a:pt x="627" y="2568"/>
                </a:cubicBezTo>
                <a:cubicBezTo>
                  <a:pt x="594" y="2611"/>
                  <a:pt x="568" y="2626"/>
                  <a:pt x="584" y="2676"/>
                </a:cubicBezTo>
                <a:cubicBezTo>
                  <a:pt x="579" y="2730"/>
                  <a:pt x="559" y="2802"/>
                  <a:pt x="577" y="2855"/>
                </a:cubicBezTo>
                <a:cubicBezTo>
                  <a:pt x="579" y="2862"/>
                  <a:pt x="591" y="2860"/>
                  <a:pt x="598" y="2862"/>
                </a:cubicBezTo>
                <a:cubicBezTo>
                  <a:pt x="620" y="2860"/>
                  <a:pt x="643" y="2863"/>
                  <a:pt x="663" y="2855"/>
                </a:cubicBezTo>
                <a:cubicBezTo>
                  <a:pt x="671" y="2852"/>
                  <a:pt x="669" y="2837"/>
                  <a:pt x="677" y="2833"/>
                </a:cubicBezTo>
                <a:cubicBezTo>
                  <a:pt x="688" y="2827"/>
                  <a:pt x="701" y="2829"/>
                  <a:pt x="713" y="2826"/>
                </a:cubicBezTo>
                <a:cubicBezTo>
                  <a:pt x="722" y="2824"/>
                  <a:pt x="755" y="2794"/>
                  <a:pt x="770" y="2789"/>
                </a:cubicBezTo>
                <a:cubicBezTo>
                  <a:pt x="777" y="2787"/>
                  <a:pt x="797" y="2770"/>
                  <a:pt x="797" y="2770"/>
                </a:cubicBezTo>
                <a:cubicBezTo>
                  <a:pt x="814" y="2751"/>
                  <a:pt x="830" y="2750"/>
                  <a:pt x="847" y="2732"/>
                </a:cubicBezTo>
                <a:cubicBezTo>
                  <a:pt x="875" y="2703"/>
                  <a:pt x="966" y="2697"/>
                  <a:pt x="1007" y="2690"/>
                </a:cubicBezTo>
                <a:cubicBezTo>
                  <a:pt x="1024" y="2692"/>
                  <a:pt x="1041" y="2692"/>
                  <a:pt x="1057" y="2697"/>
                </a:cubicBezTo>
                <a:cubicBezTo>
                  <a:pt x="1068" y="2701"/>
                  <a:pt x="1117" y="2739"/>
                  <a:pt x="1128" y="2746"/>
                </a:cubicBezTo>
                <a:cubicBezTo>
                  <a:pt x="1147" y="2759"/>
                  <a:pt x="1164" y="2769"/>
                  <a:pt x="1186" y="2776"/>
                </a:cubicBezTo>
                <a:cubicBezTo>
                  <a:pt x="1216" y="2824"/>
                  <a:pt x="1243" y="2827"/>
                  <a:pt x="1293" y="2841"/>
                </a:cubicBezTo>
                <a:cubicBezTo>
                  <a:pt x="1330" y="2865"/>
                  <a:pt x="1320" y="2865"/>
                  <a:pt x="1386" y="2848"/>
                </a:cubicBezTo>
                <a:cubicBezTo>
                  <a:pt x="1393" y="2846"/>
                  <a:pt x="1395" y="2836"/>
                  <a:pt x="1401" y="2833"/>
                </a:cubicBezTo>
                <a:cubicBezTo>
                  <a:pt x="1414" y="2826"/>
                  <a:pt x="1444" y="2819"/>
                  <a:pt x="1444" y="2819"/>
                </a:cubicBezTo>
                <a:cubicBezTo>
                  <a:pt x="1460" y="2772"/>
                  <a:pt x="1456" y="2712"/>
                  <a:pt x="1494" y="2676"/>
                </a:cubicBezTo>
                <a:cubicBezTo>
                  <a:pt x="1524" y="2581"/>
                  <a:pt x="1668" y="2600"/>
                  <a:pt x="1737" y="2597"/>
                </a:cubicBezTo>
                <a:cubicBezTo>
                  <a:pt x="1780" y="2587"/>
                  <a:pt x="1809" y="2544"/>
                  <a:pt x="1852" y="2540"/>
                </a:cubicBezTo>
                <a:cubicBezTo>
                  <a:pt x="1882" y="2532"/>
                  <a:pt x="1892" y="2531"/>
                  <a:pt x="1910" y="2532"/>
                </a:cubicBezTo>
                <a:cubicBezTo>
                  <a:pt x="1928" y="2533"/>
                  <a:pt x="1952" y="2555"/>
                  <a:pt x="1958" y="2547"/>
                </a:cubicBezTo>
                <a:cubicBezTo>
                  <a:pt x="1973" y="2537"/>
                  <a:pt x="1949" y="2496"/>
                  <a:pt x="1945" y="2482"/>
                </a:cubicBezTo>
                <a:cubicBezTo>
                  <a:pt x="1938" y="2477"/>
                  <a:pt x="1936" y="2468"/>
                  <a:pt x="1931" y="2461"/>
                </a:cubicBezTo>
                <a:cubicBezTo>
                  <a:pt x="1940" y="2389"/>
                  <a:pt x="1947" y="2402"/>
                  <a:pt x="2013" y="2391"/>
                </a:cubicBezTo>
                <a:cubicBezTo>
                  <a:pt x="2044" y="2362"/>
                  <a:pt x="2015" y="2325"/>
                  <a:pt x="2061" y="2316"/>
                </a:cubicBezTo>
                <a:cubicBezTo>
                  <a:pt x="2121" y="2330"/>
                  <a:pt x="2172" y="2382"/>
                  <a:pt x="2227" y="2410"/>
                </a:cubicBezTo>
                <a:cubicBezTo>
                  <a:pt x="2261" y="2430"/>
                  <a:pt x="2262" y="2438"/>
                  <a:pt x="2285" y="2456"/>
                </a:cubicBezTo>
                <a:cubicBezTo>
                  <a:pt x="2308" y="2474"/>
                  <a:pt x="2344" y="2501"/>
                  <a:pt x="2364" y="2516"/>
                </a:cubicBezTo>
                <a:cubicBezTo>
                  <a:pt x="2391" y="2539"/>
                  <a:pt x="2385" y="2538"/>
                  <a:pt x="2407" y="2544"/>
                </a:cubicBezTo>
                <a:cubicBezTo>
                  <a:pt x="2429" y="2550"/>
                  <a:pt x="2472" y="2555"/>
                  <a:pt x="2496" y="2549"/>
                </a:cubicBezTo>
                <a:cubicBezTo>
                  <a:pt x="2528" y="2552"/>
                  <a:pt x="2534" y="2522"/>
                  <a:pt x="2549" y="2508"/>
                </a:cubicBezTo>
                <a:cubicBezTo>
                  <a:pt x="2564" y="2494"/>
                  <a:pt x="2571" y="2485"/>
                  <a:pt x="2587" y="2468"/>
                </a:cubicBezTo>
                <a:cubicBezTo>
                  <a:pt x="2596" y="2451"/>
                  <a:pt x="2628" y="2416"/>
                  <a:pt x="2642" y="2405"/>
                </a:cubicBezTo>
                <a:cubicBezTo>
                  <a:pt x="2688" y="2369"/>
                  <a:pt x="2699" y="2341"/>
                  <a:pt x="2760" y="2331"/>
                </a:cubicBezTo>
                <a:cubicBezTo>
                  <a:pt x="2792" y="2316"/>
                  <a:pt x="2833" y="2313"/>
                  <a:pt x="2858" y="2314"/>
                </a:cubicBezTo>
                <a:cubicBezTo>
                  <a:pt x="2883" y="2315"/>
                  <a:pt x="2888" y="2329"/>
                  <a:pt x="2911" y="2336"/>
                </a:cubicBezTo>
                <a:cubicBezTo>
                  <a:pt x="2941" y="2326"/>
                  <a:pt x="2963" y="2360"/>
                  <a:pt x="2995" y="2357"/>
                </a:cubicBezTo>
                <a:cubicBezTo>
                  <a:pt x="3003" y="2356"/>
                  <a:pt x="3021" y="2356"/>
                  <a:pt x="3027" y="2361"/>
                </a:cubicBezTo>
                <a:cubicBezTo>
                  <a:pt x="3033" y="2366"/>
                  <a:pt x="3062" y="2355"/>
                  <a:pt x="3069" y="2352"/>
                </a:cubicBezTo>
                <a:cubicBezTo>
                  <a:pt x="3088" y="2334"/>
                  <a:pt x="3083" y="2351"/>
                  <a:pt x="3091" y="2326"/>
                </a:cubicBezTo>
                <a:cubicBezTo>
                  <a:pt x="3095" y="2309"/>
                  <a:pt x="3089" y="2286"/>
                  <a:pt x="3089" y="2264"/>
                </a:cubicBezTo>
                <a:cubicBezTo>
                  <a:pt x="3089" y="2242"/>
                  <a:pt x="3084" y="2218"/>
                  <a:pt x="3091" y="2196"/>
                </a:cubicBezTo>
                <a:cubicBezTo>
                  <a:pt x="3102" y="2173"/>
                  <a:pt x="3108" y="2144"/>
                  <a:pt x="3132" y="2132"/>
                </a:cubicBezTo>
                <a:cubicBezTo>
                  <a:pt x="3156" y="2120"/>
                  <a:pt x="3204" y="2130"/>
                  <a:pt x="3233" y="2122"/>
                </a:cubicBezTo>
                <a:cubicBezTo>
                  <a:pt x="3262" y="2114"/>
                  <a:pt x="3279" y="2098"/>
                  <a:pt x="3305" y="2081"/>
                </a:cubicBezTo>
                <a:cubicBezTo>
                  <a:pt x="3353" y="2049"/>
                  <a:pt x="3351" y="2033"/>
                  <a:pt x="3389" y="2021"/>
                </a:cubicBezTo>
                <a:cubicBezTo>
                  <a:pt x="3432" y="1991"/>
                  <a:pt x="3447" y="2002"/>
                  <a:pt x="3497" y="1988"/>
                </a:cubicBezTo>
                <a:cubicBezTo>
                  <a:pt x="3497" y="1987"/>
                  <a:pt x="3468" y="1956"/>
                  <a:pt x="3465" y="1952"/>
                </a:cubicBezTo>
                <a:cubicBezTo>
                  <a:pt x="3444" y="1926"/>
                  <a:pt x="3407" y="1926"/>
                  <a:pt x="3378" y="1902"/>
                </a:cubicBezTo>
                <a:cubicBezTo>
                  <a:pt x="3336" y="1867"/>
                  <a:pt x="3321" y="1860"/>
                  <a:pt x="3300" y="1836"/>
                </a:cubicBezTo>
                <a:cubicBezTo>
                  <a:pt x="3271" y="1809"/>
                  <a:pt x="3263" y="1767"/>
                  <a:pt x="3263" y="1730"/>
                </a:cubicBezTo>
                <a:cubicBezTo>
                  <a:pt x="3267" y="1692"/>
                  <a:pt x="3275" y="1637"/>
                  <a:pt x="3288" y="1594"/>
                </a:cubicBezTo>
                <a:cubicBezTo>
                  <a:pt x="3301" y="1551"/>
                  <a:pt x="3336" y="1509"/>
                  <a:pt x="3342" y="1472"/>
                </a:cubicBezTo>
                <a:cubicBezTo>
                  <a:pt x="3340" y="1439"/>
                  <a:pt x="3339" y="1402"/>
                  <a:pt x="3326" y="1371"/>
                </a:cubicBezTo>
                <a:cubicBezTo>
                  <a:pt x="3317" y="1350"/>
                  <a:pt x="3292" y="1362"/>
                  <a:pt x="3273" y="1349"/>
                </a:cubicBezTo>
                <a:cubicBezTo>
                  <a:pt x="3226" y="1358"/>
                  <a:pt x="3187" y="1371"/>
                  <a:pt x="3142" y="1386"/>
                </a:cubicBezTo>
                <a:cubicBezTo>
                  <a:pt x="3057" y="1374"/>
                  <a:pt x="3115" y="1402"/>
                  <a:pt x="3057" y="1378"/>
                </a:cubicBezTo>
                <a:cubicBezTo>
                  <a:pt x="3043" y="1372"/>
                  <a:pt x="3009" y="1366"/>
                  <a:pt x="3009" y="1366"/>
                </a:cubicBezTo>
                <a:cubicBezTo>
                  <a:pt x="3004" y="1352"/>
                  <a:pt x="3010" y="1321"/>
                  <a:pt x="3005" y="1307"/>
                </a:cubicBezTo>
                <a:cubicBezTo>
                  <a:pt x="3003" y="1300"/>
                  <a:pt x="2998" y="1286"/>
                  <a:pt x="2998" y="1286"/>
                </a:cubicBezTo>
                <a:cubicBezTo>
                  <a:pt x="3000" y="1262"/>
                  <a:pt x="3001" y="1245"/>
                  <a:pt x="3007" y="1222"/>
                </a:cubicBezTo>
                <a:cubicBezTo>
                  <a:pt x="3009" y="1215"/>
                  <a:pt x="3038" y="1189"/>
                  <a:pt x="3041" y="1186"/>
                </a:cubicBezTo>
                <a:cubicBezTo>
                  <a:pt x="3067" y="1163"/>
                  <a:pt x="3093" y="1135"/>
                  <a:pt x="3113" y="1107"/>
                </a:cubicBezTo>
                <a:cubicBezTo>
                  <a:pt x="3121" y="1096"/>
                  <a:pt x="3139" y="1092"/>
                  <a:pt x="3153" y="1085"/>
                </a:cubicBezTo>
                <a:cubicBezTo>
                  <a:pt x="3167" y="1078"/>
                  <a:pt x="3185" y="1057"/>
                  <a:pt x="3185" y="1057"/>
                </a:cubicBezTo>
                <a:cubicBezTo>
                  <a:pt x="3190" y="1052"/>
                  <a:pt x="3193" y="1045"/>
                  <a:pt x="3199" y="1042"/>
                </a:cubicBezTo>
                <a:cubicBezTo>
                  <a:pt x="3212" y="1035"/>
                  <a:pt x="3242" y="1028"/>
                  <a:pt x="3242" y="1028"/>
                </a:cubicBezTo>
                <a:cubicBezTo>
                  <a:pt x="3249" y="1023"/>
                  <a:pt x="3253" y="995"/>
                  <a:pt x="3261" y="992"/>
                </a:cubicBezTo>
                <a:cubicBezTo>
                  <a:pt x="3275" y="986"/>
                  <a:pt x="3290" y="980"/>
                  <a:pt x="3290" y="980"/>
                </a:cubicBezTo>
                <a:cubicBezTo>
                  <a:pt x="3299" y="956"/>
                  <a:pt x="3321" y="956"/>
                  <a:pt x="3335" y="935"/>
                </a:cubicBezTo>
                <a:cubicBezTo>
                  <a:pt x="3340" y="920"/>
                  <a:pt x="3356" y="908"/>
                  <a:pt x="3356" y="892"/>
                </a:cubicBezTo>
                <a:cubicBezTo>
                  <a:pt x="3356" y="821"/>
                  <a:pt x="3348" y="786"/>
                  <a:pt x="3305" y="740"/>
                </a:cubicBezTo>
                <a:cubicBezTo>
                  <a:pt x="3290" y="694"/>
                  <a:pt x="3291" y="648"/>
                  <a:pt x="3257" y="612"/>
                </a:cubicBezTo>
                <a:cubicBezTo>
                  <a:pt x="3247" y="570"/>
                  <a:pt x="3266" y="455"/>
                  <a:pt x="3254" y="437"/>
                </a:cubicBezTo>
                <a:cubicBezTo>
                  <a:pt x="3242" y="419"/>
                  <a:pt x="3203" y="484"/>
                  <a:pt x="3185" y="505"/>
                </a:cubicBezTo>
                <a:cubicBezTo>
                  <a:pt x="3176" y="528"/>
                  <a:pt x="3163" y="541"/>
                  <a:pt x="3149" y="562"/>
                </a:cubicBezTo>
                <a:cubicBezTo>
                  <a:pt x="3140" y="591"/>
                  <a:pt x="3127" y="596"/>
                  <a:pt x="3099" y="605"/>
                </a:cubicBezTo>
                <a:cubicBezTo>
                  <a:pt x="3072" y="598"/>
                  <a:pt x="3069" y="601"/>
                  <a:pt x="3048" y="584"/>
                </a:cubicBezTo>
                <a:cubicBezTo>
                  <a:pt x="3043" y="580"/>
                  <a:pt x="3040" y="572"/>
                  <a:pt x="3034" y="569"/>
                </a:cubicBezTo>
                <a:cubicBezTo>
                  <a:pt x="3021" y="562"/>
                  <a:pt x="2991" y="555"/>
                  <a:pt x="2991" y="555"/>
                </a:cubicBezTo>
                <a:cubicBezTo>
                  <a:pt x="2962" y="533"/>
                  <a:pt x="2947" y="520"/>
                  <a:pt x="2912" y="512"/>
                </a:cubicBezTo>
                <a:cubicBezTo>
                  <a:pt x="2895" y="494"/>
                  <a:pt x="2876" y="484"/>
                  <a:pt x="2858" y="468"/>
                </a:cubicBezTo>
                <a:cubicBezTo>
                  <a:pt x="2845" y="457"/>
                  <a:pt x="2831" y="432"/>
                  <a:pt x="2819" y="419"/>
                </a:cubicBezTo>
                <a:cubicBezTo>
                  <a:pt x="2803" y="402"/>
                  <a:pt x="2811" y="373"/>
                  <a:pt x="2791" y="360"/>
                </a:cubicBezTo>
                <a:cubicBezTo>
                  <a:pt x="2780" y="315"/>
                  <a:pt x="2752" y="291"/>
                  <a:pt x="2743" y="245"/>
                </a:cubicBezTo>
                <a:cubicBezTo>
                  <a:pt x="2739" y="206"/>
                  <a:pt x="2742" y="182"/>
                  <a:pt x="2736" y="147"/>
                </a:cubicBezTo>
                <a:cubicBezTo>
                  <a:pt x="2730" y="112"/>
                  <a:pt x="2732" y="48"/>
                  <a:pt x="2709" y="34"/>
                </a:cubicBezTo>
                <a:cubicBezTo>
                  <a:pt x="2684" y="0"/>
                  <a:pt x="2634" y="56"/>
                  <a:pt x="2599" y="60"/>
                </a:cubicBezTo>
                <a:cubicBezTo>
                  <a:pt x="2564" y="64"/>
                  <a:pt x="2518" y="61"/>
                  <a:pt x="2497" y="61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2679367" y="1615953"/>
            <a:ext cx="1273564" cy="2015950"/>
          </a:xfrm>
          <a:custGeom>
            <a:avLst/>
            <a:gdLst/>
            <a:ahLst/>
            <a:cxnLst/>
            <a:rect l="l" t="t" r="r" b="b"/>
            <a:pathLst>
              <a:path w="361998" h="573014">
                <a:moveTo>
                  <a:pt x="180160" y="0"/>
                </a:moveTo>
                <a:cubicBezTo>
                  <a:pt x="231386" y="1237"/>
                  <a:pt x="274165" y="18651"/>
                  <a:pt x="308493" y="52242"/>
                </a:cubicBezTo>
                <a:cubicBezTo>
                  <a:pt x="342822" y="85832"/>
                  <a:pt x="360657" y="128175"/>
                  <a:pt x="361998" y="179270"/>
                </a:cubicBezTo>
                <a:cubicBezTo>
                  <a:pt x="361554" y="202553"/>
                  <a:pt x="356487" y="225371"/>
                  <a:pt x="346801" y="247723"/>
                </a:cubicBezTo>
                <a:cubicBezTo>
                  <a:pt x="337114" y="270075"/>
                  <a:pt x="325473" y="291402"/>
                  <a:pt x="311878" y="311705"/>
                </a:cubicBezTo>
                <a:cubicBezTo>
                  <a:pt x="298283" y="332008"/>
                  <a:pt x="285401" y="350728"/>
                  <a:pt x="273233" y="367865"/>
                </a:cubicBezTo>
                <a:cubicBezTo>
                  <a:pt x="248411" y="404368"/>
                  <a:pt x="229769" y="437627"/>
                  <a:pt x="217306" y="467641"/>
                </a:cubicBezTo>
                <a:cubicBezTo>
                  <a:pt x="204842" y="497656"/>
                  <a:pt x="196571" y="521664"/>
                  <a:pt x="192491" y="539665"/>
                </a:cubicBezTo>
                <a:cubicBezTo>
                  <a:pt x="188413" y="557665"/>
                  <a:pt x="186539" y="566896"/>
                  <a:pt x="186869" y="567356"/>
                </a:cubicBezTo>
                <a:cubicBezTo>
                  <a:pt x="185822" y="571128"/>
                  <a:pt x="184144" y="573014"/>
                  <a:pt x="181837" y="573014"/>
                </a:cubicBezTo>
                <a:cubicBezTo>
                  <a:pt x="179529" y="573014"/>
                  <a:pt x="177852" y="571128"/>
                  <a:pt x="176804" y="567356"/>
                </a:cubicBezTo>
                <a:cubicBezTo>
                  <a:pt x="177083" y="566896"/>
                  <a:pt x="174940" y="557665"/>
                  <a:pt x="170375" y="539665"/>
                </a:cubicBezTo>
                <a:cubicBezTo>
                  <a:pt x="165808" y="521664"/>
                  <a:pt x="157144" y="497656"/>
                  <a:pt x="144381" y="467641"/>
                </a:cubicBezTo>
                <a:cubicBezTo>
                  <a:pt x="131619" y="437627"/>
                  <a:pt x="113081" y="404368"/>
                  <a:pt x="88769" y="367865"/>
                </a:cubicBezTo>
                <a:cubicBezTo>
                  <a:pt x="68427" y="339909"/>
                  <a:pt x="51699" y="316098"/>
                  <a:pt x="38584" y="296431"/>
                </a:cubicBezTo>
                <a:cubicBezTo>
                  <a:pt x="25469" y="276765"/>
                  <a:pt x="15752" y="257983"/>
                  <a:pt x="9430" y="240086"/>
                </a:cubicBezTo>
                <a:cubicBezTo>
                  <a:pt x="3108" y="222189"/>
                  <a:pt x="-36" y="201916"/>
                  <a:pt x="1" y="179270"/>
                </a:cubicBezTo>
                <a:cubicBezTo>
                  <a:pt x="1219" y="128175"/>
                  <a:pt x="18671" y="85832"/>
                  <a:pt x="52353" y="52242"/>
                </a:cubicBezTo>
                <a:cubicBezTo>
                  <a:pt x="86038" y="18651"/>
                  <a:pt x="128639" y="1237"/>
                  <a:pt x="180160" y="0"/>
                </a:cubicBezTo>
                <a:close/>
                <a:moveTo>
                  <a:pt x="181837" y="113995"/>
                </a:moveTo>
                <a:cubicBezTo>
                  <a:pt x="162859" y="114448"/>
                  <a:pt x="146920" y="121079"/>
                  <a:pt x="134023" y="133887"/>
                </a:cubicBezTo>
                <a:cubicBezTo>
                  <a:pt x="121126" y="146695"/>
                  <a:pt x="114416" y="162958"/>
                  <a:pt x="113891" y="182676"/>
                </a:cubicBezTo>
                <a:cubicBezTo>
                  <a:pt x="114416" y="202498"/>
                  <a:pt x="121126" y="219180"/>
                  <a:pt x="134023" y="232721"/>
                </a:cubicBezTo>
                <a:cubicBezTo>
                  <a:pt x="146920" y="246261"/>
                  <a:pt x="162859" y="253311"/>
                  <a:pt x="181837" y="253869"/>
                </a:cubicBezTo>
                <a:cubicBezTo>
                  <a:pt x="201986" y="253311"/>
                  <a:pt x="218519" y="246261"/>
                  <a:pt x="231434" y="232721"/>
                </a:cubicBezTo>
                <a:cubicBezTo>
                  <a:pt x="244348" y="219180"/>
                  <a:pt x="251023" y="202498"/>
                  <a:pt x="251461" y="182676"/>
                </a:cubicBezTo>
                <a:cubicBezTo>
                  <a:pt x="251023" y="162958"/>
                  <a:pt x="244348" y="146695"/>
                  <a:pt x="231434" y="133887"/>
                </a:cubicBezTo>
                <a:cubicBezTo>
                  <a:pt x="218519" y="121079"/>
                  <a:pt x="201986" y="114448"/>
                  <a:pt x="181837" y="113995"/>
                </a:cubicBez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340435" y="3450167"/>
            <a:ext cx="196994" cy="19699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1414479" y="3118375"/>
            <a:ext cx="1273564" cy="2015950"/>
          </a:xfrm>
          <a:custGeom>
            <a:avLst/>
            <a:gdLst/>
            <a:ahLst/>
            <a:cxnLst/>
            <a:rect l="l" t="t" r="r" b="b"/>
            <a:pathLst>
              <a:path w="361998" h="573014">
                <a:moveTo>
                  <a:pt x="180160" y="0"/>
                </a:moveTo>
                <a:cubicBezTo>
                  <a:pt x="231386" y="1237"/>
                  <a:pt x="274165" y="18651"/>
                  <a:pt x="308493" y="52242"/>
                </a:cubicBezTo>
                <a:cubicBezTo>
                  <a:pt x="342822" y="85832"/>
                  <a:pt x="360657" y="128175"/>
                  <a:pt x="361998" y="179270"/>
                </a:cubicBezTo>
                <a:cubicBezTo>
                  <a:pt x="361554" y="202553"/>
                  <a:pt x="356487" y="225371"/>
                  <a:pt x="346801" y="247723"/>
                </a:cubicBezTo>
                <a:cubicBezTo>
                  <a:pt x="337114" y="270075"/>
                  <a:pt x="325473" y="291402"/>
                  <a:pt x="311878" y="311705"/>
                </a:cubicBezTo>
                <a:cubicBezTo>
                  <a:pt x="298283" y="332008"/>
                  <a:pt x="285401" y="350728"/>
                  <a:pt x="273233" y="367865"/>
                </a:cubicBezTo>
                <a:cubicBezTo>
                  <a:pt x="248411" y="404368"/>
                  <a:pt x="229769" y="437627"/>
                  <a:pt x="217306" y="467641"/>
                </a:cubicBezTo>
                <a:cubicBezTo>
                  <a:pt x="204842" y="497656"/>
                  <a:pt x="196571" y="521664"/>
                  <a:pt x="192491" y="539665"/>
                </a:cubicBezTo>
                <a:cubicBezTo>
                  <a:pt x="188413" y="557665"/>
                  <a:pt x="186539" y="566896"/>
                  <a:pt x="186869" y="567356"/>
                </a:cubicBezTo>
                <a:cubicBezTo>
                  <a:pt x="185822" y="571128"/>
                  <a:pt x="184144" y="573014"/>
                  <a:pt x="181837" y="573014"/>
                </a:cubicBezTo>
                <a:cubicBezTo>
                  <a:pt x="179529" y="573014"/>
                  <a:pt x="177852" y="571128"/>
                  <a:pt x="176804" y="567356"/>
                </a:cubicBezTo>
                <a:cubicBezTo>
                  <a:pt x="177083" y="566896"/>
                  <a:pt x="174940" y="557665"/>
                  <a:pt x="170375" y="539665"/>
                </a:cubicBezTo>
                <a:cubicBezTo>
                  <a:pt x="165808" y="521664"/>
                  <a:pt x="157144" y="497656"/>
                  <a:pt x="144381" y="467641"/>
                </a:cubicBezTo>
                <a:cubicBezTo>
                  <a:pt x="131619" y="437627"/>
                  <a:pt x="113081" y="404368"/>
                  <a:pt x="88769" y="367865"/>
                </a:cubicBezTo>
                <a:cubicBezTo>
                  <a:pt x="68427" y="339909"/>
                  <a:pt x="51699" y="316098"/>
                  <a:pt x="38584" y="296431"/>
                </a:cubicBezTo>
                <a:cubicBezTo>
                  <a:pt x="25469" y="276765"/>
                  <a:pt x="15752" y="257983"/>
                  <a:pt x="9430" y="240086"/>
                </a:cubicBezTo>
                <a:cubicBezTo>
                  <a:pt x="3108" y="222189"/>
                  <a:pt x="-36" y="201916"/>
                  <a:pt x="1" y="179270"/>
                </a:cubicBezTo>
                <a:cubicBezTo>
                  <a:pt x="1219" y="128175"/>
                  <a:pt x="18671" y="85832"/>
                  <a:pt x="52353" y="52242"/>
                </a:cubicBezTo>
                <a:cubicBezTo>
                  <a:pt x="86038" y="18651"/>
                  <a:pt x="128639" y="1237"/>
                  <a:pt x="180160" y="0"/>
                </a:cubicBezTo>
                <a:close/>
                <a:moveTo>
                  <a:pt x="181837" y="113995"/>
                </a:moveTo>
                <a:cubicBezTo>
                  <a:pt x="162859" y="114448"/>
                  <a:pt x="146920" y="121079"/>
                  <a:pt x="134023" y="133887"/>
                </a:cubicBezTo>
                <a:cubicBezTo>
                  <a:pt x="121126" y="146695"/>
                  <a:pt x="114416" y="162958"/>
                  <a:pt x="113891" y="182676"/>
                </a:cubicBezTo>
                <a:cubicBezTo>
                  <a:pt x="114416" y="202498"/>
                  <a:pt x="121126" y="219180"/>
                  <a:pt x="134023" y="232721"/>
                </a:cubicBezTo>
                <a:cubicBezTo>
                  <a:pt x="146920" y="246261"/>
                  <a:pt x="162859" y="253311"/>
                  <a:pt x="181837" y="253869"/>
                </a:cubicBezTo>
                <a:cubicBezTo>
                  <a:pt x="201986" y="253311"/>
                  <a:pt x="218519" y="246261"/>
                  <a:pt x="231434" y="232721"/>
                </a:cubicBezTo>
                <a:cubicBezTo>
                  <a:pt x="244348" y="219180"/>
                  <a:pt x="251023" y="202498"/>
                  <a:pt x="251461" y="182676"/>
                </a:cubicBezTo>
                <a:cubicBezTo>
                  <a:pt x="251023" y="162958"/>
                  <a:pt x="244348" y="146695"/>
                  <a:pt x="231434" y="133887"/>
                </a:cubicBezTo>
                <a:cubicBezTo>
                  <a:pt x="218519" y="121079"/>
                  <a:pt x="201986" y="114448"/>
                  <a:pt x="181837" y="11399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5073827" y="307105"/>
            <a:ext cx="1273564" cy="2015950"/>
          </a:xfrm>
          <a:custGeom>
            <a:avLst/>
            <a:gdLst/>
            <a:ahLst/>
            <a:cxnLst/>
            <a:rect l="l" t="t" r="r" b="b"/>
            <a:pathLst>
              <a:path w="361998" h="573014">
                <a:moveTo>
                  <a:pt x="180160" y="0"/>
                </a:moveTo>
                <a:cubicBezTo>
                  <a:pt x="231386" y="1237"/>
                  <a:pt x="274165" y="18651"/>
                  <a:pt x="308493" y="52242"/>
                </a:cubicBezTo>
                <a:cubicBezTo>
                  <a:pt x="342822" y="85832"/>
                  <a:pt x="360657" y="128175"/>
                  <a:pt x="361998" y="179270"/>
                </a:cubicBezTo>
                <a:cubicBezTo>
                  <a:pt x="361554" y="202553"/>
                  <a:pt x="356487" y="225371"/>
                  <a:pt x="346801" y="247723"/>
                </a:cubicBezTo>
                <a:cubicBezTo>
                  <a:pt x="337114" y="270075"/>
                  <a:pt x="325473" y="291402"/>
                  <a:pt x="311878" y="311705"/>
                </a:cubicBezTo>
                <a:cubicBezTo>
                  <a:pt x="298283" y="332008"/>
                  <a:pt x="285401" y="350728"/>
                  <a:pt x="273233" y="367865"/>
                </a:cubicBezTo>
                <a:cubicBezTo>
                  <a:pt x="248411" y="404368"/>
                  <a:pt x="229769" y="437627"/>
                  <a:pt x="217306" y="467641"/>
                </a:cubicBezTo>
                <a:cubicBezTo>
                  <a:pt x="204842" y="497656"/>
                  <a:pt x="196571" y="521664"/>
                  <a:pt x="192491" y="539665"/>
                </a:cubicBezTo>
                <a:cubicBezTo>
                  <a:pt x="188413" y="557665"/>
                  <a:pt x="186539" y="566896"/>
                  <a:pt x="186869" y="567356"/>
                </a:cubicBezTo>
                <a:cubicBezTo>
                  <a:pt x="185822" y="571128"/>
                  <a:pt x="184144" y="573014"/>
                  <a:pt x="181837" y="573014"/>
                </a:cubicBezTo>
                <a:cubicBezTo>
                  <a:pt x="179529" y="573014"/>
                  <a:pt x="177852" y="571128"/>
                  <a:pt x="176804" y="567356"/>
                </a:cubicBezTo>
                <a:cubicBezTo>
                  <a:pt x="177083" y="566896"/>
                  <a:pt x="174940" y="557665"/>
                  <a:pt x="170375" y="539665"/>
                </a:cubicBezTo>
                <a:cubicBezTo>
                  <a:pt x="165808" y="521664"/>
                  <a:pt x="157144" y="497656"/>
                  <a:pt x="144381" y="467641"/>
                </a:cubicBezTo>
                <a:cubicBezTo>
                  <a:pt x="131619" y="437627"/>
                  <a:pt x="113081" y="404368"/>
                  <a:pt x="88769" y="367865"/>
                </a:cubicBezTo>
                <a:cubicBezTo>
                  <a:pt x="68427" y="339909"/>
                  <a:pt x="51699" y="316098"/>
                  <a:pt x="38584" y="296431"/>
                </a:cubicBezTo>
                <a:cubicBezTo>
                  <a:pt x="25469" y="276765"/>
                  <a:pt x="15752" y="257983"/>
                  <a:pt x="9430" y="240086"/>
                </a:cubicBezTo>
                <a:cubicBezTo>
                  <a:pt x="3108" y="222189"/>
                  <a:pt x="-36" y="201916"/>
                  <a:pt x="1" y="179270"/>
                </a:cubicBezTo>
                <a:cubicBezTo>
                  <a:pt x="1219" y="128175"/>
                  <a:pt x="18671" y="85832"/>
                  <a:pt x="52353" y="52242"/>
                </a:cubicBezTo>
                <a:cubicBezTo>
                  <a:pt x="86038" y="18651"/>
                  <a:pt x="128639" y="1237"/>
                  <a:pt x="180160" y="0"/>
                </a:cubicBezTo>
                <a:close/>
                <a:moveTo>
                  <a:pt x="181837" y="113995"/>
                </a:moveTo>
                <a:cubicBezTo>
                  <a:pt x="162859" y="114448"/>
                  <a:pt x="146920" y="121079"/>
                  <a:pt x="134023" y="133887"/>
                </a:cubicBezTo>
                <a:cubicBezTo>
                  <a:pt x="121126" y="146695"/>
                  <a:pt x="114416" y="162958"/>
                  <a:pt x="113891" y="182676"/>
                </a:cubicBezTo>
                <a:cubicBezTo>
                  <a:pt x="114416" y="202498"/>
                  <a:pt x="121126" y="219180"/>
                  <a:pt x="134023" y="232721"/>
                </a:cubicBezTo>
                <a:cubicBezTo>
                  <a:pt x="146920" y="246261"/>
                  <a:pt x="162859" y="253311"/>
                  <a:pt x="181837" y="253869"/>
                </a:cubicBezTo>
                <a:cubicBezTo>
                  <a:pt x="201986" y="253311"/>
                  <a:pt x="218519" y="246261"/>
                  <a:pt x="231434" y="232721"/>
                </a:cubicBezTo>
                <a:cubicBezTo>
                  <a:pt x="244348" y="219180"/>
                  <a:pt x="251023" y="202498"/>
                  <a:pt x="251461" y="182676"/>
                </a:cubicBezTo>
                <a:cubicBezTo>
                  <a:pt x="251023" y="162958"/>
                  <a:pt x="244348" y="146695"/>
                  <a:pt x="231434" y="133887"/>
                </a:cubicBezTo>
                <a:cubicBezTo>
                  <a:pt x="218519" y="121079"/>
                  <a:pt x="201986" y="114448"/>
                  <a:pt x="181837" y="113995"/>
                </a:cubicBezTo>
                <a:close/>
              </a:path>
            </a:pathLst>
          </a:custGeom>
          <a:solidFill>
            <a:schemeClr val="accent5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>
            <a:off x="4069292" y="2980562"/>
            <a:ext cx="1273564" cy="2015950"/>
          </a:xfrm>
          <a:custGeom>
            <a:avLst/>
            <a:gdLst/>
            <a:ahLst/>
            <a:cxnLst/>
            <a:rect l="l" t="t" r="r" b="b"/>
            <a:pathLst>
              <a:path w="361998" h="573014">
                <a:moveTo>
                  <a:pt x="180160" y="0"/>
                </a:moveTo>
                <a:cubicBezTo>
                  <a:pt x="231386" y="1237"/>
                  <a:pt x="274165" y="18651"/>
                  <a:pt x="308493" y="52242"/>
                </a:cubicBezTo>
                <a:cubicBezTo>
                  <a:pt x="342822" y="85832"/>
                  <a:pt x="360657" y="128175"/>
                  <a:pt x="361998" y="179270"/>
                </a:cubicBezTo>
                <a:cubicBezTo>
                  <a:pt x="361554" y="202553"/>
                  <a:pt x="356487" y="225371"/>
                  <a:pt x="346801" y="247723"/>
                </a:cubicBezTo>
                <a:cubicBezTo>
                  <a:pt x="337114" y="270075"/>
                  <a:pt x="325473" y="291402"/>
                  <a:pt x="311878" y="311705"/>
                </a:cubicBezTo>
                <a:cubicBezTo>
                  <a:pt x="298283" y="332008"/>
                  <a:pt x="285401" y="350728"/>
                  <a:pt x="273233" y="367865"/>
                </a:cubicBezTo>
                <a:cubicBezTo>
                  <a:pt x="248411" y="404368"/>
                  <a:pt x="229769" y="437627"/>
                  <a:pt x="217306" y="467641"/>
                </a:cubicBezTo>
                <a:cubicBezTo>
                  <a:pt x="204842" y="497656"/>
                  <a:pt x="196571" y="521664"/>
                  <a:pt x="192491" y="539665"/>
                </a:cubicBezTo>
                <a:cubicBezTo>
                  <a:pt x="188413" y="557665"/>
                  <a:pt x="186539" y="566896"/>
                  <a:pt x="186869" y="567356"/>
                </a:cubicBezTo>
                <a:cubicBezTo>
                  <a:pt x="185822" y="571128"/>
                  <a:pt x="184144" y="573014"/>
                  <a:pt x="181837" y="573014"/>
                </a:cubicBezTo>
                <a:cubicBezTo>
                  <a:pt x="179529" y="573014"/>
                  <a:pt x="177852" y="571128"/>
                  <a:pt x="176804" y="567356"/>
                </a:cubicBezTo>
                <a:cubicBezTo>
                  <a:pt x="177083" y="566896"/>
                  <a:pt x="174940" y="557665"/>
                  <a:pt x="170375" y="539665"/>
                </a:cubicBezTo>
                <a:cubicBezTo>
                  <a:pt x="165808" y="521664"/>
                  <a:pt x="157144" y="497656"/>
                  <a:pt x="144381" y="467641"/>
                </a:cubicBezTo>
                <a:cubicBezTo>
                  <a:pt x="131619" y="437627"/>
                  <a:pt x="113081" y="404368"/>
                  <a:pt x="88769" y="367865"/>
                </a:cubicBezTo>
                <a:cubicBezTo>
                  <a:pt x="68427" y="339909"/>
                  <a:pt x="51699" y="316098"/>
                  <a:pt x="38584" y="296431"/>
                </a:cubicBezTo>
                <a:cubicBezTo>
                  <a:pt x="25469" y="276765"/>
                  <a:pt x="15752" y="257983"/>
                  <a:pt x="9430" y="240086"/>
                </a:cubicBezTo>
                <a:cubicBezTo>
                  <a:pt x="3108" y="222189"/>
                  <a:pt x="-36" y="201916"/>
                  <a:pt x="1" y="179270"/>
                </a:cubicBezTo>
                <a:cubicBezTo>
                  <a:pt x="1219" y="128175"/>
                  <a:pt x="18671" y="85832"/>
                  <a:pt x="52353" y="52242"/>
                </a:cubicBezTo>
                <a:cubicBezTo>
                  <a:pt x="86038" y="18651"/>
                  <a:pt x="128639" y="1237"/>
                  <a:pt x="180160" y="0"/>
                </a:cubicBezTo>
                <a:close/>
                <a:moveTo>
                  <a:pt x="181837" y="113995"/>
                </a:moveTo>
                <a:cubicBezTo>
                  <a:pt x="162859" y="114448"/>
                  <a:pt x="146920" y="121079"/>
                  <a:pt x="134023" y="133887"/>
                </a:cubicBezTo>
                <a:cubicBezTo>
                  <a:pt x="121126" y="146695"/>
                  <a:pt x="114416" y="162958"/>
                  <a:pt x="113891" y="182676"/>
                </a:cubicBezTo>
                <a:cubicBezTo>
                  <a:pt x="114416" y="202498"/>
                  <a:pt x="121126" y="219180"/>
                  <a:pt x="134023" y="232721"/>
                </a:cubicBezTo>
                <a:cubicBezTo>
                  <a:pt x="146920" y="246261"/>
                  <a:pt x="162859" y="253311"/>
                  <a:pt x="181837" y="253869"/>
                </a:cubicBezTo>
                <a:cubicBezTo>
                  <a:pt x="201986" y="253311"/>
                  <a:pt x="218519" y="246261"/>
                  <a:pt x="231434" y="232721"/>
                </a:cubicBezTo>
                <a:cubicBezTo>
                  <a:pt x="244348" y="219180"/>
                  <a:pt x="251023" y="202498"/>
                  <a:pt x="251461" y="182676"/>
                </a:cubicBezTo>
                <a:cubicBezTo>
                  <a:pt x="251023" y="162958"/>
                  <a:pt x="244348" y="146695"/>
                  <a:pt x="231434" y="133887"/>
                </a:cubicBezTo>
                <a:cubicBezTo>
                  <a:pt x="218519" y="121079"/>
                  <a:pt x="201986" y="114448"/>
                  <a:pt x="181837" y="113995"/>
                </a:cubicBezTo>
                <a:close/>
              </a:path>
            </a:pathLst>
          </a:custGeom>
          <a:solidFill>
            <a:schemeClr val="accent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8450044" y="2468931"/>
            <a:ext cx="2069797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bg1"/>
                </a:solidFill>
              </a:rPr>
              <a:t>地貌奇观</a:t>
            </a:r>
            <a:endParaRPr lang="en-US" altLang="zh-CN" sz="2000" dirty="0">
              <a:solidFill>
                <a:schemeClr val="bg1"/>
              </a:solidFill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bg1"/>
                </a:solidFill>
              </a:rPr>
              <a:t>宜人气候</a:t>
            </a:r>
            <a:endParaRPr lang="en-US" altLang="zh-CN" sz="2000" dirty="0">
              <a:solidFill>
                <a:schemeClr val="bg1"/>
              </a:solidFill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bg1"/>
                </a:solidFill>
              </a:rPr>
              <a:t>生物多样性</a:t>
            </a:r>
            <a:endParaRPr lang="en-US" altLang="zh-CN" sz="2000" dirty="0">
              <a:solidFill>
                <a:schemeClr val="bg1"/>
              </a:solidFill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bg1"/>
                </a:solidFill>
              </a:rPr>
              <a:t>民族相续相传</a:t>
            </a:r>
            <a:endParaRPr lang="en-US" altLang="zh-CN" sz="2000" dirty="0">
              <a:solidFill>
                <a:schemeClr val="bg1"/>
              </a:solidFill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bg1"/>
                </a:solidFill>
              </a:rPr>
              <a:t>文化遗产丰富</a:t>
            </a:r>
          </a:p>
        </p:txBody>
      </p:sp>
      <p:sp>
        <p:nvSpPr>
          <p:cNvPr id="25" name="任意多边形 24"/>
          <p:cNvSpPr/>
          <p:nvPr/>
        </p:nvSpPr>
        <p:spPr>
          <a:xfrm>
            <a:off x="5984152" y="2790287"/>
            <a:ext cx="1273564" cy="2015950"/>
          </a:xfrm>
          <a:custGeom>
            <a:avLst/>
            <a:gdLst/>
            <a:ahLst/>
            <a:cxnLst/>
            <a:rect l="l" t="t" r="r" b="b"/>
            <a:pathLst>
              <a:path w="361998" h="573014">
                <a:moveTo>
                  <a:pt x="180160" y="0"/>
                </a:moveTo>
                <a:cubicBezTo>
                  <a:pt x="231386" y="1237"/>
                  <a:pt x="274165" y="18651"/>
                  <a:pt x="308493" y="52242"/>
                </a:cubicBezTo>
                <a:cubicBezTo>
                  <a:pt x="342822" y="85832"/>
                  <a:pt x="360657" y="128175"/>
                  <a:pt x="361998" y="179270"/>
                </a:cubicBezTo>
                <a:cubicBezTo>
                  <a:pt x="361554" y="202553"/>
                  <a:pt x="356487" y="225371"/>
                  <a:pt x="346801" y="247723"/>
                </a:cubicBezTo>
                <a:cubicBezTo>
                  <a:pt x="337114" y="270075"/>
                  <a:pt x="325473" y="291402"/>
                  <a:pt x="311878" y="311705"/>
                </a:cubicBezTo>
                <a:cubicBezTo>
                  <a:pt x="298283" y="332008"/>
                  <a:pt x="285401" y="350728"/>
                  <a:pt x="273233" y="367865"/>
                </a:cubicBezTo>
                <a:cubicBezTo>
                  <a:pt x="248411" y="404368"/>
                  <a:pt x="229769" y="437627"/>
                  <a:pt x="217306" y="467641"/>
                </a:cubicBezTo>
                <a:cubicBezTo>
                  <a:pt x="204842" y="497656"/>
                  <a:pt x="196571" y="521664"/>
                  <a:pt x="192491" y="539665"/>
                </a:cubicBezTo>
                <a:cubicBezTo>
                  <a:pt x="188413" y="557665"/>
                  <a:pt x="186539" y="566896"/>
                  <a:pt x="186869" y="567356"/>
                </a:cubicBezTo>
                <a:cubicBezTo>
                  <a:pt x="185822" y="571128"/>
                  <a:pt x="184144" y="573014"/>
                  <a:pt x="181837" y="573014"/>
                </a:cubicBezTo>
                <a:cubicBezTo>
                  <a:pt x="179529" y="573014"/>
                  <a:pt x="177852" y="571128"/>
                  <a:pt x="176804" y="567356"/>
                </a:cubicBezTo>
                <a:cubicBezTo>
                  <a:pt x="177083" y="566896"/>
                  <a:pt x="174940" y="557665"/>
                  <a:pt x="170375" y="539665"/>
                </a:cubicBezTo>
                <a:cubicBezTo>
                  <a:pt x="165808" y="521664"/>
                  <a:pt x="157144" y="497656"/>
                  <a:pt x="144381" y="467641"/>
                </a:cubicBezTo>
                <a:cubicBezTo>
                  <a:pt x="131619" y="437627"/>
                  <a:pt x="113081" y="404368"/>
                  <a:pt x="88769" y="367865"/>
                </a:cubicBezTo>
                <a:cubicBezTo>
                  <a:pt x="68427" y="339909"/>
                  <a:pt x="51699" y="316098"/>
                  <a:pt x="38584" y="296431"/>
                </a:cubicBezTo>
                <a:cubicBezTo>
                  <a:pt x="25469" y="276765"/>
                  <a:pt x="15752" y="257983"/>
                  <a:pt x="9430" y="240086"/>
                </a:cubicBezTo>
                <a:cubicBezTo>
                  <a:pt x="3108" y="222189"/>
                  <a:pt x="-36" y="201916"/>
                  <a:pt x="1" y="179270"/>
                </a:cubicBezTo>
                <a:cubicBezTo>
                  <a:pt x="1219" y="128175"/>
                  <a:pt x="18671" y="85832"/>
                  <a:pt x="52353" y="52242"/>
                </a:cubicBezTo>
                <a:cubicBezTo>
                  <a:pt x="86038" y="18651"/>
                  <a:pt x="128639" y="1237"/>
                  <a:pt x="180160" y="0"/>
                </a:cubicBezTo>
                <a:close/>
                <a:moveTo>
                  <a:pt x="181837" y="113995"/>
                </a:moveTo>
                <a:cubicBezTo>
                  <a:pt x="162859" y="114448"/>
                  <a:pt x="146920" y="121079"/>
                  <a:pt x="134023" y="133887"/>
                </a:cubicBezTo>
                <a:cubicBezTo>
                  <a:pt x="121126" y="146695"/>
                  <a:pt x="114416" y="162958"/>
                  <a:pt x="113891" y="182676"/>
                </a:cubicBezTo>
                <a:cubicBezTo>
                  <a:pt x="114416" y="202498"/>
                  <a:pt x="121126" y="219180"/>
                  <a:pt x="134023" y="232721"/>
                </a:cubicBezTo>
                <a:cubicBezTo>
                  <a:pt x="146920" y="246261"/>
                  <a:pt x="162859" y="253311"/>
                  <a:pt x="181837" y="253869"/>
                </a:cubicBezTo>
                <a:cubicBezTo>
                  <a:pt x="201986" y="253311"/>
                  <a:pt x="218519" y="246261"/>
                  <a:pt x="231434" y="232721"/>
                </a:cubicBezTo>
                <a:cubicBezTo>
                  <a:pt x="244348" y="219180"/>
                  <a:pt x="251023" y="202498"/>
                  <a:pt x="251461" y="182676"/>
                </a:cubicBezTo>
                <a:cubicBezTo>
                  <a:pt x="251023" y="162958"/>
                  <a:pt x="244348" y="146695"/>
                  <a:pt x="231434" y="133887"/>
                </a:cubicBezTo>
                <a:cubicBezTo>
                  <a:pt x="218519" y="121079"/>
                  <a:pt x="201986" y="114448"/>
                  <a:pt x="181837" y="113995"/>
                </a:cubicBezTo>
                <a:close/>
              </a:path>
            </a:pathLst>
          </a:custGeom>
          <a:solidFill>
            <a:schemeClr val="accent6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TextBox 10"/>
          <p:cNvSpPr txBox="1"/>
          <p:nvPr/>
        </p:nvSpPr>
        <p:spPr>
          <a:xfrm rot="2385147">
            <a:off x="10500810" y="582673"/>
            <a:ext cx="1880087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altLang="zh-CN" sz="2400" dirty="0">
                <a:solidFill>
                  <a:srgbClr val="3E3D4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    </a:t>
            </a:r>
            <a:r>
              <a:rPr lang="zh-CN" altLang="en-US" sz="2400" dirty="0">
                <a:solidFill>
                  <a:srgbClr val="3E3D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资源所归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1339192" y="5257484"/>
            <a:ext cx="1712119" cy="396875"/>
          </a:xfrm>
          <a:prstGeom prst="rect">
            <a:avLst/>
          </a:prstGeom>
          <a:solidFill>
            <a:srgbClr val="548235"/>
          </a:solidFill>
          <a:ln>
            <a:solidFill>
              <a:schemeClr val="bg1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effectLst/>
                <a:latin typeface="+mn-ea"/>
                <a:ea typeface="+mn-ea"/>
              </a:rPr>
              <a:t>兴义万峰林 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2744350" y="3746203"/>
            <a:ext cx="1245171" cy="400110"/>
          </a:xfrm>
          <a:prstGeom prst="rect">
            <a:avLst/>
          </a:prstGeom>
          <a:solidFill>
            <a:srgbClr val="ED7D31"/>
          </a:solidFill>
          <a:ln>
            <a:solidFill>
              <a:schemeClr val="bg1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2000" b="1">
                <a:solidFill>
                  <a:schemeClr val="bg1"/>
                </a:solidFill>
                <a:effectLst/>
                <a:latin typeface="+mn-ea"/>
                <a:ea typeface="+mn-ea"/>
              </a:rPr>
              <a:t>织金溶洞</a:t>
            </a:r>
            <a:endParaRPr lang="zh-CN" altLang="en-US" sz="2000" b="1" dirty="0">
              <a:solidFill>
                <a:schemeClr val="bg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6156910" y="4857374"/>
            <a:ext cx="1279953" cy="400110"/>
          </a:xfrm>
          <a:prstGeom prst="rect">
            <a:avLst/>
          </a:prstGeom>
          <a:solidFill>
            <a:srgbClr val="70AD47"/>
          </a:solidFill>
          <a:ln>
            <a:solidFill>
              <a:schemeClr val="bg1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2000" b="1">
                <a:solidFill>
                  <a:schemeClr val="bg1"/>
                </a:solidFill>
                <a:effectLst/>
                <a:latin typeface="+mn-ea"/>
                <a:ea typeface="+mn-ea"/>
              </a:rPr>
              <a:t>岜沙苗族 </a:t>
            </a: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5104380" y="2371515"/>
            <a:ext cx="1239425" cy="400110"/>
          </a:xfrm>
          <a:prstGeom prst="rect">
            <a:avLst/>
          </a:prstGeom>
          <a:solidFill>
            <a:srgbClr val="4472C4"/>
          </a:solidFill>
          <a:ln>
            <a:solidFill>
              <a:schemeClr val="bg1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2000" b="1">
                <a:solidFill>
                  <a:schemeClr val="bg1"/>
                </a:solidFill>
                <a:effectLst/>
                <a:latin typeface="+mn-ea"/>
                <a:ea typeface="+mn-ea"/>
              </a:rPr>
              <a:t>金丝猴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4137449" y="5041311"/>
            <a:ext cx="1239425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2000" b="1">
                <a:solidFill>
                  <a:schemeClr val="bg1"/>
                </a:solidFill>
                <a:effectLst/>
                <a:latin typeface="+mn-ea"/>
                <a:ea typeface="+mn-ea"/>
              </a:rPr>
              <a:t>苗族敬酒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247273" y="471331"/>
            <a:ext cx="926672" cy="93276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21161" y="1765550"/>
            <a:ext cx="975445" cy="97544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34313" y="3151308"/>
            <a:ext cx="926672" cy="92667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52753" y="2961783"/>
            <a:ext cx="926672" cy="926672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565590" y="3284456"/>
            <a:ext cx="944962" cy="94496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Documents and Settings\Administrator\桌面\民族\25.jpg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3863026" y="2060075"/>
            <a:ext cx="2044700" cy="3086100"/>
          </a:xfrm>
          <a:prstGeom prst="rect">
            <a:avLst/>
          </a:prstGeom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Documents and Settings\Administrator\桌面\水\14.jpg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8719309" y="2060075"/>
            <a:ext cx="2040006" cy="3062700"/>
          </a:xfrm>
          <a:prstGeom prst="rect">
            <a:avLst/>
          </a:prstGeom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Documents and Settings\Administrator\桌面\梯田\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91949" y="2060075"/>
            <a:ext cx="2043137" cy="3109940"/>
          </a:xfrm>
          <a:prstGeom prst="rect">
            <a:avLst/>
          </a:prstGeom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Documents and Settings\Administrator\桌面\梯田\4.jpg"/>
          <p:cNvPicPr>
            <a:picLocks noChangeAspect="1" noChangeArrowheads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 bwMode="auto">
          <a:xfrm>
            <a:off x="1455807" y="2060075"/>
            <a:ext cx="2032000" cy="3088981"/>
          </a:xfrm>
          <a:prstGeom prst="rect">
            <a:avLst/>
          </a:prstGeom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1446901" y="4558854"/>
            <a:ext cx="2049818" cy="404334"/>
          </a:xfrm>
          <a:prstGeom prst="rect">
            <a:avLst/>
          </a:prstGeom>
          <a:solidFill>
            <a:srgbClr val="6AAE2C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自然遗产富集之地</a:t>
            </a:r>
          </a:p>
        </p:txBody>
      </p:sp>
      <p:sp>
        <p:nvSpPr>
          <p:cNvPr id="7" name="矩形 6"/>
          <p:cNvSpPr/>
          <p:nvPr/>
        </p:nvSpPr>
        <p:spPr>
          <a:xfrm>
            <a:off x="3863028" y="4558854"/>
            <a:ext cx="2049818" cy="404334"/>
          </a:xfrm>
          <a:prstGeom prst="rect">
            <a:avLst/>
          </a:prstGeom>
          <a:solidFill>
            <a:srgbClr val="6AAE2C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民族文化富贵之地</a:t>
            </a:r>
          </a:p>
        </p:txBody>
      </p:sp>
      <p:sp>
        <p:nvSpPr>
          <p:cNvPr id="8" name="矩形 7"/>
          <p:cNvSpPr/>
          <p:nvPr/>
        </p:nvSpPr>
        <p:spPr>
          <a:xfrm>
            <a:off x="6291855" y="4558854"/>
            <a:ext cx="2049818" cy="404334"/>
          </a:xfrm>
          <a:prstGeom prst="rect">
            <a:avLst/>
          </a:prstGeom>
          <a:solidFill>
            <a:srgbClr val="6AAE2C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dirty="0"/>
              <a:t>风物特产富庶之地</a:t>
            </a:r>
            <a:endParaRPr lang="zh-CN" altLang="en-US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724914" y="4555666"/>
            <a:ext cx="2034000" cy="404334"/>
          </a:xfrm>
          <a:prstGeom prst="rect">
            <a:avLst/>
          </a:prstGeom>
          <a:solidFill>
            <a:srgbClr val="6AAE2C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旅游资源富有之地</a:t>
            </a:r>
          </a:p>
        </p:txBody>
      </p:sp>
      <p:sp>
        <p:nvSpPr>
          <p:cNvPr id="11" name="矩形 10"/>
          <p:cNvSpPr/>
          <p:nvPr/>
        </p:nvSpPr>
        <p:spPr>
          <a:xfrm>
            <a:off x="539261" y="5493490"/>
            <a:ext cx="11113477" cy="458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贵州的自然与人文资源、环境是生态的，生态的资源应该变成生态的成果，让更多人来分享。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3" name="TextBox 6"/>
          <p:cNvSpPr txBox="1"/>
          <p:nvPr/>
        </p:nvSpPr>
        <p:spPr>
          <a:xfrm>
            <a:off x="3178448" y="872861"/>
            <a:ext cx="5835104" cy="700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自然与历史文化生态博物馆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肘形连接符 19"/>
          <p:cNvCxnSpPr/>
          <p:nvPr/>
        </p:nvCxnSpPr>
        <p:spPr>
          <a:xfrm rot="10800000" flipH="1">
            <a:off x="1465175" y="1295174"/>
            <a:ext cx="1655974" cy="2258458"/>
          </a:xfrm>
          <a:prstGeom prst="bentConnector4">
            <a:avLst>
              <a:gd name="adj1" fmla="val -13805"/>
              <a:gd name="adj2" fmla="val 99938"/>
            </a:avLst>
          </a:prstGeom>
          <a:ln w="12700">
            <a:solidFill>
              <a:schemeClr val="bg1"/>
            </a:solidFill>
            <a:headEnd type="none"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肘形连接符 21"/>
          <p:cNvCxnSpPr/>
          <p:nvPr/>
        </p:nvCxnSpPr>
        <p:spPr>
          <a:xfrm flipH="1" flipV="1">
            <a:off x="9013552" y="1288240"/>
            <a:ext cx="1731548" cy="2374193"/>
          </a:xfrm>
          <a:prstGeom prst="bentConnector3">
            <a:avLst>
              <a:gd name="adj1" fmla="val -13202"/>
            </a:avLst>
          </a:prstGeom>
          <a:ln w="12700">
            <a:solidFill>
              <a:schemeClr val="bg1"/>
            </a:solidFill>
            <a:headEnd type="none"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3496717" y="3597439"/>
            <a:ext cx="366309" cy="0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5912844" y="3597439"/>
            <a:ext cx="366309" cy="0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8328971" y="3597439"/>
            <a:ext cx="366311" cy="0"/>
          </a:xfrm>
          <a:prstGeom prst="line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直角三角形 28"/>
          <p:cNvSpPr/>
          <p:nvPr/>
        </p:nvSpPr>
        <p:spPr>
          <a:xfrm rot="16200000" flipH="1">
            <a:off x="10096502" y="-142875"/>
            <a:ext cx="1952623" cy="2238377"/>
          </a:xfrm>
          <a:prstGeom prst="rtTriangle">
            <a:avLst/>
          </a:prstGeom>
          <a:solidFill>
            <a:schemeClr val="bg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10"/>
          <p:cNvSpPr txBox="1"/>
          <p:nvPr/>
        </p:nvSpPr>
        <p:spPr>
          <a:xfrm rot="2385147">
            <a:off x="10500810" y="582673"/>
            <a:ext cx="1880087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altLang="zh-CN" sz="2400" dirty="0">
                <a:solidFill>
                  <a:srgbClr val="3E3D4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    </a:t>
            </a:r>
            <a:r>
              <a:rPr lang="zh-CN" altLang="en-US" sz="2400" dirty="0">
                <a:solidFill>
                  <a:srgbClr val="3E3D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资源所归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2000" cy="369467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1242560" y="1000858"/>
            <a:ext cx="1684767" cy="1719100"/>
          </a:xfrm>
          <a:custGeom>
            <a:avLst/>
            <a:gdLst>
              <a:gd name="connsiteX0" fmla="*/ 16188 w 611136"/>
              <a:gd name="connsiteY0" fmla="*/ 262682 h 623590"/>
              <a:gd name="connsiteX1" fmla="*/ 123716 w 611136"/>
              <a:gd name="connsiteY1" fmla="*/ 262682 h 623590"/>
              <a:gd name="connsiteX2" fmla="*/ 178410 w 611136"/>
              <a:gd name="connsiteY2" fmla="*/ 356443 h 623590"/>
              <a:gd name="connsiteX3" fmla="*/ 119623 w 611136"/>
              <a:gd name="connsiteY3" fmla="*/ 322585 h 623590"/>
              <a:gd name="connsiteX4" fmla="*/ 60464 w 611136"/>
              <a:gd name="connsiteY4" fmla="*/ 423416 h 623590"/>
              <a:gd name="connsiteX5" fmla="*/ 58417 w 611136"/>
              <a:gd name="connsiteY5" fmla="*/ 477924 h 623590"/>
              <a:gd name="connsiteX6" fmla="*/ 106600 w 611136"/>
              <a:gd name="connsiteY6" fmla="*/ 504155 h 623590"/>
              <a:gd name="connsiteX7" fmla="*/ 305658 w 611136"/>
              <a:gd name="connsiteY7" fmla="*/ 504155 h 623590"/>
              <a:gd name="connsiteX8" fmla="*/ 305658 w 611136"/>
              <a:gd name="connsiteY8" fmla="*/ 555873 h 623590"/>
              <a:gd name="connsiteX9" fmla="*/ 107717 w 611136"/>
              <a:gd name="connsiteY9" fmla="*/ 555873 h 623590"/>
              <a:gd name="connsiteX10" fmla="*/ 53208 w 611136"/>
              <a:gd name="connsiteY10" fmla="*/ 542106 h 623590"/>
              <a:gd name="connsiteX11" fmla="*/ 13955 w 611136"/>
              <a:gd name="connsiteY11" fmla="*/ 503783 h 623590"/>
              <a:gd name="connsiteX12" fmla="*/ 3 w 611136"/>
              <a:gd name="connsiteY12" fmla="*/ 451135 h 623590"/>
              <a:gd name="connsiteX13" fmla="*/ 15443 w 611136"/>
              <a:gd name="connsiteY13" fmla="*/ 397371 h 623590"/>
              <a:gd name="connsiteX14" fmla="*/ 74603 w 611136"/>
              <a:gd name="connsiteY14" fmla="*/ 296912 h 623590"/>
              <a:gd name="connsiteX15" fmla="*/ 496158 w 611136"/>
              <a:gd name="connsiteY15" fmla="*/ 225847 h 623590"/>
              <a:gd name="connsiteX16" fmla="*/ 595873 w 611136"/>
              <a:gd name="connsiteY16" fmla="*/ 397371 h 623590"/>
              <a:gd name="connsiteX17" fmla="*/ 611127 w 611136"/>
              <a:gd name="connsiteY17" fmla="*/ 451135 h 623590"/>
              <a:gd name="connsiteX18" fmla="*/ 597361 w 611136"/>
              <a:gd name="connsiteY18" fmla="*/ 503783 h 623590"/>
              <a:gd name="connsiteX19" fmla="*/ 558852 w 611136"/>
              <a:gd name="connsiteY19" fmla="*/ 542106 h 623590"/>
              <a:gd name="connsiteX20" fmla="*/ 504716 w 611136"/>
              <a:gd name="connsiteY20" fmla="*/ 555873 h 623590"/>
              <a:gd name="connsiteX21" fmla="*/ 387141 w 611136"/>
              <a:gd name="connsiteY21" fmla="*/ 555873 h 623590"/>
              <a:gd name="connsiteX22" fmla="*/ 387141 w 611136"/>
              <a:gd name="connsiteY22" fmla="*/ 623590 h 623590"/>
              <a:gd name="connsiteX23" fmla="*/ 333191 w 611136"/>
              <a:gd name="connsiteY23" fmla="*/ 529828 h 623590"/>
              <a:gd name="connsiteX24" fmla="*/ 387141 w 611136"/>
              <a:gd name="connsiteY24" fmla="*/ 436438 h 623590"/>
              <a:gd name="connsiteX25" fmla="*/ 387141 w 611136"/>
              <a:gd name="connsiteY25" fmla="*/ 504155 h 623590"/>
              <a:gd name="connsiteX26" fmla="*/ 504716 w 611136"/>
              <a:gd name="connsiteY26" fmla="*/ 504155 h 623590"/>
              <a:gd name="connsiteX27" fmla="*/ 552712 w 611136"/>
              <a:gd name="connsiteY27" fmla="*/ 477924 h 623590"/>
              <a:gd name="connsiteX28" fmla="*/ 550853 w 611136"/>
              <a:gd name="connsiteY28" fmla="*/ 423416 h 623590"/>
              <a:gd name="connsiteX29" fmla="*/ 451138 w 611136"/>
              <a:gd name="connsiteY29" fmla="*/ 251892 h 623590"/>
              <a:gd name="connsiteX30" fmla="*/ 306030 w 611136"/>
              <a:gd name="connsiteY30" fmla="*/ 0 h 623590"/>
              <a:gd name="connsiteX31" fmla="*/ 357934 w 611136"/>
              <a:gd name="connsiteY31" fmla="*/ 14883 h 623590"/>
              <a:gd name="connsiteX32" fmla="*/ 397188 w 611136"/>
              <a:gd name="connsiteY32" fmla="*/ 55438 h 623590"/>
              <a:gd name="connsiteX33" fmla="*/ 455603 w 611136"/>
              <a:gd name="connsiteY33" fmla="*/ 155897 h 623590"/>
              <a:gd name="connsiteX34" fmla="*/ 514390 w 611136"/>
              <a:gd name="connsiteY34" fmla="*/ 122411 h 623590"/>
              <a:gd name="connsiteX35" fmla="*/ 460440 w 611136"/>
              <a:gd name="connsiteY35" fmla="*/ 216173 h 623590"/>
              <a:gd name="connsiteX36" fmla="*/ 352167 w 611136"/>
              <a:gd name="connsiteY36" fmla="*/ 216173 h 623590"/>
              <a:gd name="connsiteX37" fmla="*/ 410954 w 611136"/>
              <a:gd name="connsiteY37" fmla="*/ 181942 h 623590"/>
              <a:gd name="connsiteX38" fmla="*/ 352167 w 611136"/>
              <a:gd name="connsiteY38" fmla="*/ 81111 h 623590"/>
              <a:gd name="connsiteX39" fmla="*/ 306030 w 611136"/>
              <a:gd name="connsiteY39" fmla="*/ 51718 h 623590"/>
              <a:gd name="connsiteX40" fmla="*/ 259894 w 611136"/>
              <a:gd name="connsiteY40" fmla="*/ 80367 h 623590"/>
              <a:gd name="connsiteX41" fmla="*/ 160178 w 611136"/>
              <a:gd name="connsiteY41" fmla="*/ 252636 h 623590"/>
              <a:gd name="connsiteX42" fmla="*/ 115158 w 611136"/>
              <a:gd name="connsiteY42" fmla="*/ 226591 h 623590"/>
              <a:gd name="connsiteX43" fmla="*/ 214873 w 611136"/>
              <a:gd name="connsiteY43" fmla="*/ 54322 h 623590"/>
              <a:gd name="connsiteX44" fmla="*/ 254127 w 611136"/>
              <a:gd name="connsiteY44" fmla="*/ 14139 h 623590"/>
              <a:gd name="connsiteX45" fmla="*/ 306030 w 611136"/>
              <a:gd name="connsiteY45" fmla="*/ 0 h 62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11136" h="623590">
                <a:moveTo>
                  <a:pt x="16188" y="262682"/>
                </a:moveTo>
                <a:lnTo>
                  <a:pt x="123716" y="262682"/>
                </a:lnTo>
                <a:lnTo>
                  <a:pt x="178410" y="356443"/>
                </a:lnTo>
                <a:lnTo>
                  <a:pt x="119623" y="322585"/>
                </a:lnTo>
                <a:lnTo>
                  <a:pt x="60464" y="423416"/>
                </a:lnTo>
                <a:cubicBezTo>
                  <a:pt x="49054" y="442268"/>
                  <a:pt x="48371" y="460437"/>
                  <a:pt x="58417" y="477924"/>
                </a:cubicBezTo>
                <a:cubicBezTo>
                  <a:pt x="68463" y="495412"/>
                  <a:pt x="84524" y="504155"/>
                  <a:pt x="106600" y="504155"/>
                </a:cubicBezTo>
                <a:lnTo>
                  <a:pt x="305658" y="504155"/>
                </a:lnTo>
                <a:lnTo>
                  <a:pt x="305658" y="555873"/>
                </a:lnTo>
                <a:lnTo>
                  <a:pt x="107717" y="555873"/>
                </a:lnTo>
                <a:cubicBezTo>
                  <a:pt x="87873" y="555873"/>
                  <a:pt x="69704" y="551284"/>
                  <a:pt x="53208" y="542106"/>
                </a:cubicBezTo>
                <a:cubicBezTo>
                  <a:pt x="36713" y="532929"/>
                  <a:pt x="23629" y="520154"/>
                  <a:pt x="13955" y="503783"/>
                </a:cubicBezTo>
                <a:cubicBezTo>
                  <a:pt x="4529" y="487412"/>
                  <a:pt x="-121" y="469863"/>
                  <a:pt x="3" y="451135"/>
                </a:cubicBezTo>
                <a:cubicBezTo>
                  <a:pt x="127" y="432408"/>
                  <a:pt x="5273" y="414486"/>
                  <a:pt x="15443" y="397371"/>
                </a:cubicBezTo>
                <a:lnTo>
                  <a:pt x="74603" y="296912"/>
                </a:lnTo>
                <a:close/>
                <a:moveTo>
                  <a:pt x="496158" y="225847"/>
                </a:moveTo>
                <a:lnTo>
                  <a:pt x="595873" y="397371"/>
                </a:lnTo>
                <a:cubicBezTo>
                  <a:pt x="605795" y="414486"/>
                  <a:pt x="610880" y="432408"/>
                  <a:pt x="611127" y="451135"/>
                </a:cubicBezTo>
                <a:cubicBezTo>
                  <a:pt x="611376" y="469863"/>
                  <a:pt x="606787" y="487412"/>
                  <a:pt x="597361" y="503783"/>
                </a:cubicBezTo>
                <a:cubicBezTo>
                  <a:pt x="587936" y="520154"/>
                  <a:pt x="575099" y="532929"/>
                  <a:pt x="558852" y="542106"/>
                </a:cubicBezTo>
                <a:cubicBezTo>
                  <a:pt x="542605" y="551284"/>
                  <a:pt x="524559" y="555873"/>
                  <a:pt x="504716" y="555873"/>
                </a:cubicBezTo>
                <a:lnTo>
                  <a:pt x="387141" y="555873"/>
                </a:lnTo>
                <a:lnTo>
                  <a:pt x="387141" y="623590"/>
                </a:lnTo>
                <a:lnTo>
                  <a:pt x="333191" y="529828"/>
                </a:lnTo>
                <a:lnTo>
                  <a:pt x="387141" y="436438"/>
                </a:lnTo>
                <a:lnTo>
                  <a:pt x="387141" y="504155"/>
                </a:lnTo>
                <a:lnTo>
                  <a:pt x="504716" y="504155"/>
                </a:lnTo>
                <a:cubicBezTo>
                  <a:pt x="526792" y="504155"/>
                  <a:pt x="542791" y="495412"/>
                  <a:pt x="552712" y="477924"/>
                </a:cubicBezTo>
                <a:cubicBezTo>
                  <a:pt x="562635" y="460437"/>
                  <a:pt x="562015" y="442268"/>
                  <a:pt x="550853" y="423416"/>
                </a:cubicBezTo>
                <a:lnTo>
                  <a:pt x="451138" y="251892"/>
                </a:lnTo>
                <a:close/>
                <a:moveTo>
                  <a:pt x="306030" y="0"/>
                </a:moveTo>
                <a:cubicBezTo>
                  <a:pt x="324634" y="248"/>
                  <a:pt x="341935" y="5209"/>
                  <a:pt x="357934" y="14883"/>
                </a:cubicBezTo>
                <a:cubicBezTo>
                  <a:pt x="373933" y="24557"/>
                  <a:pt x="387017" y="38075"/>
                  <a:pt x="397188" y="55438"/>
                </a:cubicBezTo>
                <a:lnTo>
                  <a:pt x="455603" y="155897"/>
                </a:lnTo>
                <a:lnTo>
                  <a:pt x="514390" y="122411"/>
                </a:lnTo>
                <a:lnTo>
                  <a:pt x="460440" y="216173"/>
                </a:lnTo>
                <a:lnTo>
                  <a:pt x="352167" y="216173"/>
                </a:lnTo>
                <a:lnTo>
                  <a:pt x="410954" y="181942"/>
                </a:lnTo>
                <a:lnTo>
                  <a:pt x="352167" y="81111"/>
                </a:lnTo>
                <a:cubicBezTo>
                  <a:pt x="340509" y="61764"/>
                  <a:pt x="325130" y="51966"/>
                  <a:pt x="306030" y="51718"/>
                </a:cubicBezTo>
                <a:cubicBezTo>
                  <a:pt x="286682" y="51470"/>
                  <a:pt x="271304" y="61019"/>
                  <a:pt x="259894" y="80367"/>
                </a:cubicBezTo>
                <a:lnTo>
                  <a:pt x="160178" y="252636"/>
                </a:lnTo>
                <a:lnTo>
                  <a:pt x="115158" y="226591"/>
                </a:lnTo>
                <a:lnTo>
                  <a:pt x="214873" y="54322"/>
                </a:lnTo>
                <a:cubicBezTo>
                  <a:pt x="225043" y="36959"/>
                  <a:pt x="238127" y="23565"/>
                  <a:pt x="254127" y="14139"/>
                </a:cubicBezTo>
                <a:cubicBezTo>
                  <a:pt x="270125" y="4713"/>
                  <a:pt x="287426" y="0"/>
                  <a:pt x="306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86265" y="4680490"/>
            <a:ext cx="11619470" cy="125893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习近平总书记指示</a:t>
            </a:r>
            <a:r>
              <a:rPr lang="en-US" altLang="zh-CN" sz="2000" dirty="0">
                <a:solidFill>
                  <a:schemeClr val="bg1"/>
                </a:solidFill>
              </a:rPr>
              <a:t>:</a:t>
            </a: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贵州要守住发展和生态两条底线，要着力发展能够发挥生态环境优势的产业，提升旅游业发展的层次和水平，把旅游业做大做强，使旅游业成为重要支柱产业。</a:t>
            </a:r>
          </a:p>
        </p:txBody>
      </p:sp>
      <p:sp>
        <p:nvSpPr>
          <p:cNvPr id="4" name="矩形 3"/>
          <p:cNvSpPr/>
          <p:nvPr/>
        </p:nvSpPr>
        <p:spPr>
          <a:xfrm>
            <a:off x="3281195" y="1000858"/>
            <a:ext cx="5476179" cy="160659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3000"/>
              </a:lnSpc>
            </a:pPr>
            <a:r>
              <a:rPr lang="zh-CN" altLang="en-US" sz="8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发展 </a:t>
            </a: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&amp; </a:t>
            </a:r>
            <a:r>
              <a:rPr lang="zh-CN" altLang="en-US" sz="8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生态</a:t>
            </a:r>
          </a:p>
        </p:txBody>
      </p:sp>
      <p:sp>
        <p:nvSpPr>
          <p:cNvPr id="7" name="矩形 6"/>
          <p:cNvSpPr/>
          <p:nvPr/>
        </p:nvSpPr>
        <p:spPr>
          <a:xfrm>
            <a:off x="954800" y="3976852"/>
            <a:ext cx="5669280" cy="6052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bg1"/>
                </a:solidFill>
              </a:rPr>
              <a:t>要守住发展和生态两条底线</a:t>
            </a:r>
          </a:p>
        </p:txBody>
      </p:sp>
      <p:sp>
        <p:nvSpPr>
          <p:cNvPr id="9" name="任意多边形 8"/>
          <p:cNvSpPr/>
          <p:nvPr/>
        </p:nvSpPr>
        <p:spPr>
          <a:xfrm>
            <a:off x="381892" y="4086508"/>
            <a:ext cx="489483" cy="397166"/>
          </a:xfrm>
          <a:custGeom>
            <a:avLst/>
            <a:gdLst>
              <a:gd name="connsiteX0" fmla="*/ 302047 w 603274"/>
              <a:gd name="connsiteY0" fmla="*/ 157163 h 489496"/>
              <a:gd name="connsiteX1" fmla="*/ 366713 w 603274"/>
              <a:gd name="connsiteY1" fmla="*/ 184176 h 489496"/>
              <a:gd name="connsiteX2" fmla="*/ 393725 w 603274"/>
              <a:gd name="connsiteY2" fmla="*/ 249660 h 489496"/>
              <a:gd name="connsiteX3" fmla="*/ 366713 w 603274"/>
              <a:gd name="connsiteY3" fmla="*/ 314326 h 489496"/>
              <a:gd name="connsiteX4" fmla="*/ 302047 w 603274"/>
              <a:gd name="connsiteY4" fmla="*/ 341338 h 489496"/>
              <a:gd name="connsiteX5" fmla="*/ 236972 w 603274"/>
              <a:gd name="connsiteY5" fmla="*/ 314326 h 489496"/>
              <a:gd name="connsiteX6" fmla="*/ 209550 w 603274"/>
              <a:gd name="connsiteY6" fmla="*/ 249660 h 489496"/>
              <a:gd name="connsiteX7" fmla="*/ 236563 w 603274"/>
              <a:gd name="connsiteY7" fmla="*/ 184176 h 489496"/>
              <a:gd name="connsiteX8" fmla="*/ 302047 w 603274"/>
              <a:gd name="connsiteY8" fmla="*/ 157163 h 489496"/>
              <a:gd name="connsiteX9" fmla="*/ 299591 w 603274"/>
              <a:gd name="connsiteY9" fmla="*/ 95771 h 489496"/>
              <a:gd name="connsiteX10" fmla="*/ 190313 w 603274"/>
              <a:gd name="connsiteY10" fmla="*/ 140791 h 489496"/>
              <a:gd name="connsiteX11" fmla="*/ 144884 w 603274"/>
              <a:gd name="connsiteY11" fmla="*/ 249659 h 489496"/>
              <a:gd name="connsiteX12" fmla="*/ 190313 w 603274"/>
              <a:gd name="connsiteY12" fmla="*/ 357708 h 489496"/>
              <a:gd name="connsiteX13" fmla="*/ 299591 w 603274"/>
              <a:gd name="connsiteY13" fmla="*/ 402729 h 489496"/>
              <a:gd name="connsiteX14" fmla="*/ 407640 w 603274"/>
              <a:gd name="connsiteY14" fmla="*/ 357708 h 489496"/>
              <a:gd name="connsiteX15" fmla="*/ 452660 w 603274"/>
              <a:gd name="connsiteY15" fmla="*/ 249659 h 489496"/>
              <a:gd name="connsiteX16" fmla="*/ 407640 w 603274"/>
              <a:gd name="connsiteY16" fmla="*/ 140791 h 489496"/>
              <a:gd name="connsiteX17" fmla="*/ 299591 w 603274"/>
              <a:gd name="connsiteY17" fmla="*/ 95771 h 489496"/>
              <a:gd name="connsiteX18" fmla="*/ 187449 w 603274"/>
              <a:gd name="connsiteY18" fmla="*/ 0 h 489496"/>
              <a:gd name="connsiteX19" fmla="*/ 415826 w 603274"/>
              <a:gd name="connsiteY19" fmla="*/ 0 h 489496"/>
              <a:gd name="connsiteX20" fmla="*/ 478854 w 603274"/>
              <a:gd name="connsiteY20" fmla="*/ 54024 h 489496"/>
              <a:gd name="connsiteX21" fmla="*/ 534516 w 603274"/>
              <a:gd name="connsiteY21" fmla="*/ 54024 h 489496"/>
              <a:gd name="connsiteX22" fmla="*/ 583220 w 603274"/>
              <a:gd name="connsiteY22" fmla="*/ 74079 h 489496"/>
              <a:gd name="connsiteX23" fmla="*/ 603274 w 603274"/>
              <a:gd name="connsiteY23" fmla="*/ 122783 h 489496"/>
              <a:gd name="connsiteX24" fmla="*/ 603274 w 603274"/>
              <a:gd name="connsiteY24" fmla="*/ 420737 h 489496"/>
              <a:gd name="connsiteX25" fmla="*/ 583220 w 603274"/>
              <a:gd name="connsiteY25" fmla="*/ 469032 h 489496"/>
              <a:gd name="connsiteX26" fmla="*/ 534516 w 603274"/>
              <a:gd name="connsiteY26" fmla="*/ 489496 h 489496"/>
              <a:gd name="connsiteX27" fmla="*/ 68758 w 603274"/>
              <a:gd name="connsiteY27" fmla="*/ 489496 h 489496"/>
              <a:gd name="connsiteX28" fmla="*/ 20464 w 603274"/>
              <a:gd name="connsiteY28" fmla="*/ 469032 h 489496"/>
              <a:gd name="connsiteX29" fmla="*/ 0 w 603274"/>
              <a:gd name="connsiteY29" fmla="*/ 420737 h 489496"/>
              <a:gd name="connsiteX30" fmla="*/ 0 w 603274"/>
              <a:gd name="connsiteY30" fmla="*/ 122783 h 489496"/>
              <a:gd name="connsiteX31" fmla="*/ 20054 w 603274"/>
              <a:gd name="connsiteY31" fmla="*/ 74079 h 489496"/>
              <a:gd name="connsiteX32" fmla="*/ 68758 w 603274"/>
              <a:gd name="connsiteY32" fmla="*/ 54024 h 489496"/>
              <a:gd name="connsiteX33" fmla="*/ 125238 w 603274"/>
              <a:gd name="connsiteY33" fmla="*/ 54024 h 489496"/>
              <a:gd name="connsiteX34" fmla="*/ 187449 w 603274"/>
              <a:gd name="connsiteY34" fmla="*/ 0 h 48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3274" h="489496">
                <a:moveTo>
                  <a:pt x="302047" y="157163"/>
                </a:moveTo>
                <a:cubicBezTo>
                  <a:pt x="327150" y="157163"/>
                  <a:pt x="348705" y="166167"/>
                  <a:pt x="366713" y="184176"/>
                </a:cubicBezTo>
                <a:cubicBezTo>
                  <a:pt x="384721" y="202184"/>
                  <a:pt x="393725" y="224012"/>
                  <a:pt x="393725" y="249660"/>
                </a:cubicBezTo>
                <a:cubicBezTo>
                  <a:pt x="393725" y="274763"/>
                  <a:pt x="384721" y="296318"/>
                  <a:pt x="366713" y="314326"/>
                </a:cubicBezTo>
                <a:cubicBezTo>
                  <a:pt x="348705" y="332334"/>
                  <a:pt x="327150" y="341338"/>
                  <a:pt x="302047" y="341338"/>
                </a:cubicBezTo>
                <a:cubicBezTo>
                  <a:pt x="276945" y="341338"/>
                  <a:pt x="255253" y="332334"/>
                  <a:pt x="236972" y="314326"/>
                </a:cubicBezTo>
                <a:cubicBezTo>
                  <a:pt x="218691" y="296318"/>
                  <a:pt x="209550" y="274763"/>
                  <a:pt x="209550" y="249660"/>
                </a:cubicBezTo>
                <a:cubicBezTo>
                  <a:pt x="209550" y="224012"/>
                  <a:pt x="218554" y="202184"/>
                  <a:pt x="236563" y="184176"/>
                </a:cubicBezTo>
                <a:cubicBezTo>
                  <a:pt x="254571" y="166167"/>
                  <a:pt x="276399" y="157163"/>
                  <a:pt x="302047" y="157163"/>
                </a:cubicBezTo>
                <a:close/>
                <a:moveTo>
                  <a:pt x="299591" y="95771"/>
                </a:moveTo>
                <a:cubicBezTo>
                  <a:pt x="257026" y="95771"/>
                  <a:pt x="220600" y="110778"/>
                  <a:pt x="190313" y="140791"/>
                </a:cubicBezTo>
                <a:cubicBezTo>
                  <a:pt x="160027" y="170805"/>
                  <a:pt x="144884" y="207094"/>
                  <a:pt x="144884" y="249659"/>
                </a:cubicBezTo>
                <a:cubicBezTo>
                  <a:pt x="144884" y="291678"/>
                  <a:pt x="160027" y="327695"/>
                  <a:pt x="190313" y="357708"/>
                </a:cubicBezTo>
                <a:cubicBezTo>
                  <a:pt x="220600" y="387722"/>
                  <a:pt x="257026" y="402729"/>
                  <a:pt x="299591" y="402729"/>
                </a:cubicBezTo>
                <a:cubicBezTo>
                  <a:pt x="341609" y="402729"/>
                  <a:pt x="377626" y="387722"/>
                  <a:pt x="407640" y="357708"/>
                </a:cubicBezTo>
                <a:cubicBezTo>
                  <a:pt x="437653" y="327695"/>
                  <a:pt x="452660" y="291678"/>
                  <a:pt x="452660" y="249659"/>
                </a:cubicBezTo>
                <a:cubicBezTo>
                  <a:pt x="452660" y="207094"/>
                  <a:pt x="437653" y="170805"/>
                  <a:pt x="407640" y="140791"/>
                </a:cubicBezTo>
                <a:cubicBezTo>
                  <a:pt x="377626" y="110778"/>
                  <a:pt x="341609" y="95771"/>
                  <a:pt x="299591" y="95771"/>
                </a:cubicBezTo>
                <a:close/>
                <a:moveTo>
                  <a:pt x="187449" y="0"/>
                </a:moveTo>
                <a:lnTo>
                  <a:pt x="415826" y="0"/>
                </a:lnTo>
                <a:cubicBezTo>
                  <a:pt x="434925" y="0"/>
                  <a:pt x="455935" y="18008"/>
                  <a:pt x="478854" y="54024"/>
                </a:cubicBezTo>
                <a:lnTo>
                  <a:pt x="534516" y="54024"/>
                </a:lnTo>
                <a:cubicBezTo>
                  <a:pt x="553616" y="54024"/>
                  <a:pt x="569850" y="60710"/>
                  <a:pt x="583220" y="74079"/>
                </a:cubicBezTo>
                <a:cubicBezTo>
                  <a:pt x="596590" y="87449"/>
                  <a:pt x="603274" y="103684"/>
                  <a:pt x="603274" y="122783"/>
                </a:cubicBezTo>
                <a:lnTo>
                  <a:pt x="603274" y="420737"/>
                </a:lnTo>
                <a:cubicBezTo>
                  <a:pt x="603274" y="439291"/>
                  <a:pt x="596590" y="455389"/>
                  <a:pt x="583220" y="469032"/>
                </a:cubicBezTo>
                <a:cubicBezTo>
                  <a:pt x="569850" y="482674"/>
                  <a:pt x="553616" y="489496"/>
                  <a:pt x="534516" y="489496"/>
                </a:cubicBezTo>
                <a:lnTo>
                  <a:pt x="68758" y="489496"/>
                </a:lnTo>
                <a:cubicBezTo>
                  <a:pt x="50204" y="489496"/>
                  <a:pt x="34106" y="482674"/>
                  <a:pt x="20464" y="469032"/>
                </a:cubicBezTo>
                <a:cubicBezTo>
                  <a:pt x="6821" y="455389"/>
                  <a:pt x="0" y="439291"/>
                  <a:pt x="0" y="420737"/>
                </a:cubicBezTo>
                <a:lnTo>
                  <a:pt x="0" y="122783"/>
                </a:lnTo>
                <a:cubicBezTo>
                  <a:pt x="0" y="103684"/>
                  <a:pt x="6684" y="87449"/>
                  <a:pt x="20054" y="74079"/>
                </a:cubicBezTo>
                <a:cubicBezTo>
                  <a:pt x="33424" y="60710"/>
                  <a:pt x="49658" y="54024"/>
                  <a:pt x="68758" y="54024"/>
                </a:cubicBezTo>
                <a:lnTo>
                  <a:pt x="125238" y="54024"/>
                </a:lnTo>
                <a:cubicBezTo>
                  <a:pt x="148158" y="18008"/>
                  <a:pt x="168894" y="0"/>
                  <a:pt x="187449" y="0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 rot="16200000" flipH="1">
            <a:off x="10096502" y="-142875"/>
            <a:ext cx="1952623" cy="2238377"/>
          </a:xfrm>
          <a:prstGeom prst="rtTriangle">
            <a:avLst/>
          </a:prstGeom>
          <a:solidFill>
            <a:schemeClr val="accent6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 rot="2391325">
            <a:off x="10500810" y="582673"/>
            <a:ext cx="1880087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    </a:t>
            </a:r>
            <a:r>
              <a:rPr lang="zh-CN" altLang="en-US" sz="2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发展所向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/>
        </p:nvSpPr>
        <p:spPr>
          <a:xfrm rot="16200000" flipH="1">
            <a:off x="10096502" y="-142875"/>
            <a:ext cx="1952623" cy="2238377"/>
          </a:xfrm>
          <a:prstGeom prst="rtTriangle">
            <a:avLst/>
          </a:prstGeom>
          <a:solidFill>
            <a:schemeClr val="bg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>
            <a:off x="3543698" y="1194268"/>
            <a:ext cx="718457" cy="718457"/>
          </a:xfrm>
          <a:custGeom>
            <a:avLst/>
            <a:gdLst/>
            <a:ahLst/>
            <a:cxnLst/>
            <a:rect l="l" t="t" r="r" b="b"/>
            <a:pathLst>
              <a:path w="718457" h="718457">
                <a:moveTo>
                  <a:pt x="307310" y="0"/>
                </a:moveTo>
                <a:lnTo>
                  <a:pt x="411148" y="0"/>
                </a:lnTo>
                <a:cubicBezTo>
                  <a:pt x="415514" y="0"/>
                  <a:pt x="419334" y="1325"/>
                  <a:pt x="422608" y="3975"/>
                </a:cubicBezTo>
                <a:cubicBezTo>
                  <a:pt x="425883" y="6626"/>
                  <a:pt x="427675" y="9978"/>
                  <a:pt x="427987" y="14032"/>
                </a:cubicBezTo>
                <a:lnTo>
                  <a:pt x="441084" y="100097"/>
                </a:lnTo>
                <a:cubicBezTo>
                  <a:pt x="456364" y="105086"/>
                  <a:pt x="470396" y="110855"/>
                  <a:pt x="483181" y="117404"/>
                </a:cubicBezTo>
                <a:lnTo>
                  <a:pt x="549601" y="67355"/>
                </a:lnTo>
                <a:cubicBezTo>
                  <a:pt x="552408" y="64548"/>
                  <a:pt x="556150" y="63145"/>
                  <a:pt x="560827" y="63145"/>
                </a:cubicBezTo>
                <a:cubicBezTo>
                  <a:pt x="564881" y="63145"/>
                  <a:pt x="568779" y="64704"/>
                  <a:pt x="572521" y="67822"/>
                </a:cubicBezTo>
                <a:cubicBezTo>
                  <a:pt x="612747" y="104930"/>
                  <a:pt x="638473" y="131436"/>
                  <a:pt x="649699" y="147339"/>
                </a:cubicBezTo>
                <a:cubicBezTo>
                  <a:pt x="651882" y="149834"/>
                  <a:pt x="652973" y="153264"/>
                  <a:pt x="652973" y="157630"/>
                </a:cubicBezTo>
                <a:cubicBezTo>
                  <a:pt x="652973" y="161372"/>
                  <a:pt x="651725" y="164958"/>
                  <a:pt x="649231" y="168388"/>
                </a:cubicBezTo>
                <a:cubicBezTo>
                  <a:pt x="644554" y="174936"/>
                  <a:pt x="636602" y="185305"/>
                  <a:pt x="625376" y="199493"/>
                </a:cubicBezTo>
                <a:cubicBezTo>
                  <a:pt x="614150" y="213681"/>
                  <a:pt x="605730" y="224673"/>
                  <a:pt x="600117" y="232469"/>
                </a:cubicBezTo>
                <a:cubicBezTo>
                  <a:pt x="608225" y="248061"/>
                  <a:pt x="614618" y="263340"/>
                  <a:pt x="619295" y="278308"/>
                </a:cubicBezTo>
                <a:lnTo>
                  <a:pt x="704892" y="291405"/>
                </a:lnTo>
                <a:cubicBezTo>
                  <a:pt x="708946" y="292029"/>
                  <a:pt x="712220" y="293977"/>
                  <a:pt x="714715" y="297252"/>
                </a:cubicBezTo>
                <a:cubicBezTo>
                  <a:pt x="717210" y="300526"/>
                  <a:pt x="718457" y="304190"/>
                  <a:pt x="718457" y="308244"/>
                </a:cubicBezTo>
                <a:lnTo>
                  <a:pt x="718457" y="412083"/>
                </a:lnTo>
                <a:cubicBezTo>
                  <a:pt x="718457" y="415825"/>
                  <a:pt x="717210" y="419411"/>
                  <a:pt x="714715" y="422842"/>
                </a:cubicBezTo>
                <a:cubicBezTo>
                  <a:pt x="712220" y="426272"/>
                  <a:pt x="709102" y="428298"/>
                  <a:pt x="705360" y="428922"/>
                </a:cubicBezTo>
                <a:lnTo>
                  <a:pt x="618827" y="442019"/>
                </a:lnTo>
                <a:cubicBezTo>
                  <a:pt x="612903" y="458858"/>
                  <a:pt x="606822" y="473046"/>
                  <a:pt x="600585" y="484584"/>
                </a:cubicBezTo>
                <a:cubicBezTo>
                  <a:pt x="611500" y="500175"/>
                  <a:pt x="628183" y="521692"/>
                  <a:pt x="650634" y="549133"/>
                </a:cubicBezTo>
                <a:cubicBezTo>
                  <a:pt x="653753" y="552875"/>
                  <a:pt x="655312" y="556773"/>
                  <a:pt x="655312" y="560826"/>
                </a:cubicBezTo>
                <a:cubicBezTo>
                  <a:pt x="655312" y="564880"/>
                  <a:pt x="653908" y="568466"/>
                  <a:pt x="651102" y="571584"/>
                </a:cubicBezTo>
                <a:cubicBezTo>
                  <a:pt x="642682" y="583122"/>
                  <a:pt x="627247" y="599961"/>
                  <a:pt x="604795" y="622101"/>
                </a:cubicBezTo>
                <a:cubicBezTo>
                  <a:pt x="582344" y="644241"/>
                  <a:pt x="567687" y="655311"/>
                  <a:pt x="560827" y="655311"/>
                </a:cubicBezTo>
                <a:cubicBezTo>
                  <a:pt x="557085" y="655311"/>
                  <a:pt x="553031" y="653908"/>
                  <a:pt x="548665" y="651101"/>
                </a:cubicBezTo>
                <a:lnTo>
                  <a:pt x="484117" y="600585"/>
                </a:lnTo>
                <a:cubicBezTo>
                  <a:pt x="470396" y="607757"/>
                  <a:pt x="456208" y="613682"/>
                  <a:pt x="441552" y="618359"/>
                </a:cubicBezTo>
                <a:cubicBezTo>
                  <a:pt x="436562" y="660768"/>
                  <a:pt x="432041" y="689768"/>
                  <a:pt x="427987" y="705360"/>
                </a:cubicBezTo>
                <a:cubicBezTo>
                  <a:pt x="425804" y="714091"/>
                  <a:pt x="420191" y="718457"/>
                  <a:pt x="411148" y="718457"/>
                </a:cubicBezTo>
                <a:lnTo>
                  <a:pt x="307310" y="718457"/>
                </a:lnTo>
                <a:cubicBezTo>
                  <a:pt x="302943" y="718457"/>
                  <a:pt x="299124" y="717132"/>
                  <a:pt x="295849" y="714481"/>
                </a:cubicBezTo>
                <a:cubicBezTo>
                  <a:pt x="292576" y="711830"/>
                  <a:pt x="290782" y="708478"/>
                  <a:pt x="290470" y="704424"/>
                </a:cubicBezTo>
                <a:lnTo>
                  <a:pt x="277373" y="618359"/>
                </a:lnTo>
                <a:cubicBezTo>
                  <a:pt x="262093" y="613370"/>
                  <a:pt x="248061" y="607601"/>
                  <a:pt x="235276" y="601052"/>
                </a:cubicBezTo>
                <a:lnTo>
                  <a:pt x="169324" y="651101"/>
                </a:lnTo>
                <a:cubicBezTo>
                  <a:pt x="166206" y="653908"/>
                  <a:pt x="162308" y="655311"/>
                  <a:pt x="157631" y="655311"/>
                </a:cubicBezTo>
                <a:cubicBezTo>
                  <a:pt x="153265" y="655311"/>
                  <a:pt x="149366" y="653596"/>
                  <a:pt x="145936" y="650166"/>
                </a:cubicBezTo>
                <a:cubicBezTo>
                  <a:pt x="106646" y="614617"/>
                  <a:pt x="80920" y="588423"/>
                  <a:pt x="68759" y="571584"/>
                </a:cubicBezTo>
                <a:cubicBezTo>
                  <a:pt x="66576" y="568466"/>
                  <a:pt x="65484" y="564880"/>
                  <a:pt x="65484" y="560826"/>
                </a:cubicBezTo>
                <a:cubicBezTo>
                  <a:pt x="65484" y="557084"/>
                  <a:pt x="66732" y="553498"/>
                  <a:pt x="69227" y="550068"/>
                </a:cubicBezTo>
                <a:cubicBezTo>
                  <a:pt x="73904" y="543520"/>
                  <a:pt x="81855" y="533151"/>
                  <a:pt x="93082" y="518963"/>
                </a:cubicBezTo>
                <a:cubicBezTo>
                  <a:pt x="104308" y="504775"/>
                  <a:pt x="112727" y="493783"/>
                  <a:pt x="118340" y="485987"/>
                </a:cubicBezTo>
                <a:cubicBezTo>
                  <a:pt x="109920" y="470396"/>
                  <a:pt x="103527" y="454960"/>
                  <a:pt x="99162" y="439680"/>
                </a:cubicBezTo>
                <a:lnTo>
                  <a:pt x="13565" y="427051"/>
                </a:lnTo>
                <a:cubicBezTo>
                  <a:pt x="9510" y="426427"/>
                  <a:pt x="6236" y="424479"/>
                  <a:pt x="3743" y="421204"/>
                </a:cubicBezTo>
                <a:cubicBezTo>
                  <a:pt x="1248" y="417930"/>
                  <a:pt x="0" y="414266"/>
                  <a:pt x="0" y="410212"/>
                </a:cubicBezTo>
                <a:lnTo>
                  <a:pt x="0" y="306373"/>
                </a:lnTo>
                <a:cubicBezTo>
                  <a:pt x="0" y="302631"/>
                  <a:pt x="1248" y="299045"/>
                  <a:pt x="3743" y="295615"/>
                </a:cubicBezTo>
                <a:cubicBezTo>
                  <a:pt x="6236" y="292184"/>
                  <a:pt x="9199" y="290158"/>
                  <a:pt x="12629" y="289534"/>
                </a:cubicBezTo>
                <a:lnTo>
                  <a:pt x="99630" y="276437"/>
                </a:lnTo>
                <a:cubicBezTo>
                  <a:pt x="103995" y="262093"/>
                  <a:pt x="110076" y="247749"/>
                  <a:pt x="117872" y="233404"/>
                </a:cubicBezTo>
                <a:cubicBezTo>
                  <a:pt x="105399" y="215630"/>
                  <a:pt x="88717" y="194114"/>
                  <a:pt x="67823" y="168856"/>
                </a:cubicBezTo>
                <a:cubicBezTo>
                  <a:pt x="64705" y="165114"/>
                  <a:pt x="63146" y="161372"/>
                  <a:pt x="63146" y="157630"/>
                </a:cubicBezTo>
                <a:cubicBezTo>
                  <a:pt x="63146" y="154511"/>
                  <a:pt x="64549" y="150925"/>
                  <a:pt x="67356" y="146872"/>
                </a:cubicBezTo>
                <a:cubicBezTo>
                  <a:pt x="75463" y="135646"/>
                  <a:pt x="90821" y="118885"/>
                  <a:pt x="113429" y="96589"/>
                </a:cubicBezTo>
                <a:cubicBezTo>
                  <a:pt x="136036" y="74293"/>
                  <a:pt x="150770" y="63145"/>
                  <a:pt x="157631" y="63145"/>
                </a:cubicBezTo>
                <a:cubicBezTo>
                  <a:pt x="161684" y="63145"/>
                  <a:pt x="165738" y="64704"/>
                  <a:pt x="169792" y="67822"/>
                </a:cubicBezTo>
                <a:lnTo>
                  <a:pt x="234340" y="117871"/>
                </a:lnTo>
                <a:cubicBezTo>
                  <a:pt x="248061" y="110699"/>
                  <a:pt x="262250" y="104774"/>
                  <a:pt x="276905" y="100097"/>
                </a:cubicBezTo>
                <a:cubicBezTo>
                  <a:pt x="281895" y="57688"/>
                  <a:pt x="286416" y="28688"/>
                  <a:pt x="290470" y="13096"/>
                </a:cubicBezTo>
                <a:cubicBezTo>
                  <a:pt x="292653" y="4365"/>
                  <a:pt x="298266" y="0"/>
                  <a:pt x="307310" y="0"/>
                </a:cubicBezTo>
                <a:close/>
                <a:moveTo>
                  <a:pt x="359229" y="239485"/>
                </a:moveTo>
                <a:cubicBezTo>
                  <a:pt x="326175" y="239485"/>
                  <a:pt x="297954" y="251179"/>
                  <a:pt x="274567" y="274566"/>
                </a:cubicBezTo>
                <a:cubicBezTo>
                  <a:pt x="251179" y="297954"/>
                  <a:pt x="239486" y="326174"/>
                  <a:pt x="239486" y="359228"/>
                </a:cubicBezTo>
                <a:cubicBezTo>
                  <a:pt x="239486" y="392282"/>
                  <a:pt x="251179" y="420503"/>
                  <a:pt x="274567" y="443890"/>
                </a:cubicBezTo>
                <a:cubicBezTo>
                  <a:pt x="297954" y="467277"/>
                  <a:pt x="326175" y="478971"/>
                  <a:pt x="359229" y="478971"/>
                </a:cubicBezTo>
                <a:cubicBezTo>
                  <a:pt x="392283" y="478971"/>
                  <a:pt x="420503" y="467277"/>
                  <a:pt x="443890" y="443890"/>
                </a:cubicBezTo>
                <a:cubicBezTo>
                  <a:pt x="467278" y="420503"/>
                  <a:pt x="478972" y="392282"/>
                  <a:pt x="478972" y="359228"/>
                </a:cubicBezTo>
                <a:cubicBezTo>
                  <a:pt x="478972" y="326174"/>
                  <a:pt x="467278" y="297954"/>
                  <a:pt x="443890" y="274566"/>
                </a:cubicBezTo>
                <a:cubicBezTo>
                  <a:pt x="420503" y="251179"/>
                  <a:pt x="392283" y="239485"/>
                  <a:pt x="359229" y="239485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4191052" y="1952625"/>
            <a:ext cx="718457" cy="718457"/>
          </a:xfrm>
          <a:custGeom>
            <a:avLst/>
            <a:gdLst/>
            <a:ahLst/>
            <a:cxnLst/>
            <a:rect l="l" t="t" r="r" b="b"/>
            <a:pathLst>
              <a:path w="718457" h="718457">
                <a:moveTo>
                  <a:pt x="307310" y="0"/>
                </a:moveTo>
                <a:lnTo>
                  <a:pt x="411148" y="0"/>
                </a:lnTo>
                <a:cubicBezTo>
                  <a:pt x="415514" y="0"/>
                  <a:pt x="419334" y="1325"/>
                  <a:pt x="422608" y="3975"/>
                </a:cubicBezTo>
                <a:cubicBezTo>
                  <a:pt x="425883" y="6626"/>
                  <a:pt x="427675" y="9978"/>
                  <a:pt x="427987" y="14032"/>
                </a:cubicBezTo>
                <a:lnTo>
                  <a:pt x="441084" y="100097"/>
                </a:lnTo>
                <a:cubicBezTo>
                  <a:pt x="456364" y="105086"/>
                  <a:pt x="470396" y="110855"/>
                  <a:pt x="483181" y="117404"/>
                </a:cubicBezTo>
                <a:lnTo>
                  <a:pt x="549601" y="67355"/>
                </a:lnTo>
                <a:cubicBezTo>
                  <a:pt x="552408" y="64548"/>
                  <a:pt x="556150" y="63145"/>
                  <a:pt x="560827" y="63145"/>
                </a:cubicBezTo>
                <a:cubicBezTo>
                  <a:pt x="564881" y="63145"/>
                  <a:pt x="568779" y="64704"/>
                  <a:pt x="572521" y="67822"/>
                </a:cubicBezTo>
                <a:cubicBezTo>
                  <a:pt x="612747" y="104930"/>
                  <a:pt x="638473" y="131436"/>
                  <a:pt x="649699" y="147339"/>
                </a:cubicBezTo>
                <a:cubicBezTo>
                  <a:pt x="651882" y="149834"/>
                  <a:pt x="652973" y="153264"/>
                  <a:pt x="652973" y="157630"/>
                </a:cubicBezTo>
                <a:cubicBezTo>
                  <a:pt x="652973" y="161372"/>
                  <a:pt x="651725" y="164958"/>
                  <a:pt x="649231" y="168388"/>
                </a:cubicBezTo>
                <a:cubicBezTo>
                  <a:pt x="644554" y="174936"/>
                  <a:pt x="636602" y="185305"/>
                  <a:pt x="625376" y="199493"/>
                </a:cubicBezTo>
                <a:cubicBezTo>
                  <a:pt x="614150" y="213681"/>
                  <a:pt x="605730" y="224673"/>
                  <a:pt x="600117" y="232469"/>
                </a:cubicBezTo>
                <a:cubicBezTo>
                  <a:pt x="608225" y="248061"/>
                  <a:pt x="614618" y="263340"/>
                  <a:pt x="619295" y="278308"/>
                </a:cubicBezTo>
                <a:lnTo>
                  <a:pt x="704892" y="291405"/>
                </a:lnTo>
                <a:cubicBezTo>
                  <a:pt x="708946" y="292029"/>
                  <a:pt x="712220" y="293977"/>
                  <a:pt x="714715" y="297252"/>
                </a:cubicBezTo>
                <a:cubicBezTo>
                  <a:pt x="717210" y="300526"/>
                  <a:pt x="718457" y="304190"/>
                  <a:pt x="718457" y="308244"/>
                </a:cubicBezTo>
                <a:lnTo>
                  <a:pt x="718457" y="412083"/>
                </a:lnTo>
                <a:cubicBezTo>
                  <a:pt x="718457" y="415825"/>
                  <a:pt x="717210" y="419411"/>
                  <a:pt x="714715" y="422842"/>
                </a:cubicBezTo>
                <a:cubicBezTo>
                  <a:pt x="712220" y="426272"/>
                  <a:pt x="709102" y="428298"/>
                  <a:pt x="705360" y="428922"/>
                </a:cubicBezTo>
                <a:lnTo>
                  <a:pt x="618827" y="442019"/>
                </a:lnTo>
                <a:cubicBezTo>
                  <a:pt x="612903" y="458858"/>
                  <a:pt x="606822" y="473046"/>
                  <a:pt x="600585" y="484584"/>
                </a:cubicBezTo>
                <a:cubicBezTo>
                  <a:pt x="611500" y="500175"/>
                  <a:pt x="628183" y="521692"/>
                  <a:pt x="650634" y="549133"/>
                </a:cubicBezTo>
                <a:cubicBezTo>
                  <a:pt x="653753" y="552875"/>
                  <a:pt x="655312" y="556773"/>
                  <a:pt x="655312" y="560826"/>
                </a:cubicBezTo>
                <a:cubicBezTo>
                  <a:pt x="655312" y="564880"/>
                  <a:pt x="653908" y="568466"/>
                  <a:pt x="651102" y="571584"/>
                </a:cubicBezTo>
                <a:cubicBezTo>
                  <a:pt x="642682" y="583122"/>
                  <a:pt x="627247" y="599961"/>
                  <a:pt x="604795" y="622101"/>
                </a:cubicBezTo>
                <a:cubicBezTo>
                  <a:pt x="582344" y="644241"/>
                  <a:pt x="567687" y="655311"/>
                  <a:pt x="560827" y="655311"/>
                </a:cubicBezTo>
                <a:cubicBezTo>
                  <a:pt x="557085" y="655311"/>
                  <a:pt x="553031" y="653908"/>
                  <a:pt x="548665" y="651101"/>
                </a:cubicBezTo>
                <a:lnTo>
                  <a:pt x="484117" y="600585"/>
                </a:lnTo>
                <a:cubicBezTo>
                  <a:pt x="470396" y="607757"/>
                  <a:pt x="456208" y="613682"/>
                  <a:pt x="441552" y="618359"/>
                </a:cubicBezTo>
                <a:cubicBezTo>
                  <a:pt x="436562" y="660768"/>
                  <a:pt x="432041" y="689768"/>
                  <a:pt x="427987" y="705360"/>
                </a:cubicBezTo>
                <a:cubicBezTo>
                  <a:pt x="425804" y="714091"/>
                  <a:pt x="420191" y="718457"/>
                  <a:pt x="411148" y="718457"/>
                </a:cubicBezTo>
                <a:lnTo>
                  <a:pt x="307310" y="718457"/>
                </a:lnTo>
                <a:cubicBezTo>
                  <a:pt x="302943" y="718457"/>
                  <a:pt x="299124" y="717132"/>
                  <a:pt x="295849" y="714481"/>
                </a:cubicBezTo>
                <a:cubicBezTo>
                  <a:pt x="292576" y="711830"/>
                  <a:pt x="290782" y="708478"/>
                  <a:pt x="290470" y="704424"/>
                </a:cubicBezTo>
                <a:lnTo>
                  <a:pt x="277373" y="618359"/>
                </a:lnTo>
                <a:cubicBezTo>
                  <a:pt x="262093" y="613370"/>
                  <a:pt x="248061" y="607601"/>
                  <a:pt x="235276" y="601052"/>
                </a:cubicBezTo>
                <a:lnTo>
                  <a:pt x="169324" y="651101"/>
                </a:lnTo>
                <a:cubicBezTo>
                  <a:pt x="166206" y="653908"/>
                  <a:pt x="162308" y="655311"/>
                  <a:pt x="157631" y="655311"/>
                </a:cubicBezTo>
                <a:cubicBezTo>
                  <a:pt x="153265" y="655311"/>
                  <a:pt x="149366" y="653596"/>
                  <a:pt x="145936" y="650166"/>
                </a:cubicBezTo>
                <a:cubicBezTo>
                  <a:pt x="106646" y="614617"/>
                  <a:pt x="80920" y="588423"/>
                  <a:pt x="68759" y="571584"/>
                </a:cubicBezTo>
                <a:cubicBezTo>
                  <a:pt x="66576" y="568466"/>
                  <a:pt x="65484" y="564880"/>
                  <a:pt x="65484" y="560826"/>
                </a:cubicBezTo>
                <a:cubicBezTo>
                  <a:pt x="65484" y="557084"/>
                  <a:pt x="66732" y="553498"/>
                  <a:pt x="69227" y="550068"/>
                </a:cubicBezTo>
                <a:cubicBezTo>
                  <a:pt x="73904" y="543520"/>
                  <a:pt x="81855" y="533151"/>
                  <a:pt x="93082" y="518963"/>
                </a:cubicBezTo>
                <a:cubicBezTo>
                  <a:pt x="104308" y="504775"/>
                  <a:pt x="112727" y="493783"/>
                  <a:pt x="118340" y="485987"/>
                </a:cubicBezTo>
                <a:cubicBezTo>
                  <a:pt x="109920" y="470396"/>
                  <a:pt x="103527" y="454960"/>
                  <a:pt x="99162" y="439680"/>
                </a:cubicBezTo>
                <a:lnTo>
                  <a:pt x="13565" y="427051"/>
                </a:lnTo>
                <a:cubicBezTo>
                  <a:pt x="9510" y="426427"/>
                  <a:pt x="6236" y="424479"/>
                  <a:pt x="3743" y="421204"/>
                </a:cubicBezTo>
                <a:cubicBezTo>
                  <a:pt x="1248" y="417930"/>
                  <a:pt x="0" y="414266"/>
                  <a:pt x="0" y="410212"/>
                </a:cubicBezTo>
                <a:lnTo>
                  <a:pt x="0" y="306373"/>
                </a:lnTo>
                <a:cubicBezTo>
                  <a:pt x="0" y="302631"/>
                  <a:pt x="1248" y="299045"/>
                  <a:pt x="3743" y="295615"/>
                </a:cubicBezTo>
                <a:cubicBezTo>
                  <a:pt x="6236" y="292184"/>
                  <a:pt x="9199" y="290158"/>
                  <a:pt x="12629" y="289534"/>
                </a:cubicBezTo>
                <a:lnTo>
                  <a:pt x="99630" y="276437"/>
                </a:lnTo>
                <a:cubicBezTo>
                  <a:pt x="103995" y="262093"/>
                  <a:pt x="110076" y="247749"/>
                  <a:pt x="117872" y="233404"/>
                </a:cubicBezTo>
                <a:cubicBezTo>
                  <a:pt x="105399" y="215630"/>
                  <a:pt x="88717" y="194114"/>
                  <a:pt x="67823" y="168856"/>
                </a:cubicBezTo>
                <a:cubicBezTo>
                  <a:pt x="64705" y="165114"/>
                  <a:pt x="63146" y="161372"/>
                  <a:pt x="63146" y="157630"/>
                </a:cubicBezTo>
                <a:cubicBezTo>
                  <a:pt x="63146" y="154511"/>
                  <a:pt x="64549" y="150925"/>
                  <a:pt x="67356" y="146872"/>
                </a:cubicBezTo>
                <a:cubicBezTo>
                  <a:pt x="75463" y="135646"/>
                  <a:pt x="90821" y="118885"/>
                  <a:pt x="113429" y="96589"/>
                </a:cubicBezTo>
                <a:cubicBezTo>
                  <a:pt x="136036" y="74293"/>
                  <a:pt x="150770" y="63145"/>
                  <a:pt x="157631" y="63145"/>
                </a:cubicBezTo>
                <a:cubicBezTo>
                  <a:pt x="161684" y="63145"/>
                  <a:pt x="165738" y="64704"/>
                  <a:pt x="169792" y="67822"/>
                </a:cubicBezTo>
                <a:lnTo>
                  <a:pt x="234340" y="117871"/>
                </a:lnTo>
                <a:cubicBezTo>
                  <a:pt x="248061" y="110699"/>
                  <a:pt x="262250" y="104774"/>
                  <a:pt x="276905" y="100097"/>
                </a:cubicBezTo>
                <a:cubicBezTo>
                  <a:pt x="281895" y="57688"/>
                  <a:pt x="286416" y="28688"/>
                  <a:pt x="290470" y="13096"/>
                </a:cubicBezTo>
                <a:cubicBezTo>
                  <a:pt x="292653" y="4365"/>
                  <a:pt x="298266" y="0"/>
                  <a:pt x="307310" y="0"/>
                </a:cubicBezTo>
                <a:close/>
                <a:moveTo>
                  <a:pt x="359229" y="239485"/>
                </a:moveTo>
                <a:cubicBezTo>
                  <a:pt x="326175" y="239485"/>
                  <a:pt x="297954" y="251179"/>
                  <a:pt x="274567" y="274566"/>
                </a:cubicBezTo>
                <a:cubicBezTo>
                  <a:pt x="251179" y="297954"/>
                  <a:pt x="239486" y="326174"/>
                  <a:pt x="239486" y="359228"/>
                </a:cubicBezTo>
                <a:cubicBezTo>
                  <a:pt x="239486" y="392282"/>
                  <a:pt x="251179" y="420503"/>
                  <a:pt x="274567" y="443890"/>
                </a:cubicBezTo>
                <a:cubicBezTo>
                  <a:pt x="297954" y="467277"/>
                  <a:pt x="326175" y="478971"/>
                  <a:pt x="359229" y="478971"/>
                </a:cubicBezTo>
                <a:cubicBezTo>
                  <a:pt x="392283" y="478971"/>
                  <a:pt x="420503" y="467277"/>
                  <a:pt x="443890" y="443890"/>
                </a:cubicBezTo>
                <a:cubicBezTo>
                  <a:pt x="467278" y="420503"/>
                  <a:pt x="478972" y="392282"/>
                  <a:pt x="478972" y="359228"/>
                </a:cubicBezTo>
                <a:cubicBezTo>
                  <a:pt x="478972" y="326174"/>
                  <a:pt x="467278" y="297954"/>
                  <a:pt x="443890" y="274566"/>
                </a:cubicBezTo>
                <a:cubicBezTo>
                  <a:pt x="420503" y="251179"/>
                  <a:pt x="392283" y="239485"/>
                  <a:pt x="359229" y="239485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任意多边形 6"/>
          <p:cNvSpPr/>
          <p:nvPr/>
        </p:nvSpPr>
        <p:spPr>
          <a:xfrm rot="19786979">
            <a:off x="4341192" y="1144844"/>
            <a:ext cx="817306" cy="817306"/>
          </a:xfrm>
          <a:custGeom>
            <a:avLst/>
            <a:gdLst/>
            <a:ahLst/>
            <a:cxnLst/>
            <a:rect l="l" t="t" r="r" b="b"/>
            <a:pathLst>
              <a:path w="718457" h="718457">
                <a:moveTo>
                  <a:pt x="307310" y="0"/>
                </a:moveTo>
                <a:lnTo>
                  <a:pt x="411148" y="0"/>
                </a:lnTo>
                <a:cubicBezTo>
                  <a:pt x="415514" y="0"/>
                  <a:pt x="419334" y="1325"/>
                  <a:pt x="422608" y="3975"/>
                </a:cubicBezTo>
                <a:cubicBezTo>
                  <a:pt x="425883" y="6626"/>
                  <a:pt x="427675" y="9978"/>
                  <a:pt x="427987" y="14032"/>
                </a:cubicBezTo>
                <a:lnTo>
                  <a:pt x="441084" y="100097"/>
                </a:lnTo>
                <a:cubicBezTo>
                  <a:pt x="456364" y="105086"/>
                  <a:pt x="470396" y="110855"/>
                  <a:pt x="483181" y="117404"/>
                </a:cubicBezTo>
                <a:lnTo>
                  <a:pt x="549601" y="67355"/>
                </a:lnTo>
                <a:cubicBezTo>
                  <a:pt x="552408" y="64548"/>
                  <a:pt x="556150" y="63145"/>
                  <a:pt x="560827" y="63145"/>
                </a:cubicBezTo>
                <a:cubicBezTo>
                  <a:pt x="564881" y="63145"/>
                  <a:pt x="568779" y="64704"/>
                  <a:pt x="572521" y="67822"/>
                </a:cubicBezTo>
                <a:cubicBezTo>
                  <a:pt x="612747" y="104930"/>
                  <a:pt x="638473" y="131436"/>
                  <a:pt x="649699" y="147339"/>
                </a:cubicBezTo>
                <a:cubicBezTo>
                  <a:pt x="651882" y="149834"/>
                  <a:pt x="652973" y="153264"/>
                  <a:pt x="652973" y="157630"/>
                </a:cubicBezTo>
                <a:cubicBezTo>
                  <a:pt x="652973" y="161372"/>
                  <a:pt x="651725" y="164958"/>
                  <a:pt x="649231" y="168388"/>
                </a:cubicBezTo>
                <a:cubicBezTo>
                  <a:pt x="644554" y="174936"/>
                  <a:pt x="636602" y="185305"/>
                  <a:pt x="625376" y="199493"/>
                </a:cubicBezTo>
                <a:cubicBezTo>
                  <a:pt x="614150" y="213681"/>
                  <a:pt x="605730" y="224673"/>
                  <a:pt x="600117" y="232469"/>
                </a:cubicBezTo>
                <a:cubicBezTo>
                  <a:pt x="608225" y="248061"/>
                  <a:pt x="614618" y="263340"/>
                  <a:pt x="619295" y="278308"/>
                </a:cubicBezTo>
                <a:lnTo>
                  <a:pt x="704892" y="291405"/>
                </a:lnTo>
                <a:cubicBezTo>
                  <a:pt x="708946" y="292029"/>
                  <a:pt x="712220" y="293977"/>
                  <a:pt x="714715" y="297252"/>
                </a:cubicBezTo>
                <a:cubicBezTo>
                  <a:pt x="717210" y="300526"/>
                  <a:pt x="718457" y="304190"/>
                  <a:pt x="718457" y="308244"/>
                </a:cubicBezTo>
                <a:lnTo>
                  <a:pt x="718457" y="412083"/>
                </a:lnTo>
                <a:cubicBezTo>
                  <a:pt x="718457" y="415825"/>
                  <a:pt x="717210" y="419411"/>
                  <a:pt x="714715" y="422842"/>
                </a:cubicBezTo>
                <a:cubicBezTo>
                  <a:pt x="712220" y="426272"/>
                  <a:pt x="709102" y="428298"/>
                  <a:pt x="705360" y="428922"/>
                </a:cubicBezTo>
                <a:lnTo>
                  <a:pt x="618827" y="442019"/>
                </a:lnTo>
                <a:cubicBezTo>
                  <a:pt x="612903" y="458858"/>
                  <a:pt x="606822" y="473046"/>
                  <a:pt x="600585" y="484584"/>
                </a:cubicBezTo>
                <a:cubicBezTo>
                  <a:pt x="611500" y="500175"/>
                  <a:pt x="628183" y="521692"/>
                  <a:pt x="650634" y="549133"/>
                </a:cubicBezTo>
                <a:cubicBezTo>
                  <a:pt x="653753" y="552875"/>
                  <a:pt x="655312" y="556773"/>
                  <a:pt x="655312" y="560826"/>
                </a:cubicBezTo>
                <a:cubicBezTo>
                  <a:pt x="655312" y="564880"/>
                  <a:pt x="653908" y="568466"/>
                  <a:pt x="651102" y="571584"/>
                </a:cubicBezTo>
                <a:cubicBezTo>
                  <a:pt x="642682" y="583122"/>
                  <a:pt x="627247" y="599961"/>
                  <a:pt x="604795" y="622101"/>
                </a:cubicBezTo>
                <a:cubicBezTo>
                  <a:pt x="582344" y="644241"/>
                  <a:pt x="567687" y="655311"/>
                  <a:pt x="560827" y="655311"/>
                </a:cubicBezTo>
                <a:cubicBezTo>
                  <a:pt x="557085" y="655311"/>
                  <a:pt x="553031" y="653908"/>
                  <a:pt x="548665" y="651101"/>
                </a:cubicBezTo>
                <a:lnTo>
                  <a:pt x="484117" y="600585"/>
                </a:lnTo>
                <a:cubicBezTo>
                  <a:pt x="470396" y="607757"/>
                  <a:pt x="456208" y="613682"/>
                  <a:pt x="441552" y="618359"/>
                </a:cubicBezTo>
                <a:cubicBezTo>
                  <a:pt x="436562" y="660768"/>
                  <a:pt x="432041" y="689768"/>
                  <a:pt x="427987" y="705360"/>
                </a:cubicBezTo>
                <a:cubicBezTo>
                  <a:pt x="425804" y="714091"/>
                  <a:pt x="420191" y="718457"/>
                  <a:pt x="411148" y="718457"/>
                </a:cubicBezTo>
                <a:lnTo>
                  <a:pt x="307310" y="718457"/>
                </a:lnTo>
                <a:cubicBezTo>
                  <a:pt x="302943" y="718457"/>
                  <a:pt x="299124" y="717132"/>
                  <a:pt x="295849" y="714481"/>
                </a:cubicBezTo>
                <a:cubicBezTo>
                  <a:pt x="292576" y="711830"/>
                  <a:pt x="290782" y="708478"/>
                  <a:pt x="290470" y="704424"/>
                </a:cubicBezTo>
                <a:lnTo>
                  <a:pt x="277373" y="618359"/>
                </a:lnTo>
                <a:cubicBezTo>
                  <a:pt x="262093" y="613370"/>
                  <a:pt x="248061" y="607601"/>
                  <a:pt x="235276" y="601052"/>
                </a:cubicBezTo>
                <a:lnTo>
                  <a:pt x="169324" y="651101"/>
                </a:lnTo>
                <a:cubicBezTo>
                  <a:pt x="166206" y="653908"/>
                  <a:pt x="162308" y="655311"/>
                  <a:pt x="157631" y="655311"/>
                </a:cubicBezTo>
                <a:cubicBezTo>
                  <a:pt x="153265" y="655311"/>
                  <a:pt x="149366" y="653596"/>
                  <a:pt x="145936" y="650166"/>
                </a:cubicBezTo>
                <a:cubicBezTo>
                  <a:pt x="106646" y="614617"/>
                  <a:pt x="80920" y="588423"/>
                  <a:pt x="68759" y="571584"/>
                </a:cubicBezTo>
                <a:cubicBezTo>
                  <a:pt x="66576" y="568466"/>
                  <a:pt x="65484" y="564880"/>
                  <a:pt x="65484" y="560826"/>
                </a:cubicBezTo>
                <a:cubicBezTo>
                  <a:pt x="65484" y="557084"/>
                  <a:pt x="66732" y="553498"/>
                  <a:pt x="69227" y="550068"/>
                </a:cubicBezTo>
                <a:cubicBezTo>
                  <a:pt x="73904" y="543520"/>
                  <a:pt x="81855" y="533151"/>
                  <a:pt x="93082" y="518963"/>
                </a:cubicBezTo>
                <a:cubicBezTo>
                  <a:pt x="104308" y="504775"/>
                  <a:pt x="112727" y="493783"/>
                  <a:pt x="118340" y="485987"/>
                </a:cubicBezTo>
                <a:cubicBezTo>
                  <a:pt x="109920" y="470396"/>
                  <a:pt x="103527" y="454960"/>
                  <a:pt x="99162" y="439680"/>
                </a:cubicBezTo>
                <a:lnTo>
                  <a:pt x="13565" y="427051"/>
                </a:lnTo>
                <a:cubicBezTo>
                  <a:pt x="9510" y="426427"/>
                  <a:pt x="6236" y="424479"/>
                  <a:pt x="3743" y="421204"/>
                </a:cubicBezTo>
                <a:cubicBezTo>
                  <a:pt x="1248" y="417930"/>
                  <a:pt x="0" y="414266"/>
                  <a:pt x="0" y="410212"/>
                </a:cubicBezTo>
                <a:lnTo>
                  <a:pt x="0" y="306373"/>
                </a:lnTo>
                <a:cubicBezTo>
                  <a:pt x="0" y="302631"/>
                  <a:pt x="1248" y="299045"/>
                  <a:pt x="3743" y="295615"/>
                </a:cubicBezTo>
                <a:cubicBezTo>
                  <a:pt x="6236" y="292184"/>
                  <a:pt x="9199" y="290158"/>
                  <a:pt x="12629" y="289534"/>
                </a:cubicBezTo>
                <a:lnTo>
                  <a:pt x="99630" y="276437"/>
                </a:lnTo>
                <a:cubicBezTo>
                  <a:pt x="103995" y="262093"/>
                  <a:pt x="110076" y="247749"/>
                  <a:pt x="117872" y="233404"/>
                </a:cubicBezTo>
                <a:cubicBezTo>
                  <a:pt x="105399" y="215630"/>
                  <a:pt x="88717" y="194114"/>
                  <a:pt x="67823" y="168856"/>
                </a:cubicBezTo>
                <a:cubicBezTo>
                  <a:pt x="64705" y="165114"/>
                  <a:pt x="63146" y="161372"/>
                  <a:pt x="63146" y="157630"/>
                </a:cubicBezTo>
                <a:cubicBezTo>
                  <a:pt x="63146" y="154511"/>
                  <a:pt x="64549" y="150925"/>
                  <a:pt x="67356" y="146872"/>
                </a:cubicBezTo>
                <a:cubicBezTo>
                  <a:pt x="75463" y="135646"/>
                  <a:pt x="90821" y="118885"/>
                  <a:pt x="113429" y="96589"/>
                </a:cubicBezTo>
                <a:cubicBezTo>
                  <a:pt x="136036" y="74293"/>
                  <a:pt x="150770" y="63145"/>
                  <a:pt x="157631" y="63145"/>
                </a:cubicBezTo>
                <a:cubicBezTo>
                  <a:pt x="161684" y="63145"/>
                  <a:pt x="165738" y="64704"/>
                  <a:pt x="169792" y="67822"/>
                </a:cubicBezTo>
                <a:lnTo>
                  <a:pt x="234340" y="117871"/>
                </a:lnTo>
                <a:cubicBezTo>
                  <a:pt x="248061" y="110699"/>
                  <a:pt x="262250" y="104774"/>
                  <a:pt x="276905" y="100097"/>
                </a:cubicBezTo>
                <a:cubicBezTo>
                  <a:pt x="281895" y="57688"/>
                  <a:pt x="286416" y="28688"/>
                  <a:pt x="290470" y="13096"/>
                </a:cubicBezTo>
                <a:cubicBezTo>
                  <a:pt x="292653" y="4365"/>
                  <a:pt x="298266" y="0"/>
                  <a:pt x="307310" y="0"/>
                </a:cubicBezTo>
                <a:close/>
                <a:moveTo>
                  <a:pt x="359229" y="239485"/>
                </a:moveTo>
                <a:cubicBezTo>
                  <a:pt x="326175" y="239485"/>
                  <a:pt x="297954" y="251179"/>
                  <a:pt x="274567" y="274566"/>
                </a:cubicBezTo>
                <a:cubicBezTo>
                  <a:pt x="251179" y="297954"/>
                  <a:pt x="239486" y="326174"/>
                  <a:pt x="239486" y="359228"/>
                </a:cubicBezTo>
                <a:cubicBezTo>
                  <a:pt x="239486" y="392282"/>
                  <a:pt x="251179" y="420503"/>
                  <a:pt x="274567" y="443890"/>
                </a:cubicBezTo>
                <a:cubicBezTo>
                  <a:pt x="297954" y="467277"/>
                  <a:pt x="326175" y="478971"/>
                  <a:pt x="359229" y="478971"/>
                </a:cubicBezTo>
                <a:cubicBezTo>
                  <a:pt x="392283" y="478971"/>
                  <a:pt x="420503" y="467277"/>
                  <a:pt x="443890" y="443890"/>
                </a:cubicBezTo>
                <a:cubicBezTo>
                  <a:pt x="467278" y="420503"/>
                  <a:pt x="478972" y="392282"/>
                  <a:pt x="478972" y="359228"/>
                </a:cubicBezTo>
                <a:cubicBezTo>
                  <a:pt x="478972" y="326174"/>
                  <a:pt x="467278" y="297954"/>
                  <a:pt x="443890" y="274566"/>
                </a:cubicBezTo>
                <a:cubicBezTo>
                  <a:pt x="420503" y="251179"/>
                  <a:pt x="392283" y="239485"/>
                  <a:pt x="359229" y="239485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3196738" y="1921064"/>
            <a:ext cx="895350" cy="895350"/>
          </a:xfrm>
          <a:custGeom>
            <a:avLst/>
            <a:gdLst/>
            <a:ahLst/>
            <a:cxnLst/>
            <a:rect l="l" t="t" r="r" b="b"/>
            <a:pathLst>
              <a:path w="718457" h="718457">
                <a:moveTo>
                  <a:pt x="307310" y="0"/>
                </a:moveTo>
                <a:lnTo>
                  <a:pt x="411148" y="0"/>
                </a:lnTo>
                <a:cubicBezTo>
                  <a:pt x="415514" y="0"/>
                  <a:pt x="419334" y="1325"/>
                  <a:pt x="422608" y="3975"/>
                </a:cubicBezTo>
                <a:cubicBezTo>
                  <a:pt x="425883" y="6626"/>
                  <a:pt x="427675" y="9978"/>
                  <a:pt x="427987" y="14032"/>
                </a:cubicBezTo>
                <a:lnTo>
                  <a:pt x="441084" y="100097"/>
                </a:lnTo>
                <a:cubicBezTo>
                  <a:pt x="456364" y="105086"/>
                  <a:pt x="470396" y="110855"/>
                  <a:pt x="483181" y="117404"/>
                </a:cubicBezTo>
                <a:lnTo>
                  <a:pt x="549601" y="67355"/>
                </a:lnTo>
                <a:cubicBezTo>
                  <a:pt x="552408" y="64548"/>
                  <a:pt x="556150" y="63145"/>
                  <a:pt x="560827" y="63145"/>
                </a:cubicBezTo>
                <a:cubicBezTo>
                  <a:pt x="564881" y="63145"/>
                  <a:pt x="568779" y="64704"/>
                  <a:pt x="572521" y="67822"/>
                </a:cubicBezTo>
                <a:cubicBezTo>
                  <a:pt x="612747" y="104930"/>
                  <a:pt x="638473" y="131436"/>
                  <a:pt x="649699" y="147339"/>
                </a:cubicBezTo>
                <a:cubicBezTo>
                  <a:pt x="651882" y="149834"/>
                  <a:pt x="652973" y="153264"/>
                  <a:pt x="652973" y="157630"/>
                </a:cubicBezTo>
                <a:cubicBezTo>
                  <a:pt x="652973" y="161372"/>
                  <a:pt x="651725" y="164958"/>
                  <a:pt x="649231" y="168388"/>
                </a:cubicBezTo>
                <a:cubicBezTo>
                  <a:pt x="644554" y="174936"/>
                  <a:pt x="636602" y="185305"/>
                  <a:pt x="625376" y="199493"/>
                </a:cubicBezTo>
                <a:cubicBezTo>
                  <a:pt x="614150" y="213681"/>
                  <a:pt x="605730" y="224673"/>
                  <a:pt x="600117" y="232469"/>
                </a:cubicBezTo>
                <a:cubicBezTo>
                  <a:pt x="608225" y="248061"/>
                  <a:pt x="614618" y="263340"/>
                  <a:pt x="619295" y="278308"/>
                </a:cubicBezTo>
                <a:lnTo>
                  <a:pt x="704892" y="291405"/>
                </a:lnTo>
                <a:cubicBezTo>
                  <a:pt x="708946" y="292029"/>
                  <a:pt x="712220" y="293977"/>
                  <a:pt x="714715" y="297252"/>
                </a:cubicBezTo>
                <a:cubicBezTo>
                  <a:pt x="717210" y="300526"/>
                  <a:pt x="718457" y="304190"/>
                  <a:pt x="718457" y="308244"/>
                </a:cubicBezTo>
                <a:lnTo>
                  <a:pt x="718457" y="412083"/>
                </a:lnTo>
                <a:cubicBezTo>
                  <a:pt x="718457" y="415825"/>
                  <a:pt x="717210" y="419411"/>
                  <a:pt x="714715" y="422842"/>
                </a:cubicBezTo>
                <a:cubicBezTo>
                  <a:pt x="712220" y="426272"/>
                  <a:pt x="709102" y="428298"/>
                  <a:pt x="705360" y="428922"/>
                </a:cubicBezTo>
                <a:lnTo>
                  <a:pt x="618827" y="442019"/>
                </a:lnTo>
                <a:cubicBezTo>
                  <a:pt x="612903" y="458858"/>
                  <a:pt x="606822" y="473046"/>
                  <a:pt x="600585" y="484584"/>
                </a:cubicBezTo>
                <a:cubicBezTo>
                  <a:pt x="611500" y="500175"/>
                  <a:pt x="628183" y="521692"/>
                  <a:pt x="650634" y="549133"/>
                </a:cubicBezTo>
                <a:cubicBezTo>
                  <a:pt x="653753" y="552875"/>
                  <a:pt x="655312" y="556773"/>
                  <a:pt x="655312" y="560826"/>
                </a:cubicBezTo>
                <a:cubicBezTo>
                  <a:pt x="655312" y="564880"/>
                  <a:pt x="653908" y="568466"/>
                  <a:pt x="651102" y="571584"/>
                </a:cubicBezTo>
                <a:cubicBezTo>
                  <a:pt x="642682" y="583122"/>
                  <a:pt x="627247" y="599961"/>
                  <a:pt x="604795" y="622101"/>
                </a:cubicBezTo>
                <a:cubicBezTo>
                  <a:pt x="582344" y="644241"/>
                  <a:pt x="567687" y="655311"/>
                  <a:pt x="560827" y="655311"/>
                </a:cubicBezTo>
                <a:cubicBezTo>
                  <a:pt x="557085" y="655311"/>
                  <a:pt x="553031" y="653908"/>
                  <a:pt x="548665" y="651101"/>
                </a:cubicBezTo>
                <a:lnTo>
                  <a:pt x="484117" y="600585"/>
                </a:lnTo>
                <a:cubicBezTo>
                  <a:pt x="470396" y="607757"/>
                  <a:pt x="456208" y="613682"/>
                  <a:pt x="441552" y="618359"/>
                </a:cubicBezTo>
                <a:cubicBezTo>
                  <a:pt x="436562" y="660768"/>
                  <a:pt x="432041" y="689768"/>
                  <a:pt x="427987" y="705360"/>
                </a:cubicBezTo>
                <a:cubicBezTo>
                  <a:pt x="425804" y="714091"/>
                  <a:pt x="420191" y="718457"/>
                  <a:pt x="411148" y="718457"/>
                </a:cubicBezTo>
                <a:lnTo>
                  <a:pt x="307310" y="718457"/>
                </a:lnTo>
                <a:cubicBezTo>
                  <a:pt x="302943" y="718457"/>
                  <a:pt x="299124" y="717132"/>
                  <a:pt x="295849" y="714481"/>
                </a:cubicBezTo>
                <a:cubicBezTo>
                  <a:pt x="292576" y="711830"/>
                  <a:pt x="290782" y="708478"/>
                  <a:pt x="290470" y="704424"/>
                </a:cubicBezTo>
                <a:lnTo>
                  <a:pt x="277373" y="618359"/>
                </a:lnTo>
                <a:cubicBezTo>
                  <a:pt x="262093" y="613370"/>
                  <a:pt x="248061" y="607601"/>
                  <a:pt x="235276" y="601052"/>
                </a:cubicBezTo>
                <a:lnTo>
                  <a:pt x="169324" y="651101"/>
                </a:lnTo>
                <a:cubicBezTo>
                  <a:pt x="166206" y="653908"/>
                  <a:pt x="162308" y="655311"/>
                  <a:pt x="157631" y="655311"/>
                </a:cubicBezTo>
                <a:cubicBezTo>
                  <a:pt x="153265" y="655311"/>
                  <a:pt x="149366" y="653596"/>
                  <a:pt x="145936" y="650166"/>
                </a:cubicBezTo>
                <a:cubicBezTo>
                  <a:pt x="106646" y="614617"/>
                  <a:pt x="80920" y="588423"/>
                  <a:pt x="68759" y="571584"/>
                </a:cubicBezTo>
                <a:cubicBezTo>
                  <a:pt x="66576" y="568466"/>
                  <a:pt x="65484" y="564880"/>
                  <a:pt x="65484" y="560826"/>
                </a:cubicBezTo>
                <a:cubicBezTo>
                  <a:pt x="65484" y="557084"/>
                  <a:pt x="66732" y="553498"/>
                  <a:pt x="69227" y="550068"/>
                </a:cubicBezTo>
                <a:cubicBezTo>
                  <a:pt x="73904" y="543520"/>
                  <a:pt x="81855" y="533151"/>
                  <a:pt x="93082" y="518963"/>
                </a:cubicBezTo>
                <a:cubicBezTo>
                  <a:pt x="104308" y="504775"/>
                  <a:pt x="112727" y="493783"/>
                  <a:pt x="118340" y="485987"/>
                </a:cubicBezTo>
                <a:cubicBezTo>
                  <a:pt x="109920" y="470396"/>
                  <a:pt x="103527" y="454960"/>
                  <a:pt x="99162" y="439680"/>
                </a:cubicBezTo>
                <a:lnTo>
                  <a:pt x="13565" y="427051"/>
                </a:lnTo>
                <a:cubicBezTo>
                  <a:pt x="9510" y="426427"/>
                  <a:pt x="6236" y="424479"/>
                  <a:pt x="3743" y="421204"/>
                </a:cubicBezTo>
                <a:cubicBezTo>
                  <a:pt x="1248" y="417930"/>
                  <a:pt x="0" y="414266"/>
                  <a:pt x="0" y="410212"/>
                </a:cubicBezTo>
                <a:lnTo>
                  <a:pt x="0" y="306373"/>
                </a:lnTo>
                <a:cubicBezTo>
                  <a:pt x="0" y="302631"/>
                  <a:pt x="1248" y="299045"/>
                  <a:pt x="3743" y="295615"/>
                </a:cubicBezTo>
                <a:cubicBezTo>
                  <a:pt x="6236" y="292184"/>
                  <a:pt x="9199" y="290158"/>
                  <a:pt x="12629" y="289534"/>
                </a:cubicBezTo>
                <a:lnTo>
                  <a:pt x="99630" y="276437"/>
                </a:lnTo>
                <a:cubicBezTo>
                  <a:pt x="103995" y="262093"/>
                  <a:pt x="110076" y="247749"/>
                  <a:pt x="117872" y="233404"/>
                </a:cubicBezTo>
                <a:cubicBezTo>
                  <a:pt x="105399" y="215630"/>
                  <a:pt x="88717" y="194114"/>
                  <a:pt x="67823" y="168856"/>
                </a:cubicBezTo>
                <a:cubicBezTo>
                  <a:pt x="64705" y="165114"/>
                  <a:pt x="63146" y="161372"/>
                  <a:pt x="63146" y="157630"/>
                </a:cubicBezTo>
                <a:cubicBezTo>
                  <a:pt x="63146" y="154511"/>
                  <a:pt x="64549" y="150925"/>
                  <a:pt x="67356" y="146872"/>
                </a:cubicBezTo>
                <a:cubicBezTo>
                  <a:pt x="75463" y="135646"/>
                  <a:pt x="90821" y="118885"/>
                  <a:pt x="113429" y="96589"/>
                </a:cubicBezTo>
                <a:cubicBezTo>
                  <a:pt x="136036" y="74293"/>
                  <a:pt x="150770" y="63145"/>
                  <a:pt x="157631" y="63145"/>
                </a:cubicBezTo>
                <a:cubicBezTo>
                  <a:pt x="161684" y="63145"/>
                  <a:pt x="165738" y="64704"/>
                  <a:pt x="169792" y="67822"/>
                </a:cubicBezTo>
                <a:lnTo>
                  <a:pt x="234340" y="117871"/>
                </a:lnTo>
                <a:cubicBezTo>
                  <a:pt x="248061" y="110699"/>
                  <a:pt x="262250" y="104774"/>
                  <a:pt x="276905" y="100097"/>
                </a:cubicBezTo>
                <a:cubicBezTo>
                  <a:pt x="281895" y="57688"/>
                  <a:pt x="286416" y="28688"/>
                  <a:pt x="290470" y="13096"/>
                </a:cubicBezTo>
                <a:cubicBezTo>
                  <a:pt x="292653" y="4365"/>
                  <a:pt x="298266" y="0"/>
                  <a:pt x="307310" y="0"/>
                </a:cubicBezTo>
                <a:close/>
                <a:moveTo>
                  <a:pt x="359229" y="239485"/>
                </a:moveTo>
                <a:cubicBezTo>
                  <a:pt x="326175" y="239485"/>
                  <a:pt x="297954" y="251179"/>
                  <a:pt x="274567" y="274566"/>
                </a:cubicBezTo>
                <a:cubicBezTo>
                  <a:pt x="251179" y="297954"/>
                  <a:pt x="239486" y="326174"/>
                  <a:pt x="239486" y="359228"/>
                </a:cubicBezTo>
                <a:cubicBezTo>
                  <a:pt x="239486" y="392282"/>
                  <a:pt x="251179" y="420503"/>
                  <a:pt x="274567" y="443890"/>
                </a:cubicBezTo>
                <a:cubicBezTo>
                  <a:pt x="297954" y="467277"/>
                  <a:pt x="326175" y="478971"/>
                  <a:pt x="359229" y="478971"/>
                </a:cubicBezTo>
                <a:cubicBezTo>
                  <a:pt x="392283" y="478971"/>
                  <a:pt x="420503" y="467277"/>
                  <a:pt x="443890" y="443890"/>
                </a:cubicBezTo>
                <a:cubicBezTo>
                  <a:pt x="467278" y="420503"/>
                  <a:pt x="478972" y="392282"/>
                  <a:pt x="478972" y="359228"/>
                </a:cubicBezTo>
                <a:cubicBezTo>
                  <a:pt x="478972" y="326174"/>
                  <a:pt x="467278" y="297954"/>
                  <a:pt x="443890" y="274566"/>
                </a:cubicBezTo>
                <a:cubicBezTo>
                  <a:pt x="420503" y="251179"/>
                  <a:pt x="392283" y="239485"/>
                  <a:pt x="359229" y="239485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5263337" y="1566928"/>
            <a:ext cx="1847850" cy="0"/>
          </a:xfrm>
          <a:prstGeom prst="line">
            <a:avLst/>
          </a:prstGeom>
          <a:ln w="1905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997449" y="2538478"/>
            <a:ext cx="2124000" cy="0"/>
          </a:xfrm>
          <a:prstGeom prst="line">
            <a:avLst/>
          </a:prstGeom>
          <a:ln w="1905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290009" y="1553496"/>
            <a:ext cx="2160000" cy="0"/>
          </a:xfrm>
          <a:prstGeom prst="line">
            <a:avLst/>
          </a:prstGeom>
          <a:ln w="1905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270959" y="2538478"/>
            <a:ext cx="1847850" cy="0"/>
          </a:xfrm>
          <a:prstGeom prst="line">
            <a:avLst/>
          </a:prstGeom>
          <a:ln w="1905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6"/>
          <p:cNvSpPr txBox="1"/>
          <p:nvPr/>
        </p:nvSpPr>
        <p:spPr>
          <a:xfrm>
            <a:off x="5576939" y="1111782"/>
            <a:ext cx="2036724" cy="30777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altLang="zh-CN" sz="2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3   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农业现代化</a:t>
            </a:r>
          </a:p>
        </p:txBody>
      </p:sp>
      <p:sp>
        <p:nvSpPr>
          <p:cNvPr id="20" name="TextBox 6"/>
          <p:cNvSpPr txBox="1"/>
          <p:nvPr/>
        </p:nvSpPr>
        <p:spPr>
          <a:xfrm>
            <a:off x="5576939" y="2084057"/>
            <a:ext cx="2036724" cy="30777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altLang="zh-CN" sz="2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4   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旅游产业化</a:t>
            </a:r>
          </a:p>
        </p:txBody>
      </p:sp>
      <p:sp>
        <p:nvSpPr>
          <p:cNvPr id="21" name="TextBox 6"/>
          <p:cNvSpPr txBox="1"/>
          <p:nvPr/>
        </p:nvSpPr>
        <p:spPr>
          <a:xfrm>
            <a:off x="1266154" y="1111782"/>
            <a:ext cx="2036724" cy="30777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1   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新型工业化</a:t>
            </a:r>
          </a:p>
        </p:txBody>
      </p:sp>
      <p:sp>
        <p:nvSpPr>
          <p:cNvPr id="22" name="TextBox 6"/>
          <p:cNvSpPr txBox="1"/>
          <p:nvPr/>
        </p:nvSpPr>
        <p:spPr>
          <a:xfrm>
            <a:off x="1266154" y="2133837"/>
            <a:ext cx="2036724" cy="30777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altLang="zh-CN" sz="2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2   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城镇化</a:t>
            </a:r>
          </a:p>
        </p:txBody>
      </p:sp>
      <p:sp>
        <p:nvSpPr>
          <p:cNvPr id="25" name="TextBox 6"/>
          <p:cNvSpPr txBox="1"/>
          <p:nvPr/>
        </p:nvSpPr>
        <p:spPr>
          <a:xfrm>
            <a:off x="7881964" y="1635726"/>
            <a:ext cx="2501655" cy="55399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“ </a:t>
            </a:r>
            <a:r>
              <a:rPr lang="zh-CN" altLang="en-US" sz="36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四轮驱动 </a:t>
            </a:r>
            <a:r>
              <a:rPr lang="en-US" altLang="zh-CN" sz="36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”</a:t>
            </a:r>
            <a:endParaRPr lang="zh-CN" altLang="en-US" sz="36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1187662" y="3333542"/>
            <a:ext cx="9300732" cy="2701703"/>
          </a:xfrm>
          <a:prstGeom prst="roundRect">
            <a:avLst>
              <a:gd name="adj" fmla="val 5057"/>
            </a:avLst>
          </a:prstGeom>
          <a:solidFill>
            <a:srgbClr val="FFFFFF">
              <a:alpha val="5019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31" name="Picture 2" descr="C:\Documents and Settings\Administrator\桌面\建筑\4.jpg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1389739" y="3530692"/>
            <a:ext cx="3673877" cy="2281968"/>
          </a:xfrm>
          <a:prstGeom prst="roundRect">
            <a:avLst>
              <a:gd name="adj" fmla="val 5905"/>
            </a:avLst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矩形 31"/>
          <p:cNvSpPr/>
          <p:nvPr/>
        </p:nvSpPr>
        <p:spPr>
          <a:xfrm>
            <a:off x="5576939" y="3610541"/>
            <a:ext cx="480668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3E3D4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全省转型发展的</a:t>
            </a:r>
            <a:r>
              <a:rPr lang="en-US" altLang="zh-CN" sz="2000" dirty="0">
                <a:solidFill>
                  <a:srgbClr val="3E3D4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5</a:t>
            </a:r>
            <a:r>
              <a:rPr lang="zh-CN" altLang="en-US" sz="2000" dirty="0">
                <a:solidFill>
                  <a:srgbClr val="3E3D4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大新兴产业之一</a:t>
            </a:r>
            <a:endParaRPr lang="en-US" altLang="zh-CN" sz="2000" dirty="0">
              <a:solidFill>
                <a:srgbClr val="3E3D4F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3E3D4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加快建设</a:t>
            </a:r>
            <a:r>
              <a:rPr lang="en-US" altLang="zh-CN" sz="2000" dirty="0">
                <a:solidFill>
                  <a:srgbClr val="3E3D4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100</a:t>
            </a:r>
            <a:r>
              <a:rPr lang="zh-CN" altLang="en-US" sz="2000" dirty="0">
                <a:solidFill>
                  <a:srgbClr val="3E3D4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个旅游景区</a:t>
            </a:r>
            <a:endParaRPr lang="en-US" altLang="zh-CN" sz="2000" dirty="0">
              <a:solidFill>
                <a:srgbClr val="3E3D4F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3E3D4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发展战略、决策部署提供有力支撑</a:t>
            </a:r>
            <a:endParaRPr lang="en-US" altLang="zh-CN" sz="2000" dirty="0">
              <a:solidFill>
                <a:srgbClr val="3E3D4F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3E3D4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绿色开发、绿色运营、绿色产出</a:t>
            </a:r>
          </a:p>
        </p:txBody>
      </p:sp>
      <p:sp>
        <p:nvSpPr>
          <p:cNvPr id="33" name="TextBox 10"/>
          <p:cNvSpPr txBox="1"/>
          <p:nvPr/>
        </p:nvSpPr>
        <p:spPr>
          <a:xfrm rot="2391325">
            <a:off x="10500810" y="582673"/>
            <a:ext cx="1880087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altLang="zh-CN" sz="2400" dirty="0">
                <a:solidFill>
                  <a:srgbClr val="3E3D4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    </a:t>
            </a:r>
            <a:r>
              <a:rPr lang="zh-CN" altLang="en-US" sz="2400" dirty="0">
                <a:solidFill>
                  <a:srgbClr val="3E3D4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发展所向</a:t>
            </a:r>
            <a:endParaRPr lang="zh-CN" altLang="en-US" sz="2400" dirty="0">
              <a:solidFill>
                <a:srgbClr val="3E3D4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1436853" y="3662866"/>
            <a:ext cx="351977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glow rad="101600">
                    <a:srgbClr val="006600">
                      <a:alpha val="60000"/>
                    </a:srgbClr>
                  </a:glow>
                </a:effectLst>
                <a:latin typeface="+mn-ea"/>
                <a:ea typeface="+mn-ea"/>
              </a:rPr>
              <a:t>黎平堂安侗寨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24"/>
          <p:cNvPicPr>
            <a:picLocks noChangeAspect="1" noChangeArrowheads="1"/>
          </p:cNvPicPr>
          <p:nvPr/>
        </p:nvPicPr>
        <p:blipFill rotWithShape="1">
          <a:blip r:embed="rId3" cstate="print"/>
          <a:srcRect t="11609"/>
          <a:stretch>
            <a:fillRect/>
          </a:stretch>
        </p:blipFill>
        <p:spPr>
          <a:xfrm>
            <a:off x="-25400" y="-12700"/>
            <a:ext cx="12217400" cy="6870700"/>
          </a:xfrm>
          <a:prstGeom prst="rect">
            <a:avLst/>
          </a:prstGeom>
          <a:noFill/>
        </p:spPr>
      </p:pic>
      <p:sp>
        <p:nvSpPr>
          <p:cNvPr id="6" name="圆角矩形 5"/>
          <p:cNvSpPr/>
          <p:nvPr/>
        </p:nvSpPr>
        <p:spPr>
          <a:xfrm>
            <a:off x="-12700" y="3678381"/>
            <a:ext cx="12192000" cy="1693719"/>
          </a:xfrm>
          <a:prstGeom prst="roundRect">
            <a:avLst>
              <a:gd name="adj" fmla="val 0"/>
            </a:avLst>
          </a:prstGeom>
          <a:solidFill>
            <a:srgbClr val="78C832">
              <a:alpha val="6745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TextBox 6"/>
          <p:cNvSpPr txBox="1"/>
          <p:nvPr/>
        </p:nvSpPr>
        <p:spPr>
          <a:xfrm>
            <a:off x="797491" y="3805965"/>
            <a:ext cx="1059701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绿色、低碳、环保是构建现代旅游文明的价值取向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从旅游业特性及规律看，旅游业是对资源、环境依赖度较高的领域，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注定是环境友好型、生态亲善型行业，也是能够有效促进生态优势转化的产业。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5303793" y="2091164"/>
            <a:ext cx="1584414" cy="1285592"/>
          </a:xfrm>
          <a:custGeom>
            <a:avLst/>
            <a:gdLst>
              <a:gd name="connsiteX0" fmla="*/ 302047 w 603274"/>
              <a:gd name="connsiteY0" fmla="*/ 157163 h 489496"/>
              <a:gd name="connsiteX1" fmla="*/ 366713 w 603274"/>
              <a:gd name="connsiteY1" fmla="*/ 184176 h 489496"/>
              <a:gd name="connsiteX2" fmla="*/ 393725 w 603274"/>
              <a:gd name="connsiteY2" fmla="*/ 249660 h 489496"/>
              <a:gd name="connsiteX3" fmla="*/ 366713 w 603274"/>
              <a:gd name="connsiteY3" fmla="*/ 314326 h 489496"/>
              <a:gd name="connsiteX4" fmla="*/ 302047 w 603274"/>
              <a:gd name="connsiteY4" fmla="*/ 341338 h 489496"/>
              <a:gd name="connsiteX5" fmla="*/ 236972 w 603274"/>
              <a:gd name="connsiteY5" fmla="*/ 314326 h 489496"/>
              <a:gd name="connsiteX6" fmla="*/ 209550 w 603274"/>
              <a:gd name="connsiteY6" fmla="*/ 249660 h 489496"/>
              <a:gd name="connsiteX7" fmla="*/ 236563 w 603274"/>
              <a:gd name="connsiteY7" fmla="*/ 184176 h 489496"/>
              <a:gd name="connsiteX8" fmla="*/ 302047 w 603274"/>
              <a:gd name="connsiteY8" fmla="*/ 157163 h 489496"/>
              <a:gd name="connsiteX9" fmla="*/ 299591 w 603274"/>
              <a:gd name="connsiteY9" fmla="*/ 95771 h 489496"/>
              <a:gd name="connsiteX10" fmla="*/ 190313 w 603274"/>
              <a:gd name="connsiteY10" fmla="*/ 140791 h 489496"/>
              <a:gd name="connsiteX11" fmla="*/ 144884 w 603274"/>
              <a:gd name="connsiteY11" fmla="*/ 249659 h 489496"/>
              <a:gd name="connsiteX12" fmla="*/ 190313 w 603274"/>
              <a:gd name="connsiteY12" fmla="*/ 357708 h 489496"/>
              <a:gd name="connsiteX13" fmla="*/ 299591 w 603274"/>
              <a:gd name="connsiteY13" fmla="*/ 402729 h 489496"/>
              <a:gd name="connsiteX14" fmla="*/ 407640 w 603274"/>
              <a:gd name="connsiteY14" fmla="*/ 357708 h 489496"/>
              <a:gd name="connsiteX15" fmla="*/ 452660 w 603274"/>
              <a:gd name="connsiteY15" fmla="*/ 249659 h 489496"/>
              <a:gd name="connsiteX16" fmla="*/ 407640 w 603274"/>
              <a:gd name="connsiteY16" fmla="*/ 140791 h 489496"/>
              <a:gd name="connsiteX17" fmla="*/ 299591 w 603274"/>
              <a:gd name="connsiteY17" fmla="*/ 95771 h 489496"/>
              <a:gd name="connsiteX18" fmla="*/ 187449 w 603274"/>
              <a:gd name="connsiteY18" fmla="*/ 0 h 489496"/>
              <a:gd name="connsiteX19" fmla="*/ 415826 w 603274"/>
              <a:gd name="connsiteY19" fmla="*/ 0 h 489496"/>
              <a:gd name="connsiteX20" fmla="*/ 478854 w 603274"/>
              <a:gd name="connsiteY20" fmla="*/ 54024 h 489496"/>
              <a:gd name="connsiteX21" fmla="*/ 534516 w 603274"/>
              <a:gd name="connsiteY21" fmla="*/ 54024 h 489496"/>
              <a:gd name="connsiteX22" fmla="*/ 583220 w 603274"/>
              <a:gd name="connsiteY22" fmla="*/ 74079 h 489496"/>
              <a:gd name="connsiteX23" fmla="*/ 603274 w 603274"/>
              <a:gd name="connsiteY23" fmla="*/ 122783 h 489496"/>
              <a:gd name="connsiteX24" fmla="*/ 603274 w 603274"/>
              <a:gd name="connsiteY24" fmla="*/ 420737 h 489496"/>
              <a:gd name="connsiteX25" fmla="*/ 583220 w 603274"/>
              <a:gd name="connsiteY25" fmla="*/ 469032 h 489496"/>
              <a:gd name="connsiteX26" fmla="*/ 534516 w 603274"/>
              <a:gd name="connsiteY26" fmla="*/ 489496 h 489496"/>
              <a:gd name="connsiteX27" fmla="*/ 68758 w 603274"/>
              <a:gd name="connsiteY27" fmla="*/ 489496 h 489496"/>
              <a:gd name="connsiteX28" fmla="*/ 20464 w 603274"/>
              <a:gd name="connsiteY28" fmla="*/ 469032 h 489496"/>
              <a:gd name="connsiteX29" fmla="*/ 0 w 603274"/>
              <a:gd name="connsiteY29" fmla="*/ 420737 h 489496"/>
              <a:gd name="connsiteX30" fmla="*/ 0 w 603274"/>
              <a:gd name="connsiteY30" fmla="*/ 122783 h 489496"/>
              <a:gd name="connsiteX31" fmla="*/ 20054 w 603274"/>
              <a:gd name="connsiteY31" fmla="*/ 74079 h 489496"/>
              <a:gd name="connsiteX32" fmla="*/ 68758 w 603274"/>
              <a:gd name="connsiteY32" fmla="*/ 54024 h 489496"/>
              <a:gd name="connsiteX33" fmla="*/ 125238 w 603274"/>
              <a:gd name="connsiteY33" fmla="*/ 54024 h 489496"/>
              <a:gd name="connsiteX34" fmla="*/ 187449 w 603274"/>
              <a:gd name="connsiteY34" fmla="*/ 0 h 48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3274" h="489496">
                <a:moveTo>
                  <a:pt x="302047" y="157163"/>
                </a:moveTo>
                <a:cubicBezTo>
                  <a:pt x="327150" y="157163"/>
                  <a:pt x="348705" y="166167"/>
                  <a:pt x="366713" y="184176"/>
                </a:cubicBezTo>
                <a:cubicBezTo>
                  <a:pt x="384721" y="202184"/>
                  <a:pt x="393725" y="224012"/>
                  <a:pt x="393725" y="249660"/>
                </a:cubicBezTo>
                <a:cubicBezTo>
                  <a:pt x="393725" y="274763"/>
                  <a:pt x="384721" y="296318"/>
                  <a:pt x="366713" y="314326"/>
                </a:cubicBezTo>
                <a:cubicBezTo>
                  <a:pt x="348705" y="332334"/>
                  <a:pt x="327150" y="341338"/>
                  <a:pt x="302047" y="341338"/>
                </a:cubicBezTo>
                <a:cubicBezTo>
                  <a:pt x="276945" y="341338"/>
                  <a:pt x="255253" y="332334"/>
                  <a:pt x="236972" y="314326"/>
                </a:cubicBezTo>
                <a:cubicBezTo>
                  <a:pt x="218691" y="296318"/>
                  <a:pt x="209550" y="274763"/>
                  <a:pt x="209550" y="249660"/>
                </a:cubicBezTo>
                <a:cubicBezTo>
                  <a:pt x="209550" y="224012"/>
                  <a:pt x="218554" y="202184"/>
                  <a:pt x="236563" y="184176"/>
                </a:cubicBezTo>
                <a:cubicBezTo>
                  <a:pt x="254571" y="166167"/>
                  <a:pt x="276399" y="157163"/>
                  <a:pt x="302047" y="157163"/>
                </a:cubicBezTo>
                <a:close/>
                <a:moveTo>
                  <a:pt x="299591" y="95771"/>
                </a:moveTo>
                <a:cubicBezTo>
                  <a:pt x="257026" y="95771"/>
                  <a:pt x="220600" y="110778"/>
                  <a:pt x="190313" y="140791"/>
                </a:cubicBezTo>
                <a:cubicBezTo>
                  <a:pt x="160027" y="170805"/>
                  <a:pt x="144884" y="207094"/>
                  <a:pt x="144884" y="249659"/>
                </a:cubicBezTo>
                <a:cubicBezTo>
                  <a:pt x="144884" y="291678"/>
                  <a:pt x="160027" y="327695"/>
                  <a:pt x="190313" y="357708"/>
                </a:cubicBezTo>
                <a:cubicBezTo>
                  <a:pt x="220600" y="387722"/>
                  <a:pt x="257026" y="402729"/>
                  <a:pt x="299591" y="402729"/>
                </a:cubicBezTo>
                <a:cubicBezTo>
                  <a:pt x="341609" y="402729"/>
                  <a:pt x="377626" y="387722"/>
                  <a:pt x="407640" y="357708"/>
                </a:cubicBezTo>
                <a:cubicBezTo>
                  <a:pt x="437653" y="327695"/>
                  <a:pt x="452660" y="291678"/>
                  <a:pt x="452660" y="249659"/>
                </a:cubicBezTo>
                <a:cubicBezTo>
                  <a:pt x="452660" y="207094"/>
                  <a:pt x="437653" y="170805"/>
                  <a:pt x="407640" y="140791"/>
                </a:cubicBezTo>
                <a:cubicBezTo>
                  <a:pt x="377626" y="110778"/>
                  <a:pt x="341609" y="95771"/>
                  <a:pt x="299591" y="95771"/>
                </a:cubicBezTo>
                <a:close/>
                <a:moveTo>
                  <a:pt x="187449" y="0"/>
                </a:moveTo>
                <a:lnTo>
                  <a:pt x="415826" y="0"/>
                </a:lnTo>
                <a:cubicBezTo>
                  <a:pt x="434925" y="0"/>
                  <a:pt x="455935" y="18008"/>
                  <a:pt x="478854" y="54024"/>
                </a:cubicBezTo>
                <a:lnTo>
                  <a:pt x="534516" y="54024"/>
                </a:lnTo>
                <a:cubicBezTo>
                  <a:pt x="553616" y="54024"/>
                  <a:pt x="569850" y="60710"/>
                  <a:pt x="583220" y="74079"/>
                </a:cubicBezTo>
                <a:cubicBezTo>
                  <a:pt x="596590" y="87449"/>
                  <a:pt x="603274" y="103684"/>
                  <a:pt x="603274" y="122783"/>
                </a:cubicBezTo>
                <a:lnTo>
                  <a:pt x="603274" y="420737"/>
                </a:lnTo>
                <a:cubicBezTo>
                  <a:pt x="603274" y="439291"/>
                  <a:pt x="596590" y="455389"/>
                  <a:pt x="583220" y="469032"/>
                </a:cubicBezTo>
                <a:cubicBezTo>
                  <a:pt x="569850" y="482674"/>
                  <a:pt x="553616" y="489496"/>
                  <a:pt x="534516" y="489496"/>
                </a:cubicBezTo>
                <a:lnTo>
                  <a:pt x="68758" y="489496"/>
                </a:lnTo>
                <a:cubicBezTo>
                  <a:pt x="50204" y="489496"/>
                  <a:pt x="34106" y="482674"/>
                  <a:pt x="20464" y="469032"/>
                </a:cubicBezTo>
                <a:cubicBezTo>
                  <a:pt x="6821" y="455389"/>
                  <a:pt x="0" y="439291"/>
                  <a:pt x="0" y="420737"/>
                </a:cubicBezTo>
                <a:lnTo>
                  <a:pt x="0" y="122783"/>
                </a:lnTo>
                <a:cubicBezTo>
                  <a:pt x="0" y="103684"/>
                  <a:pt x="6684" y="87449"/>
                  <a:pt x="20054" y="74079"/>
                </a:cubicBezTo>
                <a:cubicBezTo>
                  <a:pt x="33424" y="60710"/>
                  <a:pt x="49658" y="54024"/>
                  <a:pt x="68758" y="54024"/>
                </a:cubicBezTo>
                <a:lnTo>
                  <a:pt x="125238" y="54024"/>
                </a:lnTo>
                <a:cubicBezTo>
                  <a:pt x="148158" y="18008"/>
                  <a:pt x="168894" y="0"/>
                  <a:pt x="187449" y="0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直角三角形 7"/>
          <p:cNvSpPr/>
          <p:nvPr/>
        </p:nvSpPr>
        <p:spPr>
          <a:xfrm rot="16200000" flipH="1">
            <a:off x="10096502" y="-142875"/>
            <a:ext cx="1952623" cy="2238377"/>
          </a:xfrm>
          <a:prstGeom prst="rtTriangle">
            <a:avLst/>
          </a:prstGeom>
          <a:solidFill>
            <a:schemeClr val="bg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10"/>
          <p:cNvSpPr txBox="1"/>
          <p:nvPr/>
        </p:nvSpPr>
        <p:spPr>
          <a:xfrm rot="2380588">
            <a:off x="10500810" y="582673"/>
            <a:ext cx="1880087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altLang="zh-CN" sz="2400" dirty="0">
                <a:solidFill>
                  <a:srgbClr val="3E3D4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    </a:t>
            </a:r>
            <a:r>
              <a:rPr lang="zh-CN" altLang="en-US" sz="2400" dirty="0">
                <a:solidFill>
                  <a:srgbClr val="3E3D4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规律所然</a:t>
            </a:r>
            <a:endParaRPr lang="zh-CN" altLang="en-US" sz="2400" dirty="0">
              <a:solidFill>
                <a:srgbClr val="3E3D4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92767" y="370464"/>
            <a:ext cx="4681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glow rad="101600">
                    <a:srgbClr val="006600">
                      <a:alpha val="60000"/>
                    </a:srgbClr>
                  </a:glow>
                </a:effectLst>
                <a:latin typeface="+mn-ea"/>
                <a:ea typeface="+mn-ea"/>
              </a:rPr>
              <a:t>凤岗茶海之心 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FF">
            <a:alpha val="50196"/>
          </a:srgbClr>
        </a:solidFill>
        <a:ln w="12700">
          <a:solidFill>
            <a:schemeClr val="bg1"/>
          </a:solidFill>
        </a:ln>
      </a:spPr>
      <a:bodyPr vert="horz" wrap="square" lIns="91440" tIns="45720" rIns="91440" bIns="45720" numCol="1" anchor="t" anchorCtr="0" compatLnSpc="1"/>
      <a:lstStyle>
        <a:defPPr>
          <a:defRPr>
            <a:solidFill>
              <a:schemeClr val="tx1"/>
            </a:solidFill>
          </a:defRPr>
        </a:defPPr>
      </a:lstStyle>
    </a:spDef>
    <a:lnDef>
      <a:spPr>
        <a:ln w="19050">
          <a:solidFill>
            <a:schemeClr val="bg1"/>
          </a:solidFill>
          <a:headEnd type="oval" w="med" len="med"/>
          <a:tailEnd type="oval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1321</Words>
  <Application>Microsoft Office PowerPoint</Application>
  <PresentationFormat>宽屏</PresentationFormat>
  <Paragraphs>144</Paragraphs>
  <Slides>25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Arial Unicode MS</vt:lpstr>
      <vt:lpstr>华文新魏</vt:lpstr>
      <vt:lpstr>微软雅黑</vt:lpstr>
      <vt:lpstr>微软雅黑 Light</vt:lpstr>
      <vt:lpstr>Arial</vt:lpstr>
      <vt:lpstr>Calibri</vt:lpstr>
      <vt:lpstr>Impact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lrr.yanj.cn</dc:creator>
  <cp:lastModifiedBy>天 下</cp:lastModifiedBy>
  <cp:revision>719</cp:revision>
  <dcterms:created xsi:type="dcterms:W3CDTF">2014-05-20T02:53:00Z</dcterms:created>
  <dcterms:modified xsi:type="dcterms:W3CDTF">2021-01-05T07:06:21Z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