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ags/tag5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8" r:id="rId4"/>
    <p:sldId id="267" r:id="rId5"/>
    <p:sldId id="268" r:id="rId6"/>
    <p:sldId id="273" r:id="rId7"/>
    <p:sldId id="275" r:id="rId8"/>
    <p:sldId id="259" r:id="rId9"/>
    <p:sldId id="263" r:id="rId10"/>
    <p:sldId id="265" r:id="rId11"/>
    <p:sldId id="272" r:id="rId12"/>
    <p:sldId id="276" r:id="rId13"/>
    <p:sldId id="260" r:id="rId14"/>
    <p:sldId id="266" r:id="rId15"/>
    <p:sldId id="270" r:id="rId16"/>
    <p:sldId id="271" r:id="rId17"/>
    <p:sldId id="277" r:id="rId18"/>
    <p:sldId id="261" r:id="rId19"/>
    <p:sldId id="264" r:id="rId20"/>
    <p:sldId id="269" r:id="rId21"/>
    <p:sldId id="274" r:id="rId22"/>
    <p:sldId id="278" r:id="rId23"/>
    <p:sldId id="279" r:id="rId24"/>
    <p:sldId id="262" r:id="rId2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396" autoAdjust="0"/>
  </p:normalViewPr>
  <p:slideViewPr>
    <p:cSldViewPr snapToGrid="0">
      <p:cViewPr varScale="1">
        <p:scale>
          <a:sx n="109" d="100"/>
          <a:sy n="109" d="100"/>
        </p:scale>
        <p:origin x="63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Series 1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Sheet1!$A$2:$A$5</c15:sqref>
                        </c15:formulaRef>
                      </c:ext>
                    </c:extLst>
                    <c:strCache>
                      <c:ptCount val="4"/>
                      <c:pt idx="0">
                        <c:v>Category 1</c:v>
                      </c:pt>
                      <c:pt idx="1">
                        <c:v>Category 2</c:v>
                      </c:pt>
                      <c:pt idx="2">
                        <c:v>Category 3</c:v>
                      </c:pt>
                      <c:pt idx="3">
                        <c:v>Category 4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0-3AAC-4B3E-ABEC-0255EED44854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Sheet1!$C$1</c15:sqref>
                        </c15:formulaRef>
                      </c:ext>
                    </c:extLst>
                    <c:strCache>
                      <c:ptCount val="1"/>
                      <c:pt idx="0">
                        <c:v>Series 2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Sheet1!$A$2:$A$5</c15:sqref>
                        </c15:formulaRef>
                      </c:ext>
                    </c:extLst>
                    <c:strCache>
                      <c:ptCount val="4"/>
                      <c:pt idx="0">
                        <c:v>Category 1</c:v>
                      </c:pt>
                      <c:pt idx="1">
                        <c:v>Category 2</c:v>
                      </c:pt>
                      <c:pt idx="2">
                        <c:v>Category 3</c:v>
                      </c:pt>
                      <c:pt idx="3">
                        <c:v>Category 4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1-3AAC-4B3E-ABEC-0255EED44854}"/>
            </c:ext>
          </c:extLst>
        </c:ser>
        <c:ser>
          <c:idx val="2"/>
          <c:order val="2"/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Sheet1!$D$1</c15:sqref>
                        </c15:formulaRef>
                      </c:ext>
                    </c:extLst>
                    <c:strCache>
                      <c:ptCount val="1"/>
                      <c:pt idx="0">
                        <c:v>Series 3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Sheet1!$A$2:$A$5</c15:sqref>
                        </c15:formulaRef>
                      </c:ext>
                    </c:extLst>
                    <c:strCache>
                      <c:ptCount val="4"/>
                      <c:pt idx="0">
                        <c:v>Category 1</c:v>
                      </c:pt>
                      <c:pt idx="1">
                        <c:v>Category 2</c:v>
                      </c:pt>
                      <c:pt idx="2">
                        <c:v>Category 3</c:v>
                      </c:pt>
                      <c:pt idx="3">
                        <c:v>Category 4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2-3AAC-4B3E-ABEC-0255EED44854}"/>
            </c:ext>
          </c:extLst>
        </c:ser>
        <c:ser>
          <c:idx val="3"/>
          <c:order val="3"/>
          <c:spPr>
            <a:solidFill>
              <a:schemeClr val="bg1">
                <a:lumMod val="95000"/>
              </a:schemeClr>
            </a:solidFill>
            <a:ln>
              <a:noFill/>
            </a:ln>
            <a:effectLst/>
          </c:spPr>
          <c:invertIfNegative val="0"/>
          <c:val>
            <c:numRef>
              <c:f>Sheet1!$E$2:$E$5</c:f>
              <c:numCache>
                <c:formatCode>General</c:formatCode>
                <c:ptCount val="4"/>
                <c:pt idx="0">
                  <c:v>1</c:v>
                </c:pt>
                <c:pt idx="1">
                  <c:v>3</c:v>
                </c:pt>
                <c:pt idx="2">
                  <c:v>2</c:v>
                </c:pt>
                <c:pt idx="3">
                  <c:v>1.5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Sheet1!$E$1</c15:sqref>
                        </c15:formulaRef>
                      </c:ext>
                    </c:extLst>
                    <c:strCache>
                      <c:ptCount val="1"/>
                      <c:pt idx="0">
                        <c:v>Series 4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Sheet1!$A$2:$A$5</c15:sqref>
                        </c15:formulaRef>
                      </c:ext>
                    </c:extLst>
                    <c:strCache>
                      <c:ptCount val="4"/>
                      <c:pt idx="0">
                        <c:v>Category 1</c:v>
                      </c:pt>
                      <c:pt idx="1">
                        <c:v>Category 2</c:v>
                      </c:pt>
                      <c:pt idx="2">
                        <c:v>Category 3</c:v>
                      </c:pt>
                      <c:pt idx="3">
                        <c:v>Category 4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3-3AAC-4B3E-ABEC-0255EED448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443334048"/>
        <c:axId val="1443334608"/>
      </c:barChart>
      <c:catAx>
        <c:axId val="14433340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400" b="0" i="0" u="none" strike="noStrike" kern="1200" baseline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defRPr>
            </a:pPr>
            <a:endParaRPr lang="zh-CN"/>
          </a:p>
        </c:txPr>
        <c:crossAx val="1443334608"/>
        <c:crosses val="autoZero"/>
        <c:auto val="1"/>
        <c:lblAlgn val="ctr"/>
        <c:lblOffset val="100"/>
        <c:noMultiLvlLbl val="0"/>
      </c:catAx>
      <c:valAx>
        <c:axId val="1443334608"/>
        <c:scaling>
          <c:orientation val="minMax"/>
        </c:scaling>
        <c:delete val="0"/>
        <c:axPos val="b"/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400" b="0" i="0" u="none" strike="noStrike" kern="1200" baseline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defRPr>
            </a:pPr>
            <a:endParaRPr lang="zh-CN"/>
          </a:p>
        </c:txPr>
        <c:crossAx val="14433340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 sz="1400">
          <a:solidFill>
            <a:schemeClr val="bg1">
              <a:lumMod val="65000"/>
            </a:schemeClr>
          </a:solidFill>
          <a:latin typeface="微软雅黑" panose="020B0503020204020204" pitchFamily="34" charset="-122"/>
          <a:ea typeface="微软雅黑" panose="020B0503020204020204" pitchFamily="34" charset="-122"/>
          <a:sym typeface="微软雅黑" panose="020B0503020204020204" pitchFamily="34" charset="-122"/>
        </a:defRPr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050838-F289-48D4-BDAF-391F475D4104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BEF75D-EB67-4D9E-BCC3-528D8233004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48EA0D-2DF1-CD4C-98D5-41E3C273A067}" type="slidenum">
              <a:rPr lang="en-US" smtClean="0"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42888" y="1431925"/>
            <a:ext cx="6872287" cy="386556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2EA9FA-2A40-4CEB-860D-9B77C2272D12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745EF1-ED52-4BC4-AEC5-B8F763CA585C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95A699-AB68-4A20-99FB-6F69DC266D45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95A699-AB68-4A20-99FB-6F69DC266D45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1AEC94-0DA2-4217-A416-C77D7FB6A219}" type="slidenum">
              <a:rPr lang="zh-CN" altLang="en-US" smtClean="0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42888" y="1431925"/>
            <a:ext cx="6872287" cy="386556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745EF1-ED52-4BC4-AEC5-B8F763CA585C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058DE2-74AF-4D07-BDC1-29FF74FBF8F3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42888" y="1431925"/>
            <a:ext cx="6872287" cy="386556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BEF75D-EB67-4D9E-BCC3-528D82330049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F7CFE-525B-4B60-AD61-5A5548222CAE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501D2-F87E-4586-A138-E6F6020F25B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F7CFE-525B-4B60-AD61-5A5548222CAE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501D2-F87E-4586-A138-E6F6020F25B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F7CFE-525B-4B60-AD61-5A5548222CAE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501D2-F87E-4586-A138-E6F6020F25B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3426941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4" name="Oval 3"/>
          <p:cNvSpPr/>
          <p:nvPr userDrawn="1"/>
        </p:nvSpPr>
        <p:spPr>
          <a:xfrm>
            <a:off x="181232" y="6392562"/>
            <a:ext cx="329513" cy="32951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154559" y="6405646"/>
            <a:ext cx="367408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60E2A6B-A809-4840-BF14-8648BC0BDF87}" type="slidenum">
              <a:rPr kumimoji="0" lang="id-ID" sz="12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id-ID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0"/>
          </p:nvPr>
        </p:nvSpPr>
        <p:spPr>
          <a:xfrm>
            <a:off x="-35028" y="0"/>
            <a:ext cx="12227028" cy="6851300"/>
          </a:xfrm>
          <a:custGeom>
            <a:avLst/>
            <a:gdLst>
              <a:gd name="connsiteX0" fmla="*/ 6208284 w 12227028"/>
              <a:gd name="connsiteY0" fmla="*/ 0 h 6851300"/>
              <a:gd name="connsiteX1" fmla="*/ 8801378 w 12227028"/>
              <a:gd name="connsiteY1" fmla="*/ 0 h 6851300"/>
              <a:gd name="connsiteX2" fmla="*/ 12227028 w 12227028"/>
              <a:gd name="connsiteY2" fmla="*/ 3425650 h 6851300"/>
              <a:gd name="connsiteX3" fmla="*/ 8801378 w 12227028"/>
              <a:gd name="connsiteY3" fmla="*/ 6851300 h 6851300"/>
              <a:gd name="connsiteX4" fmla="*/ 6208284 w 12227028"/>
              <a:gd name="connsiteY4" fmla="*/ 6851300 h 6851300"/>
              <a:gd name="connsiteX5" fmla="*/ 9633934 w 12227028"/>
              <a:gd name="connsiteY5" fmla="*/ 3425650 h 6851300"/>
              <a:gd name="connsiteX6" fmla="*/ 3425650 w 12227028"/>
              <a:gd name="connsiteY6" fmla="*/ 0 h 6851300"/>
              <a:gd name="connsiteX7" fmla="*/ 6018744 w 12227028"/>
              <a:gd name="connsiteY7" fmla="*/ 0 h 6851300"/>
              <a:gd name="connsiteX8" fmla="*/ 2593094 w 12227028"/>
              <a:gd name="connsiteY8" fmla="*/ 3425650 h 6851300"/>
              <a:gd name="connsiteX9" fmla="*/ 6018744 w 12227028"/>
              <a:gd name="connsiteY9" fmla="*/ 6851300 h 6851300"/>
              <a:gd name="connsiteX10" fmla="*/ 3425650 w 12227028"/>
              <a:gd name="connsiteY10" fmla="*/ 6851300 h 6851300"/>
              <a:gd name="connsiteX11" fmla="*/ 0 w 12227028"/>
              <a:gd name="connsiteY11" fmla="*/ 3425650 h 685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227028" h="6851300">
                <a:moveTo>
                  <a:pt x="6208284" y="0"/>
                </a:moveTo>
                <a:lnTo>
                  <a:pt x="8801378" y="0"/>
                </a:lnTo>
                <a:lnTo>
                  <a:pt x="12227028" y="3425650"/>
                </a:lnTo>
                <a:lnTo>
                  <a:pt x="8801378" y="6851300"/>
                </a:lnTo>
                <a:lnTo>
                  <a:pt x="6208284" y="6851300"/>
                </a:lnTo>
                <a:lnTo>
                  <a:pt x="9633934" y="3425650"/>
                </a:lnTo>
                <a:close/>
                <a:moveTo>
                  <a:pt x="3425650" y="0"/>
                </a:moveTo>
                <a:lnTo>
                  <a:pt x="6018744" y="0"/>
                </a:lnTo>
                <a:lnTo>
                  <a:pt x="2593094" y="3425650"/>
                </a:lnTo>
                <a:lnTo>
                  <a:pt x="6018744" y="6851300"/>
                </a:lnTo>
                <a:lnTo>
                  <a:pt x="3425650" y="6851300"/>
                </a:lnTo>
                <a:lnTo>
                  <a:pt x="0" y="342565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/>
          <a:p>
            <a:pPr lvl="0"/>
            <a:endParaRPr lang="id-ID" noProof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F7CFE-525B-4B60-AD61-5A5548222CAE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501D2-F87E-4586-A138-E6F6020F25B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F7CFE-525B-4B60-AD61-5A5548222CAE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501D2-F87E-4586-A138-E6F6020F25B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F7CFE-525B-4B60-AD61-5A5548222CAE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501D2-F87E-4586-A138-E6F6020F25B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F7CFE-525B-4B60-AD61-5A5548222CAE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501D2-F87E-4586-A138-E6F6020F25B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F7CFE-525B-4B60-AD61-5A5548222CAE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501D2-F87E-4586-A138-E6F6020F25B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F7CFE-525B-4B60-AD61-5A5548222CAE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501D2-F87E-4586-A138-E6F6020F25B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F7CFE-525B-4B60-AD61-5A5548222CAE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501D2-F87E-4586-A138-E6F6020F25B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F7CFE-525B-4B60-AD61-5A5548222CAE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A501D2-F87E-4586-A138-E6F6020F25B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AF7CFE-525B-4B60-AD61-5A5548222CAE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A501D2-F87E-4586-A138-E6F6020F25B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4" Type="http://schemas.openxmlformats.org/officeDocument/2006/relationships/image" Target="../media/image1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tags" Target="../tags/tag13.xml"/><Relationship Id="rId13" Type="http://schemas.openxmlformats.org/officeDocument/2006/relationships/tags" Target="../tags/tag18.xml"/><Relationship Id="rId3" Type="http://schemas.openxmlformats.org/officeDocument/2006/relationships/tags" Target="../tags/tag8.xml"/><Relationship Id="rId7" Type="http://schemas.openxmlformats.org/officeDocument/2006/relationships/tags" Target="../tags/tag12.xml"/><Relationship Id="rId12" Type="http://schemas.openxmlformats.org/officeDocument/2006/relationships/tags" Target="../tags/tag17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tags" Target="../tags/tag11.xml"/><Relationship Id="rId11" Type="http://schemas.openxmlformats.org/officeDocument/2006/relationships/tags" Target="../tags/tag16.xml"/><Relationship Id="rId5" Type="http://schemas.openxmlformats.org/officeDocument/2006/relationships/tags" Target="../tags/tag10.xml"/><Relationship Id="rId15" Type="http://schemas.openxmlformats.org/officeDocument/2006/relationships/notesSlide" Target="../notesSlides/notesSlide18.xml"/><Relationship Id="rId10" Type="http://schemas.openxmlformats.org/officeDocument/2006/relationships/tags" Target="../tags/tag15.xml"/><Relationship Id="rId4" Type="http://schemas.openxmlformats.org/officeDocument/2006/relationships/tags" Target="../tags/tag9.xml"/><Relationship Id="rId9" Type="http://schemas.openxmlformats.org/officeDocument/2006/relationships/tags" Target="../tags/tag14.xml"/><Relationship Id="rId14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tags" Target="../tags/tag3.xml"/><Relationship Id="rId7" Type="http://schemas.openxmlformats.org/officeDocument/2006/relationships/image" Target="../media/image3.jpe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44900"/>
            <a:ext cx="12192000" cy="3213100"/>
          </a:xfrm>
          <a:prstGeom prst="rect">
            <a:avLst/>
          </a:prstGeom>
        </p:spPr>
      </p:pic>
      <p:sp>
        <p:nvSpPr>
          <p:cNvPr id="5" name="TextBox 42"/>
          <p:cNvSpPr txBox="1"/>
          <p:nvPr/>
        </p:nvSpPr>
        <p:spPr>
          <a:xfrm>
            <a:off x="4665165" y="584729"/>
            <a:ext cx="286168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200" b="1" dirty="0">
                <a:solidFill>
                  <a:schemeClr val="tx2"/>
                </a:solidFill>
                <a:latin typeface="Lato Black" charset="0"/>
                <a:ea typeface="Lato Black" charset="0"/>
                <a:cs typeface="Lato Black" charset="0"/>
              </a:rPr>
              <a:t>ABOUT US</a:t>
            </a:r>
          </a:p>
        </p:txBody>
      </p:sp>
      <p:cxnSp>
        <p:nvCxnSpPr>
          <p:cNvPr id="7" name="Straight Connector 44"/>
          <p:cNvCxnSpPr/>
          <p:nvPr/>
        </p:nvCxnSpPr>
        <p:spPr>
          <a:xfrm>
            <a:off x="5796499" y="419100"/>
            <a:ext cx="596462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ubtitle 2"/>
          <p:cNvSpPr txBox="1"/>
          <p:nvPr/>
        </p:nvSpPr>
        <p:spPr>
          <a:xfrm>
            <a:off x="798732" y="2201955"/>
            <a:ext cx="10610850" cy="622769"/>
          </a:xfrm>
          <a:prstGeom prst="rect">
            <a:avLst/>
          </a:prstGeom>
        </p:spPr>
        <p:txBody>
          <a:bodyPr vert="horz" wrap="square" lIns="108745" tIns="54373" rIns="108745" bIns="54373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ts val="2020"/>
              </a:lnSpc>
            </a:pPr>
            <a:r>
              <a:rPr lang="en-US" sz="1200" dirty="0">
                <a:solidFill>
                  <a:schemeClr val="tx1"/>
                </a:solidFill>
                <a:latin typeface="Poppins Light" charset="0"/>
                <a:ea typeface="Poppins Light" charset="0"/>
                <a:cs typeface="Poppins Light" charset="0"/>
              </a:rPr>
              <a:t>Frequently, your initial font choice is taken out of your awesome hands also we are companies often specify a typeface, or even a set of fonts,  part of their brand guides However, if you a great Frequently, your initial font choice is taken out of your hands.</a:t>
            </a:r>
          </a:p>
        </p:txBody>
      </p:sp>
      <p:sp>
        <p:nvSpPr>
          <p:cNvPr id="9" name="Rectangle 35"/>
          <p:cNvSpPr/>
          <p:nvPr/>
        </p:nvSpPr>
        <p:spPr>
          <a:xfrm>
            <a:off x="5116001" y="2967215"/>
            <a:ext cx="2095062" cy="346467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10" name="TextBox 36"/>
          <p:cNvSpPr txBox="1"/>
          <p:nvPr/>
        </p:nvSpPr>
        <p:spPr>
          <a:xfrm>
            <a:off x="5559228" y="3017838"/>
            <a:ext cx="1205523" cy="30777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1400" b="1" dirty="0">
                <a:solidFill>
                  <a:schemeClr val="tx2"/>
                </a:solidFill>
                <a:latin typeface="Poppins SemiBold" charset="0"/>
                <a:ea typeface="Poppins SemiBold" charset="0"/>
                <a:cs typeface="Poppins SemiBold" charset="0"/>
              </a:rPr>
              <a:t>OUR HISTORY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3308637" y="1403147"/>
            <a:ext cx="574708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dirty="0">
                <a:latin typeface="华文中宋" panose="02010600040101010101" pitchFamily="2" charset="-122"/>
                <a:ea typeface="华文中宋" panose="02010600040101010101" pitchFamily="2" charset="-122"/>
              </a:rPr>
              <a:t>旅游策划活动总结</a:t>
            </a:r>
            <a:r>
              <a:rPr lang="en-US" altLang="zh-CN" sz="4400" dirty="0">
                <a:latin typeface="华文中宋" panose="02010600040101010101" pitchFamily="2" charset="-122"/>
                <a:ea typeface="华文中宋" panose="02010600040101010101" pitchFamily="2" charset="-122"/>
              </a:rPr>
              <a:t>PPT</a:t>
            </a:r>
            <a:endParaRPr lang="zh-CN" altLang="en-US" sz="4400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pic>
        <p:nvPicPr>
          <p:cNvPr id="12" name="song from a secret garden 神秘园之歌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fade in="500" out="500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" y="-886732"/>
            <a:ext cx="487363" cy="4873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:wipe/>
      </p:transition>
    </mc:Choice>
    <mc:Fallback xmlns="">
      <p:transition spd="slow" advTm="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35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5" grpId="0"/>
      <p:bldP spid="8" grpId="0"/>
      <p:bldP spid="9" grpId="0" animBg="1"/>
      <p:bldP spid="10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1663"/>
          <p:cNvSpPr/>
          <p:nvPr/>
        </p:nvSpPr>
        <p:spPr>
          <a:xfrm>
            <a:off x="10109764" y="3668805"/>
            <a:ext cx="2082237" cy="0"/>
          </a:xfrm>
          <a:prstGeom prst="line">
            <a:avLst/>
          </a:prstGeom>
          <a:ln w="12700">
            <a:solidFill>
              <a:srgbClr val="A6AAA9"/>
            </a:solidFill>
            <a:miter lim="400000"/>
          </a:ln>
        </p:spPr>
        <p:txBody>
          <a:bodyPr lIns="22057" tIns="22057" rIns="22057" bIns="22057" anchor="ctr"/>
          <a:lstStyle/>
          <a:p>
            <a:endParaRPr sz="1705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5" name="Shape 1664"/>
          <p:cNvSpPr/>
          <p:nvPr/>
        </p:nvSpPr>
        <p:spPr>
          <a:xfrm>
            <a:off x="1945074" y="3668804"/>
            <a:ext cx="1156690" cy="1"/>
          </a:xfrm>
          <a:prstGeom prst="line">
            <a:avLst/>
          </a:prstGeom>
          <a:ln w="12700">
            <a:solidFill>
              <a:srgbClr val="A6AAA9"/>
            </a:solidFill>
            <a:miter lim="400000"/>
          </a:ln>
        </p:spPr>
        <p:txBody>
          <a:bodyPr lIns="22057" tIns="22057" rIns="22057" bIns="22057" anchor="ctr"/>
          <a:lstStyle/>
          <a:p>
            <a:endParaRPr sz="1705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6" name="Shape 1660"/>
          <p:cNvSpPr/>
          <p:nvPr/>
        </p:nvSpPr>
        <p:spPr>
          <a:xfrm>
            <a:off x="3126145" y="3668804"/>
            <a:ext cx="1975796" cy="1"/>
          </a:xfrm>
          <a:prstGeom prst="line">
            <a:avLst/>
          </a:prstGeom>
          <a:ln w="12700">
            <a:solidFill>
              <a:srgbClr val="A6AAA9"/>
            </a:solidFill>
            <a:miter lim="400000"/>
          </a:ln>
        </p:spPr>
        <p:txBody>
          <a:bodyPr lIns="22057" tIns="22057" rIns="22057" bIns="22057" anchor="ctr"/>
          <a:lstStyle/>
          <a:p>
            <a:endParaRPr sz="1705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7" name="Shape 1661"/>
          <p:cNvSpPr/>
          <p:nvPr/>
        </p:nvSpPr>
        <p:spPr>
          <a:xfrm>
            <a:off x="5147899" y="3668804"/>
            <a:ext cx="1975796" cy="1"/>
          </a:xfrm>
          <a:prstGeom prst="line">
            <a:avLst/>
          </a:prstGeom>
          <a:ln w="12700">
            <a:solidFill>
              <a:srgbClr val="A6AAA9"/>
            </a:solidFill>
            <a:miter lim="400000"/>
          </a:ln>
        </p:spPr>
        <p:txBody>
          <a:bodyPr lIns="22057" tIns="22057" rIns="22057" bIns="22057" anchor="ctr"/>
          <a:lstStyle/>
          <a:p>
            <a:endParaRPr sz="1705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" name="Shape 1662"/>
          <p:cNvSpPr/>
          <p:nvPr/>
        </p:nvSpPr>
        <p:spPr>
          <a:xfrm>
            <a:off x="7169652" y="3668804"/>
            <a:ext cx="1975796" cy="1"/>
          </a:xfrm>
          <a:prstGeom prst="line">
            <a:avLst/>
          </a:prstGeom>
          <a:ln w="12700">
            <a:solidFill>
              <a:srgbClr val="A6AAA9"/>
            </a:solidFill>
            <a:miter lim="400000"/>
          </a:ln>
        </p:spPr>
        <p:txBody>
          <a:bodyPr lIns="22057" tIns="22057" rIns="22057" bIns="22057" anchor="ctr"/>
          <a:lstStyle/>
          <a:p>
            <a:endParaRPr sz="1705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9" name="Shape 1663"/>
          <p:cNvSpPr/>
          <p:nvPr/>
        </p:nvSpPr>
        <p:spPr>
          <a:xfrm>
            <a:off x="9191407" y="3668804"/>
            <a:ext cx="1062903" cy="1"/>
          </a:xfrm>
          <a:prstGeom prst="line">
            <a:avLst/>
          </a:prstGeom>
          <a:ln w="12700">
            <a:solidFill>
              <a:srgbClr val="A6AAA9"/>
            </a:solidFill>
            <a:miter lim="400000"/>
          </a:ln>
        </p:spPr>
        <p:txBody>
          <a:bodyPr lIns="22057" tIns="22057" rIns="22057" bIns="22057" anchor="ctr"/>
          <a:lstStyle/>
          <a:p>
            <a:endParaRPr sz="1705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0" name="Shape 1664"/>
          <p:cNvSpPr/>
          <p:nvPr/>
        </p:nvSpPr>
        <p:spPr>
          <a:xfrm>
            <a:off x="-41321" y="3673691"/>
            <a:ext cx="1942146" cy="0"/>
          </a:xfrm>
          <a:prstGeom prst="line">
            <a:avLst/>
          </a:prstGeom>
          <a:ln w="12700">
            <a:solidFill>
              <a:srgbClr val="A6AAA9"/>
            </a:solidFill>
            <a:miter lim="400000"/>
          </a:ln>
        </p:spPr>
        <p:txBody>
          <a:bodyPr lIns="22057" tIns="22057" rIns="22057" bIns="22057" anchor="ctr"/>
          <a:lstStyle/>
          <a:p>
            <a:endParaRPr sz="1705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52" name="Shape 1672"/>
          <p:cNvSpPr/>
          <p:nvPr/>
        </p:nvSpPr>
        <p:spPr>
          <a:xfrm>
            <a:off x="4293474" y="2880942"/>
            <a:ext cx="1609526" cy="15854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/>
          <a:lstStyle/>
          <a:p>
            <a:pPr>
              <a:lnSpc>
                <a:spcPct val="120000"/>
              </a:lnSpc>
            </a:pPr>
            <a:endParaRPr sz="1705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53" name="Shape 1674"/>
          <p:cNvSpPr/>
          <p:nvPr/>
        </p:nvSpPr>
        <p:spPr>
          <a:xfrm>
            <a:off x="6289002" y="2880942"/>
            <a:ext cx="1609526" cy="15854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/>
          <a:lstStyle/>
          <a:p>
            <a:pPr>
              <a:lnSpc>
                <a:spcPct val="120000"/>
              </a:lnSpc>
            </a:pPr>
            <a:endParaRPr sz="1705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54" name="Shape 1677"/>
          <p:cNvSpPr/>
          <p:nvPr/>
        </p:nvSpPr>
        <p:spPr>
          <a:xfrm>
            <a:off x="8284528" y="2880942"/>
            <a:ext cx="1609526" cy="15854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/>
          <a:lstStyle/>
          <a:p>
            <a:pPr>
              <a:lnSpc>
                <a:spcPct val="120000"/>
              </a:lnSpc>
            </a:pPr>
            <a:endParaRPr sz="1705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51" name="Shape 1669"/>
          <p:cNvSpPr/>
          <p:nvPr/>
        </p:nvSpPr>
        <p:spPr>
          <a:xfrm>
            <a:off x="2297948" y="2880942"/>
            <a:ext cx="1609526" cy="15854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0" tIns="0" rIns="0" bIns="0"/>
          <a:lstStyle/>
          <a:p>
            <a:pPr>
              <a:lnSpc>
                <a:spcPct val="120000"/>
              </a:lnSpc>
            </a:pPr>
            <a:endParaRPr sz="1705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6" name="Shape 1681"/>
          <p:cNvSpPr/>
          <p:nvPr/>
        </p:nvSpPr>
        <p:spPr>
          <a:xfrm>
            <a:off x="6333117" y="2933189"/>
            <a:ext cx="483402" cy="4834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16542" tIns="16542" rIns="16542" bIns="16542" anchor="ctr"/>
          <a:lstStyle/>
          <a:p>
            <a:pPr>
              <a:lnSpc>
                <a:spcPct val="120000"/>
              </a:lnSpc>
            </a:pPr>
            <a:endParaRPr sz="1705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grpSp>
        <p:nvGrpSpPr>
          <p:cNvPr id="39" name="Group 38"/>
          <p:cNvGrpSpPr/>
          <p:nvPr/>
        </p:nvGrpSpPr>
        <p:grpSpPr>
          <a:xfrm>
            <a:off x="4339801" y="3924724"/>
            <a:ext cx="483402" cy="483402"/>
            <a:chOff x="4073627" y="3999857"/>
            <a:chExt cx="556668" cy="556668"/>
          </a:xfrm>
        </p:grpSpPr>
        <p:sp>
          <p:nvSpPr>
            <p:cNvPr id="28" name="Shape 1683"/>
            <p:cNvSpPr/>
            <p:nvPr/>
          </p:nvSpPr>
          <p:spPr>
            <a:xfrm>
              <a:off x="4073627" y="3999857"/>
              <a:ext cx="556668" cy="556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4"/>
            </a:solidFill>
            <a:ln w="12700">
              <a:miter lim="400000"/>
            </a:ln>
          </p:spPr>
          <p:txBody>
            <a:bodyPr lIns="16542" tIns="16542" rIns="16542" bIns="16542" anchor="ctr"/>
            <a:lstStyle/>
            <a:p>
              <a:pPr>
                <a:lnSpc>
                  <a:spcPct val="120000"/>
                </a:lnSpc>
              </a:pPr>
              <a:endParaRPr sz="1705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0" name="Shape 1685"/>
            <p:cNvSpPr/>
            <p:nvPr/>
          </p:nvSpPr>
          <p:spPr>
            <a:xfrm>
              <a:off x="4248567" y="4138023"/>
              <a:ext cx="206789" cy="285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5" h="21086" extrusionOk="0">
                  <a:moveTo>
                    <a:pt x="21023" y="5250"/>
                  </a:moveTo>
                  <a:lnTo>
                    <a:pt x="7163" y="195"/>
                  </a:lnTo>
                  <a:cubicBezTo>
                    <a:pt x="5264" y="-514"/>
                    <a:pt x="1521" y="853"/>
                    <a:pt x="445" y="2057"/>
                  </a:cubicBezTo>
                  <a:cubicBezTo>
                    <a:pt x="-35" y="2595"/>
                    <a:pt x="0" y="2983"/>
                    <a:pt x="0" y="3203"/>
                  </a:cubicBezTo>
                  <a:lnTo>
                    <a:pt x="173" y="14619"/>
                  </a:lnTo>
                  <a:cubicBezTo>
                    <a:pt x="184" y="14862"/>
                    <a:pt x="614" y="15188"/>
                    <a:pt x="983" y="15348"/>
                  </a:cubicBezTo>
                  <a:cubicBezTo>
                    <a:pt x="1753" y="15682"/>
                    <a:pt x="13399" y="20826"/>
                    <a:pt x="13729" y="20972"/>
                  </a:cubicBezTo>
                  <a:cubicBezTo>
                    <a:pt x="13905" y="21051"/>
                    <a:pt x="14115" y="21086"/>
                    <a:pt x="14322" y="21086"/>
                  </a:cubicBezTo>
                  <a:cubicBezTo>
                    <a:pt x="14499" y="21086"/>
                    <a:pt x="14675" y="21058"/>
                    <a:pt x="14834" y="21002"/>
                  </a:cubicBezTo>
                  <a:cubicBezTo>
                    <a:pt x="15185" y="20881"/>
                    <a:pt x="15404" y="20645"/>
                    <a:pt x="15404" y="20388"/>
                  </a:cubicBezTo>
                  <a:lnTo>
                    <a:pt x="15404" y="8397"/>
                  </a:lnTo>
                  <a:cubicBezTo>
                    <a:pt x="15404" y="8148"/>
                    <a:pt x="15198" y="7917"/>
                    <a:pt x="14862" y="7792"/>
                  </a:cubicBezTo>
                  <a:lnTo>
                    <a:pt x="2263" y="2817"/>
                  </a:lnTo>
                  <a:cubicBezTo>
                    <a:pt x="2408" y="2620"/>
                    <a:pt x="2968" y="2205"/>
                    <a:pt x="3997" y="1825"/>
                  </a:cubicBezTo>
                  <a:cubicBezTo>
                    <a:pt x="5082" y="1422"/>
                    <a:pt x="5896" y="1574"/>
                    <a:pt x="6082" y="1625"/>
                  </a:cubicBezTo>
                  <a:cubicBezTo>
                    <a:pt x="6082" y="1625"/>
                    <a:pt x="18173" y="6203"/>
                    <a:pt x="18544" y="6339"/>
                  </a:cubicBezTo>
                  <a:cubicBezTo>
                    <a:pt x="18911" y="6476"/>
                    <a:pt x="18918" y="6495"/>
                    <a:pt x="18918" y="6729"/>
                  </a:cubicBezTo>
                  <a:cubicBezTo>
                    <a:pt x="18918" y="6961"/>
                    <a:pt x="18918" y="18107"/>
                    <a:pt x="18918" y="18107"/>
                  </a:cubicBezTo>
                  <a:cubicBezTo>
                    <a:pt x="18918" y="18674"/>
                    <a:pt x="19733" y="18906"/>
                    <a:pt x="20330" y="18906"/>
                  </a:cubicBezTo>
                  <a:cubicBezTo>
                    <a:pt x="20927" y="18906"/>
                    <a:pt x="21565" y="18493"/>
                    <a:pt x="21565" y="18107"/>
                  </a:cubicBezTo>
                  <a:lnTo>
                    <a:pt x="21565" y="5855"/>
                  </a:lnTo>
                  <a:cubicBezTo>
                    <a:pt x="21565" y="5605"/>
                    <a:pt x="21357" y="5375"/>
                    <a:pt x="21023" y="5250"/>
                  </a:cubicBez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>
                <a:lnSpc>
                  <a:spcPct val="120000"/>
                </a:lnSpc>
              </a:pPr>
              <a:endParaRPr sz="1705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2352688" y="2933189"/>
            <a:ext cx="483402" cy="483402"/>
            <a:chOff x="1785343" y="2858041"/>
            <a:chExt cx="556668" cy="556668"/>
          </a:xfrm>
        </p:grpSpPr>
        <p:sp>
          <p:nvSpPr>
            <p:cNvPr id="23" name="Shape 1678"/>
            <p:cNvSpPr/>
            <p:nvPr/>
          </p:nvSpPr>
          <p:spPr>
            <a:xfrm>
              <a:off x="1785343" y="2858041"/>
              <a:ext cx="556668" cy="556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3"/>
            </a:solidFill>
            <a:ln w="12700">
              <a:miter lim="400000"/>
            </a:ln>
          </p:spPr>
          <p:txBody>
            <a:bodyPr lIns="16542" tIns="16542" rIns="16542" bIns="16542" anchor="ctr"/>
            <a:lstStyle/>
            <a:p>
              <a:pPr>
                <a:lnSpc>
                  <a:spcPct val="120000"/>
                </a:lnSpc>
              </a:pPr>
              <a:endParaRPr sz="1705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1" name="Shape 1686"/>
            <p:cNvSpPr/>
            <p:nvPr/>
          </p:nvSpPr>
          <p:spPr>
            <a:xfrm>
              <a:off x="1976501" y="3008761"/>
              <a:ext cx="174352" cy="2552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283" y="0"/>
                  </a:moveTo>
                  <a:lnTo>
                    <a:pt x="7175" y="2115"/>
                  </a:lnTo>
                  <a:lnTo>
                    <a:pt x="3801" y="2115"/>
                  </a:lnTo>
                  <a:lnTo>
                    <a:pt x="5186" y="4231"/>
                  </a:lnTo>
                  <a:cubicBezTo>
                    <a:pt x="5186" y="4231"/>
                    <a:pt x="16313" y="4231"/>
                    <a:pt x="16313" y="4231"/>
                  </a:cubicBezTo>
                  <a:lnTo>
                    <a:pt x="17698" y="2115"/>
                  </a:lnTo>
                  <a:lnTo>
                    <a:pt x="14324" y="2115"/>
                  </a:lnTo>
                  <a:lnTo>
                    <a:pt x="13217" y="0"/>
                  </a:lnTo>
                  <a:lnTo>
                    <a:pt x="8283" y="0"/>
                  </a:lnTo>
                  <a:close/>
                  <a:moveTo>
                    <a:pt x="2165" y="2614"/>
                  </a:moveTo>
                  <a:cubicBezTo>
                    <a:pt x="977" y="2614"/>
                    <a:pt x="0" y="3264"/>
                    <a:pt x="0" y="4076"/>
                  </a:cubicBezTo>
                  <a:lnTo>
                    <a:pt x="0" y="20121"/>
                  </a:lnTo>
                  <a:cubicBezTo>
                    <a:pt x="0" y="20933"/>
                    <a:pt x="977" y="21600"/>
                    <a:pt x="2165" y="21600"/>
                  </a:cubicBezTo>
                  <a:lnTo>
                    <a:pt x="19460" y="21600"/>
                  </a:lnTo>
                  <a:cubicBezTo>
                    <a:pt x="20648" y="21600"/>
                    <a:pt x="21600" y="20933"/>
                    <a:pt x="21600" y="20121"/>
                  </a:cubicBezTo>
                  <a:lnTo>
                    <a:pt x="21600" y="4076"/>
                  </a:lnTo>
                  <a:cubicBezTo>
                    <a:pt x="21600" y="3264"/>
                    <a:pt x="20648" y="2614"/>
                    <a:pt x="19460" y="2614"/>
                  </a:cubicBezTo>
                  <a:lnTo>
                    <a:pt x="17597" y="5778"/>
                  </a:lnTo>
                  <a:lnTo>
                    <a:pt x="4003" y="5778"/>
                  </a:lnTo>
                  <a:lnTo>
                    <a:pt x="2165" y="2614"/>
                  </a:ln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>
                <a:lnSpc>
                  <a:spcPct val="120000"/>
                </a:lnSpc>
              </a:pPr>
              <a:endParaRPr sz="1705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8320229" y="3924724"/>
            <a:ext cx="483403" cy="483402"/>
            <a:chOff x="8657337" y="3999857"/>
            <a:chExt cx="556669" cy="556668"/>
          </a:xfrm>
        </p:grpSpPr>
        <p:sp>
          <p:nvSpPr>
            <p:cNvPr id="29" name="Shape 1684"/>
            <p:cNvSpPr/>
            <p:nvPr/>
          </p:nvSpPr>
          <p:spPr>
            <a:xfrm>
              <a:off x="8657337" y="3999857"/>
              <a:ext cx="556669" cy="556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6"/>
            </a:solidFill>
            <a:ln w="12700">
              <a:miter lim="400000"/>
            </a:ln>
          </p:spPr>
          <p:txBody>
            <a:bodyPr lIns="16542" tIns="16542" rIns="16542" bIns="16542" anchor="ctr"/>
            <a:lstStyle/>
            <a:p>
              <a:pPr>
                <a:lnSpc>
                  <a:spcPct val="120000"/>
                </a:lnSpc>
              </a:pPr>
              <a:endParaRPr sz="1705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2" name="Shape 1687"/>
            <p:cNvSpPr/>
            <p:nvPr/>
          </p:nvSpPr>
          <p:spPr>
            <a:xfrm>
              <a:off x="8848496" y="4156361"/>
              <a:ext cx="174352" cy="2490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7" h="21276" extrusionOk="0">
                  <a:moveTo>
                    <a:pt x="1877" y="21023"/>
                  </a:moveTo>
                  <a:cubicBezTo>
                    <a:pt x="2335" y="19958"/>
                    <a:pt x="3030" y="18458"/>
                    <a:pt x="3960" y="16288"/>
                  </a:cubicBezTo>
                  <a:cubicBezTo>
                    <a:pt x="8011" y="15823"/>
                    <a:pt x="9689" y="16658"/>
                    <a:pt x="12261" y="13325"/>
                  </a:cubicBezTo>
                  <a:cubicBezTo>
                    <a:pt x="10172" y="13789"/>
                    <a:pt x="7654" y="12465"/>
                    <a:pt x="7789" y="11892"/>
                  </a:cubicBezTo>
                  <a:cubicBezTo>
                    <a:pt x="7924" y="11318"/>
                    <a:pt x="13647" y="12306"/>
                    <a:pt x="17393" y="8447"/>
                  </a:cubicBezTo>
                  <a:cubicBezTo>
                    <a:pt x="12670" y="9202"/>
                    <a:pt x="11160" y="7540"/>
                    <a:pt x="11769" y="7289"/>
                  </a:cubicBezTo>
                  <a:cubicBezTo>
                    <a:pt x="13175" y="6708"/>
                    <a:pt x="17348" y="7048"/>
                    <a:pt x="19572" y="5477"/>
                  </a:cubicBezTo>
                  <a:cubicBezTo>
                    <a:pt x="20719" y="4669"/>
                    <a:pt x="21256" y="2702"/>
                    <a:pt x="20789" y="2000"/>
                  </a:cubicBezTo>
                  <a:cubicBezTo>
                    <a:pt x="20229" y="1153"/>
                    <a:pt x="16813" y="-111"/>
                    <a:pt x="14931" y="7"/>
                  </a:cubicBezTo>
                  <a:cubicBezTo>
                    <a:pt x="13047" y="126"/>
                    <a:pt x="10093" y="5208"/>
                    <a:pt x="9217" y="5168"/>
                  </a:cubicBezTo>
                  <a:cubicBezTo>
                    <a:pt x="8341" y="5128"/>
                    <a:pt x="8166" y="2892"/>
                    <a:pt x="9694" y="813"/>
                  </a:cubicBezTo>
                  <a:cubicBezTo>
                    <a:pt x="8081" y="1330"/>
                    <a:pt x="5127" y="2940"/>
                    <a:pt x="4200" y="4315"/>
                  </a:cubicBezTo>
                  <a:cubicBezTo>
                    <a:pt x="2475" y="6874"/>
                    <a:pt x="4362" y="12744"/>
                    <a:pt x="3757" y="12953"/>
                  </a:cubicBezTo>
                  <a:cubicBezTo>
                    <a:pt x="3151" y="13163"/>
                    <a:pt x="1114" y="10259"/>
                    <a:pt x="505" y="8944"/>
                  </a:cubicBezTo>
                  <a:cubicBezTo>
                    <a:pt x="-324" y="10961"/>
                    <a:pt x="-344" y="12982"/>
                    <a:pt x="2082" y="15667"/>
                  </a:cubicBezTo>
                  <a:cubicBezTo>
                    <a:pt x="1167" y="17429"/>
                    <a:pt x="667" y="19457"/>
                    <a:pt x="592" y="20487"/>
                  </a:cubicBezTo>
                  <a:cubicBezTo>
                    <a:pt x="557" y="21312"/>
                    <a:pt x="1675" y="21489"/>
                    <a:pt x="1877" y="21023"/>
                  </a:cubicBez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>
                <a:lnSpc>
                  <a:spcPct val="120000"/>
                </a:lnSpc>
              </a:pPr>
              <a:endParaRPr sz="1705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1727787" y="3486381"/>
            <a:ext cx="364842" cy="364842"/>
            <a:chOff x="1065729" y="3500706"/>
            <a:chExt cx="420138" cy="420138"/>
          </a:xfrm>
        </p:grpSpPr>
        <p:sp>
          <p:nvSpPr>
            <p:cNvPr id="33" name="Shape 1688"/>
            <p:cNvSpPr/>
            <p:nvPr/>
          </p:nvSpPr>
          <p:spPr>
            <a:xfrm>
              <a:off x="1065729" y="3500706"/>
              <a:ext cx="420138" cy="4201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F7F7FA"/>
            </a:solidFill>
            <a:ln w="12700">
              <a:solidFill>
                <a:srgbClr val="A6AAA9"/>
              </a:solidFill>
              <a:miter lim="400000"/>
            </a:ln>
          </p:spPr>
          <p:txBody>
            <a:bodyPr lIns="16542" tIns="16542" rIns="16542" bIns="16542" anchor="ctr"/>
            <a:lstStyle/>
            <a:p>
              <a:pPr>
                <a:lnSpc>
                  <a:spcPct val="120000"/>
                </a:lnSpc>
              </a:pPr>
              <a:endParaRPr sz="1705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4" name="Shape 1689"/>
            <p:cNvSpPr/>
            <p:nvPr/>
          </p:nvSpPr>
          <p:spPr>
            <a:xfrm>
              <a:off x="1162442" y="3611819"/>
              <a:ext cx="205812" cy="2106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31" h="20433" extrusionOk="0">
                  <a:moveTo>
                    <a:pt x="14102" y="6331"/>
                  </a:moveTo>
                  <a:cubicBezTo>
                    <a:pt x="13391" y="5619"/>
                    <a:pt x="13391" y="4469"/>
                    <a:pt x="14102" y="3759"/>
                  </a:cubicBezTo>
                  <a:cubicBezTo>
                    <a:pt x="14812" y="3049"/>
                    <a:pt x="15965" y="3049"/>
                    <a:pt x="16674" y="3759"/>
                  </a:cubicBezTo>
                  <a:cubicBezTo>
                    <a:pt x="17385" y="4469"/>
                    <a:pt x="17385" y="5619"/>
                    <a:pt x="16674" y="6331"/>
                  </a:cubicBezTo>
                  <a:cubicBezTo>
                    <a:pt x="15965" y="7041"/>
                    <a:pt x="14812" y="7041"/>
                    <a:pt x="14102" y="6331"/>
                  </a:cubicBezTo>
                  <a:close/>
                  <a:moveTo>
                    <a:pt x="12904" y="13199"/>
                  </a:moveTo>
                  <a:cubicBezTo>
                    <a:pt x="12904" y="13199"/>
                    <a:pt x="21289" y="7286"/>
                    <a:pt x="20359" y="518"/>
                  </a:cubicBezTo>
                  <a:cubicBezTo>
                    <a:pt x="20339" y="369"/>
                    <a:pt x="20289" y="271"/>
                    <a:pt x="20226" y="206"/>
                  </a:cubicBezTo>
                  <a:cubicBezTo>
                    <a:pt x="20162" y="145"/>
                    <a:pt x="20065" y="93"/>
                    <a:pt x="19914" y="72"/>
                  </a:cubicBezTo>
                  <a:cubicBezTo>
                    <a:pt x="13147" y="-856"/>
                    <a:pt x="7233" y="7529"/>
                    <a:pt x="7233" y="7529"/>
                  </a:cubicBezTo>
                  <a:cubicBezTo>
                    <a:pt x="2104" y="6928"/>
                    <a:pt x="2478" y="7929"/>
                    <a:pt x="137" y="13421"/>
                  </a:cubicBezTo>
                  <a:cubicBezTo>
                    <a:pt x="-311" y="14470"/>
                    <a:pt x="416" y="14829"/>
                    <a:pt x="1211" y="14536"/>
                  </a:cubicBezTo>
                  <a:cubicBezTo>
                    <a:pt x="2006" y="14242"/>
                    <a:pt x="3764" y="13593"/>
                    <a:pt x="3764" y="13593"/>
                  </a:cubicBezTo>
                  <a:lnTo>
                    <a:pt x="6840" y="16669"/>
                  </a:lnTo>
                  <a:cubicBezTo>
                    <a:pt x="6840" y="16669"/>
                    <a:pt x="6192" y="18426"/>
                    <a:pt x="5897" y="19222"/>
                  </a:cubicBezTo>
                  <a:cubicBezTo>
                    <a:pt x="5604" y="20018"/>
                    <a:pt x="5963" y="20744"/>
                    <a:pt x="7012" y="20297"/>
                  </a:cubicBezTo>
                  <a:cubicBezTo>
                    <a:pt x="12505" y="17955"/>
                    <a:pt x="13504" y="18328"/>
                    <a:pt x="12904" y="13199"/>
                  </a:cubicBezTo>
                  <a:close/>
                </a:path>
              </a:pathLst>
            </a:custGeom>
            <a:solidFill>
              <a:schemeClr val="accent1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>
                <a:lnSpc>
                  <a:spcPct val="120000"/>
                </a:lnSpc>
              </a:pPr>
              <a:endParaRPr sz="1705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35" name="Group 1692"/>
          <p:cNvGrpSpPr/>
          <p:nvPr/>
        </p:nvGrpSpPr>
        <p:grpSpPr>
          <a:xfrm>
            <a:off x="10070377" y="3486381"/>
            <a:ext cx="364842" cy="364842"/>
            <a:chOff x="0" y="0"/>
            <a:chExt cx="840273" cy="840273"/>
          </a:xfrm>
        </p:grpSpPr>
        <p:sp>
          <p:nvSpPr>
            <p:cNvPr id="36" name="Shape 1690"/>
            <p:cNvSpPr/>
            <p:nvPr/>
          </p:nvSpPr>
          <p:spPr>
            <a:xfrm>
              <a:off x="0" y="0"/>
              <a:ext cx="840274" cy="8402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F7F7FA"/>
            </a:solidFill>
            <a:ln w="12700" cap="flat">
              <a:solidFill>
                <a:srgbClr val="A6AAA9"/>
              </a:solidFill>
              <a:prstDash val="solid"/>
              <a:miter lim="400000"/>
            </a:ln>
            <a:effectLst/>
          </p:spPr>
          <p:txBody>
            <a:bodyPr wrap="square" lIns="16542" tIns="16542" rIns="16542" bIns="16542" numCol="1" anchor="ctr">
              <a:noAutofit/>
            </a:bodyPr>
            <a:lstStyle/>
            <a:p>
              <a:pPr>
                <a:lnSpc>
                  <a:spcPct val="120000"/>
                </a:lnSpc>
              </a:pPr>
              <a:endParaRPr sz="1705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37" name="Shape 1691"/>
            <p:cNvSpPr/>
            <p:nvPr/>
          </p:nvSpPr>
          <p:spPr>
            <a:xfrm>
              <a:off x="180945" y="221045"/>
              <a:ext cx="478384" cy="3981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36" extrusionOk="0">
                  <a:moveTo>
                    <a:pt x="21327" y="11618"/>
                  </a:moveTo>
                  <a:lnTo>
                    <a:pt x="21327" y="11618"/>
                  </a:lnTo>
                  <a:lnTo>
                    <a:pt x="21327" y="11291"/>
                  </a:lnTo>
                  <a:lnTo>
                    <a:pt x="21327" y="11291"/>
                  </a:lnTo>
                  <a:lnTo>
                    <a:pt x="21327" y="11291"/>
                  </a:lnTo>
                  <a:cubicBezTo>
                    <a:pt x="21600" y="11291"/>
                    <a:pt x="21600" y="11291"/>
                    <a:pt x="21600" y="11291"/>
                  </a:cubicBezTo>
                  <a:cubicBezTo>
                    <a:pt x="21600" y="10963"/>
                    <a:pt x="21600" y="10963"/>
                    <a:pt x="21600" y="10963"/>
                  </a:cubicBezTo>
                  <a:lnTo>
                    <a:pt x="21600" y="10963"/>
                  </a:lnTo>
                  <a:lnTo>
                    <a:pt x="21600" y="10636"/>
                  </a:lnTo>
                  <a:lnTo>
                    <a:pt x="21600" y="10636"/>
                  </a:lnTo>
                  <a:lnTo>
                    <a:pt x="21600" y="10636"/>
                  </a:lnTo>
                  <a:cubicBezTo>
                    <a:pt x="21600" y="10309"/>
                    <a:pt x="21600" y="10309"/>
                    <a:pt x="21600" y="10309"/>
                  </a:cubicBezTo>
                  <a:lnTo>
                    <a:pt x="21600" y="10309"/>
                  </a:lnTo>
                  <a:lnTo>
                    <a:pt x="21600" y="9981"/>
                  </a:lnTo>
                  <a:cubicBezTo>
                    <a:pt x="21600" y="9981"/>
                    <a:pt x="21600" y="9981"/>
                    <a:pt x="21327" y="9981"/>
                  </a:cubicBezTo>
                  <a:lnTo>
                    <a:pt x="21327" y="9981"/>
                  </a:lnTo>
                  <a:cubicBezTo>
                    <a:pt x="21327" y="9981"/>
                    <a:pt x="21327" y="9981"/>
                    <a:pt x="21327" y="9654"/>
                  </a:cubicBezTo>
                  <a:lnTo>
                    <a:pt x="21327" y="9654"/>
                  </a:lnTo>
                  <a:lnTo>
                    <a:pt x="21327" y="9654"/>
                  </a:lnTo>
                  <a:lnTo>
                    <a:pt x="21327" y="9327"/>
                  </a:lnTo>
                  <a:lnTo>
                    <a:pt x="21053" y="9327"/>
                  </a:lnTo>
                  <a:lnTo>
                    <a:pt x="21053" y="9327"/>
                  </a:lnTo>
                  <a:cubicBezTo>
                    <a:pt x="13671" y="491"/>
                    <a:pt x="13671" y="491"/>
                    <a:pt x="13671" y="491"/>
                  </a:cubicBezTo>
                  <a:cubicBezTo>
                    <a:pt x="13124" y="-164"/>
                    <a:pt x="12030" y="-164"/>
                    <a:pt x="11484" y="491"/>
                  </a:cubicBezTo>
                  <a:cubicBezTo>
                    <a:pt x="10937" y="1145"/>
                    <a:pt x="10937" y="2454"/>
                    <a:pt x="11484" y="3109"/>
                  </a:cubicBezTo>
                  <a:cubicBezTo>
                    <a:pt x="16132" y="8672"/>
                    <a:pt x="16132" y="8672"/>
                    <a:pt x="16132" y="8672"/>
                  </a:cubicBezTo>
                  <a:cubicBezTo>
                    <a:pt x="1641" y="8672"/>
                    <a:pt x="1641" y="8672"/>
                    <a:pt x="1641" y="8672"/>
                  </a:cubicBezTo>
                  <a:cubicBezTo>
                    <a:pt x="1094" y="8672"/>
                    <a:pt x="547" y="9000"/>
                    <a:pt x="273" y="9654"/>
                  </a:cubicBezTo>
                  <a:cubicBezTo>
                    <a:pt x="0" y="9981"/>
                    <a:pt x="0" y="10309"/>
                    <a:pt x="0" y="10636"/>
                  </a:cubicBezTo>
                  <a:cubicBezTo>
                    <a:pt x="0" y="11291"/>
                    <a:pt x="273" y="11618"/>
                    <a:pt x="547" y="11945"/>
                  </a:cubicBezTo>
                  <a:cubicBezTo>
                    <a:pt x="820" y="12272"/>
                    <a:pt x="1094" y="12600"/>
                    <a:pt x="1641" y="12600"/>
                  </a:cubicBezTo>
                  <a:lnTo>
                    <a:pt x="1641" y="12600"/>
                  </a:lnTo>
                  <a:cubicBezTo>
                    <a:pt x="16132" y="12600"/>
                    <a:pt x="16132" y="12600"/>
                    <a:pt x="16132" y="12600"/>
                  </a:cubicBezTo>
                  <a:cubicBezTo>
                    <a:pt x="11484" y="18163"/>
                    <a:pt x="11484" y="18163"/>
                    <a:pt x="11484" y="18163"/>
                  </a:cubicBezTo>
                  <a:cubicBezTo>
                    <a:pt x="10937" y="18818"/>
                    <a:pt x="10937" y="20127"/>
                    <a:pt x="11484" y="20781"/>
                  </a:cubicBezTo>
                  <a:cubicBezTo>
                    <a:pt x="11757" y="21109"/>
                    <a:pt x="12304" y="21436"/>
                    <a:pt x="12577" y="21436"/>
                  </a:cubicBezTo>
                  <a:cubicBezTo>
                    <a:pt x="13124" y="21436"/>
                    <a:pt x="13397" y="21109"/>
                    <a:pt x="13671" y="20781"/>
                  </a:cubicBezTo>
                  <a:cubicBezTo>
                    <a:pt x="21053" y="11945"/>
                    <a:pt x="21053" y="11945"/>
                    <a:pt x="21053" y="11945"/>
                  </a:cubicBezTo>
                  <a:lnTo>
                    <a:pt x="21053" y="11945"/>
                  </a:lnTo>
                  <a:cubicBezTo>
                    <a:pt x="21053" y="11945"/>
                    <a:pt x="21327" y="11945"/>
                    <a:pt x="21327" y="11618"/>
                  </a:cubicBezTo>
                  <a:lnTo>
                    <a:pt x="21327" y="11618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>
                <a:lnSpc>
                  <a:spcPct val="120000"/>
                </a:lnSpc>
              </a:pPr>
              <a:endParaRPr sz="1705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quarter" idx="4294967295"/>
          </p:nvPr>
        </p:nvSpPr>
        <p:spPr>
          <a:xfrm>
            <a:off x="0" y="3434366"/>
            <a:ext cx="755603" cy="46942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0" indent="0" algn="ctr" defTabSz="866775" fontAlgn="base">
              <a:lnSpc>
                <a:spcPct val="120000"/>
              </a:lnSpc>
              <a:spcAft>
                <a:spcPct val="0"/>
              </a:spcAft>
              <a:buNone/>
            </a:pPr>
            <a:r>
              <a:rPr lang="zh-CN" altLang="en-US" sz="1325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  <a:sym typeface="微软雅黑" panose="020B0503020204020204" pitchFamily="34" charset="-122"/>
              </a:rPr>
              <a:t>请替换文字内容</a:t>
            </a:r>
            <a:endParaRPr lang="id-ID" sz="1325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anose="020B0606030504020204" pitchFamily="34" charset="0"/>
              <a:sym typeface="微软雅黑" panose="020B0503020204020204" pitchFamily="34" charset="-122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4294967295"/>
          </p:nvPr>
        </p:nvSpPr>
        <p:spPr>
          <a:xfrm>
            <a:off x="729545" y="2193116"/>
            <a:ext cx="1568403" cy="5598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indent="0" defTabSz="866775" fontAlgn="base">
              <a:lnSpc>
                <a:spcPct val="120000"/>
              </a:lnSpc>
              <a:spcAft>
                <a:spcPct val="0"/>
              </a:spcAft>
              <a:buNone/>
            </a:pPr>
            <a:r>
              <a:rPr lang="en-US" altLang="zh-CN" sz="76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  <a:sym typeface="微软雅黑" panose="020B0503020204020204" pitchFamily="34" charset="-122"/>
              </a:rPr>
              <a:t>Please replace text, click add relevant headline, modify the text content, also can copy your content to this directly.</a:t>
            </a:r>
            <a:endParaRPr lang="id-ID" altLang="zh-CN" sz="760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anose="020B0606030504020204" pitchFamily="34" charset="0"/>
              <a:sym typeface="微软雅黑" panose="020B0503020204020204" pitchFamily="34" charset="-122"/>
            </a:endParaRPr>
          </a:p>
        </p:txBody>
      </p:sp>
      <p:sp>
        <p:nvSpPr>
          <p:cNvPr id="43" name="Text Placeholder 3"/>
          <p:cNvSpPr txBox="1"/>
          <p:nvPr/>
        </p:nvSpPr>
        <p:spPr>
          <a:xfrm>
            <a:off x="4742438" y="3434092"/>
            <a:ext cx="754589" cy="46942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zh-CN" altLang="en-US" sz="1325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请替换文字内容</a:t>
            </a:r>
            <a:endParaRPr lang="id-ID" sz="1325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6" name="Text Placeholder 3"/>
          <p:cNvSpPr txBox="1"/>
          <p:nvPr/>
        </p:nvSpPr>
        <p:spPr>
          <a:xfrm>
            <a:off x="8711997" y="3434092"/>
            <a:ext cx="754589" cy="46942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zh-CN" altLang="en-US" sz="1325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请替换文字内容</a:t>
            </a:r>
            <a:endParaRPr lang="id-ID" sz="1325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8" name="Text Placeholder 4"/>
          <p:cNvSpPr txBox="1"/>
          <p:nvPr/>
        </p:nvSpPr>
        <p:spPr>
          <a:xfrm>
            <a:off x="8305659" y="4751379"/>
            <a:ext cx="1567265" cy="5598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76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Please replace text, click add relevant headline, modify the text content, also can copy your content to this directly.</a:t>
            </a:r>
            <a:endParaRPr lang="id-ID" altLang="zh-CN" sz="760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9" name="Text Placeholder 4"/>
          <p:cNvSpPr txBox="1"/>
          <p:nvPr/>
        </p:nvSpPr>
        <p:spPr>
          <a:xfrm>
            <a:off x="3978813" y="4751379"/>
            <a:ext cx="1576241" cy="5598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76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Please replace text, click add relevant headline, modify the text content, also can copy your content to this directly.</a:t>
            </a:r>
            <a:endParaRPr lang="id-ID" altLang="zh-CN" sz="760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50" name="Text Placeholder 4"/>
          <p:cNvSpPr txBox="1"/>
          <p:nvPr/>
        </p:nvSpPr>
        <p:spPr>
          <a:xfrm>
            <a:off x="6360604" y="2098417"/>
            <a:ext cx="1576241" cy="5598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ts val="14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altLang="zh-CN" sz="76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Please replace text, click add relevant headline, modify the text content, also can copy your content to this directly.</a:t>
            </a:r>
            <a:endParaRPr lang="id-ID" altLang="zh-CN" sz="760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7" name="Shape 1674"/>
          <p:cNvSpPr/>
          <p:nvPr/>
        </p:nvSpPr>
        <p:spPr>
          <a:xfrm>
            <a:off x="6289001" y="2882033"/>
            <a:ext cx="1609526" cy="15854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0" tIns="0" rIns="0" bIns="0"/>
          <a:lstStyle/>
          <a:p>
            <a:pPr>
              <a:lnSpc>
                <a:spcPct val="120000"/>
              </a:lnSpc>
            </a:pPr>
            <a:endParaRPr sz="1705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4" name="Text Placeholder 3"/>
          <p:cNvSpPr txBox="1"/>
          <p:nvPr/>
        </p:nvSpPr>
        <p:spPr>
          <a:xfrm>
            <a:off x="6713792" y="3434092"/>
            <a:ext cx="754589" cy="46942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zh-CN" altLang="en-US" sz="1325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请替换文字内容</a:t>
            </a:r>
            <a:endParaRPr lang="id-ID" sz="1325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55" name="Shape 1681"/>
          <p:cNvSpPr/>
          <p:nvPr/>
        </p:nvSpPr>
        <p:spPr>
          <a:xfrm>
            <a:off x="6333117" y="2933189"/>
            <a:ext cx="483402" cy="4834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chemeClr val="accent5"/>
          </a:solidFill>
          <a:ln w="12700">
            <a:miter lim="400000"/>
          </a:ln>
        </p:spPr>
        <p:txBody>
          <a:bodyPr lIns="16542" tIns="16542" rIns="16542" bIns="16542" anchor="ctr"/>
          <a:lstStyle/>
          <a:p>
            <a:pPr>
              <a:lnSpc>
                <a:spcPct val="120000"/>
              </a:lnSpc>
            </a:pPr>
            <a:endParaRPr sz="1705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7" name="Shape 1682"/>
          <p:cNvSpPr/>
          <p:nvPr/>
        </p:nvSpPr>
        <p:spPr>
          <a:xfrm>
            <a:off x="6466349" y="3066414"/>
            <a:ext cx="216937" cy="2169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18" h="21320" extrusionOk="0">
                <a:moveTo>
                  <a:pt x="6122" y="19157"/>
                </a:moveTo>
                <a:lnTo>
                  <a:pt x="3902" y="19634"/>
                </a:lnTo>
                <a:cubicBezTo>
                  <a:pt x="3688" y="19233"/>
                  <a:pt x="3431" y="18833"/>
                  <a:pt x="2957" y="18361"/>
                </a:cubicBezTo>
                <a:cubicBezTo>
                  <a:pt x="2486" y="17889"/>
                  <a:pt x="2085" y="17631"/>
                  <a:pt x="1685" y="17417"/>
                </a:cubicBezTo>
                <a:lnTo>
                  <a:pt x="2162" y="15198"/>
                </a:lnTo>
                <a:lnTo>
                  <a:pt x="2804" y="14556"/>
                </a:lnTo>
                <a:cubicBezTo>
                  <a:pt x="2804" y="14556"/>
                  <a:pt x="4012" y="14580"/>
                  <a:pt x="5374" y="15944"/>
                </a:cubicBezTo>
                <a:cubicBezTo>
                  <a:pt x="6737" y="17307"/>
                  <a:pt x="6762" y="18516"/>
                  <a:pt x="6762" y="18516"/>
                </a:cubicBezTo>
                <a:cubicBezTo>
                  <a:pt x="6762" y="18516"/>
                  <a:pt x="6122" y="19157"/>
                  <a:pt x="6122" y="19157"/>
                </a:cubicBezTo>
                <a:close/>
                <a:moveTo>
                  <a:pt x="19625" y="1692"/>
                </a:moveTo>
                <a:cubicBezTo>
                  <a:pt x="17654" y="-280"/>
                  <a:pt x="16174" y="15"/>
                  <a:pt x="16174" y="15"/>
                </a:cubicBezTo>
                <a:lnTo>
                  <a:pt x="9270" y="6920"/>
                </a:lnTo>
                <a:lnTo>
                  <a:pt x="1379" y="14810"/>
                </a:lnTo>
                <a:lnTo>
                  <a:pt x="0" y="21320"/>
                </a:lnTo>
                <a:lnTo>
                  <a:pt x="6508" y="19939"/>
                </a:lnTo>
                <a:lnTo>
                  <a:pt x="14399" y="12048"/>
                </a:lnTo>
                <a:lnTo>
                  <a:pt x="21302" y="5145"/>
                </a:lnTo>
                <a:cubicBezTo>
                  <a:pt x="21302" y="5145"/>
                  <a:pt x="21600" y="3665"/>
                  <a:pt x="19625" y="1692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lnSpc>
                <a:spcPct val="120000"/>
              </a:lnSpc>
            </a:pPr>
            <a:endParaRPr sz="1705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353634" y="343631"/>
            <a:ext cx="2380768" cy="355028"/>
          </a:xfrm>
          <a:prstGeom prst="rect">
            <a:avLst/>
          </a:prstGeom>
          <a:noFill/>
        </p:spPr>
        <p:txBody>
          <a:bodyPr wrap="none" lIns="91434" tIns="45717" rIns="91434" bIns="45717" rtlCol="0">
            <a:spAutoFit/>
          </a:bodyPr>
          <a:lstStyle/>
          <a:p>
            <a:pPr defTabSz="914400"/>
            <a:r>
              <a:rPr lang="zh-CN" altLang="en-US" sz="1705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点击添加相关标题文字</a:t>
            </a:r>
          </a:p>
        </p:txBody>
      </p:sp>
      <p:sp>
        <p:nvSpPr>
          <p:cNvPr id="57" name="文本框 56"/>
          <p:cNvSpPr txBox="1"/>
          <p:nvPr/>
        </p:nvSpPr>
        <p:spPr>
          <a:xfrm>
            <a:off x="353634" y="621185"/>
            <a:ext cx="2512342" cy="296550"/>
          </a:xfrm>
          <a:prstGeom prst="rect">
            <a:avLst/>
          </a:prstGeom>
          <a:noFill/>
        </p:spPr>
        <p:txBody>
          <a:bodyPr wrap="none" lIns="91434" tIns="45717" rIns="91434" bIns="45717" rtlCol="0">
            <a:spAutoFit/>
          </a:bodyPr>
          <a:lstStyle/>
          <a:p>
            <a:pPr defTabSz="914400"/>
            <a:r>
              <a:rPr lang="en-US" altLang="zh-CN" sz="1325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ADD RELATED TITLE WORDS</a:t>
            </a:r>
            <a:endParaRPr lang="zh-CN" altLang="en-US" sz="1325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wipe/>
      </p:transition>
    </mc:Choice>
    <mc:Fallback xmlns="">
      <p:transition spd="slow" advClick="0" advTm="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500"/>
                            </p:stCondLst>
                            <p:childTnLst>
                              <p:par>
                                <p:cTn id="6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0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500"/>
                            </p:stCondLst>
                            <p:childTnLst>
                              <p:par>
                                <p:cTn id="7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0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7500"/>
                            </p:stCondLst>
                            <p:childTnLst>
                              <p:par>
                                <p:cTn id="8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8000"/>
                            </p:stCondLst>
                            <p:childTnLst>
                              <p:par>
                                <p:cTn id="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8500"/>
                            </p:stCondLst>
                            <p:childTnLst>
                              <p:par>
                                <p:cTn id="98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9000"/>
                            </p:stCondLst>
                            <p:childTnLst>
                              <p:par>
                                <p:cTn id="10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9500"/>
                            </p:stCondLst>
                            <p:childTnLst>
                              <p:par>
                                <p:cTn id="10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8" presetID="27" presetClass="emph" presetSubtype="0" fill="remove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9" dur="250" autoRev="1" fill="remove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0" dur="250" autoRev="1" fill="remove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1" dur="250" autoRev="1" fill="remove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2" dur="250" autoRev="1" fill="remove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27" presetClass="emph" presetSubtype="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4" dur="250" autoRev="1" fill="remove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5" dur="250" autoRev="1" fill="remove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6" dur="250" autoRev="1" fill="remove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7" dur="250" autoRev="1" fill="remove"/>
                                        <p:tgtEl>
                                          <p:spTgt spid="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0500"/>
                            </p:stCondLst>
                            <p:childTnLst>
                              <p:par>
                                <p:cTn id="1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45" grpId="0" animBg="1"/>
      <p:bldP spid="6" grpId="0" animBg="1"/>
      <p:bldP spid="7" grpId="0" animBg="1"/>
      <p:bldP spid="8" grpId="0" animBg="1"/>
      <p:bldP spid="9" grpId="0" animBg="1"/>
      <p:bldP spid="10" grpId="0" animBg="1"/>
      <p:bldP spid="52" grpId="0" animBg="1"/>
      <p:bldP spid="53" grpId="0" animBg="1"/>
      <p:bldP spid="54" grpId="0" animBg="1"/>
      <p:bldP spid="51" grpId="0" animBg="1"/>
      <p:bldP spid="26" grpId="0" animBg="1"/>
      <p:bldP spid="4" grpId="0" build="p"/>
      <p:bldP spid="5" grpId="0" build="p"/>
      <p:bldP spid="43" grpId="0"/>
      <p:bldP spid="46" grpId="0"/>
      <p:bldP spid="48" grpId="0"/>
      <p:bldP spid="49" grpId="0"/>
      <p:bldP spid="50" grpId="0"/>
      <p:bldP spid="47" grpId="0" animBg="1"/>
      <p:bldP spid="47" grpId="1" animBg="1"/>
      <p:bldP spid="44" grpId="0"/>
      <p:bldP spid="55" grpId="0" animBg="1"/>
      <p:bldP spid="55" grpId="1" animBg="1"/>
      <p:bldP spid="2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87"/>
          <p:cNvGrpSpPr/>
          <p:nvPr/>
        </p:nvGrpSpPr>
        <p:grpSpPr>
          <a:xfrm>
            <a:off x="1643308" y="2055562"/>
            <a:ext cx="2123455" cy="927826"/>
            <a:chOff x="8657822" y="2650863"/>
            <a:chExt cx="2013460" cy="879765"/>
          </a:xfrm>
        </p:grpSpPr>
        <p:sp>
          <p:nvSpPr>
            <p:cNvPr id="14" name="Text Placeholder 2"/>
            <p:cNvSpPr txBox="1"/>
            <p:nvPr/>
          </p:nvSpPr>
          <p:spPr>
            <a:xfrm>
              <a:off x="8657822" y="2650863"/>
              <a:ext cx="2013460" cy="261780"/>
            </a:xfrm>
            <a:prstGeom prst="rect">
              <a:avLst/>
            </a:prstGeom>
            <a:noFill/>
          </p:spPr>
          <p:txBody>
            <a:bodyPr vert="horz" lIns="96435" tIns="48218" rIns="96435" bIns="48218" rtlCol="0" anchor="ctr">
              <a:noAutofit/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lnSpc>
                  <a:spcPct val="150000"/>
                </a:lnSpc>
              </a:pPr>
              <a:r>
                <a:rPr lang="en-US" sz="1475" b="1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Clear Sans" panose="020B0503030202020304" pitchFamily="34" charset="0"/>
                  <a:sym typeface="Times New Roman" panose="02020603050405020304" pitchFamily="18" charset="0"/>
                </a:rPr>
                <a:t>单击此处添加名称</a:t>
              </a:r>
            </a:p>
          </p:txBody>
        </p:sp>
        <p:sp>
          <p:nvSpPr>
            <p:cNvPr id="15" name="TextBox 89"/>
            <p:cNvSpPr txBox="1"/>
            <p:nvPr/>
          </p:nvSpPr>
          <p:spPr>
            <a:xfrm>
              <a:off x="8738503" y="2976689"/>
              <a:ext cx="1876003" cy="55393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sz="1265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您的内容打在这里，或者通过复制您的文本后，在此框中选择粘贴。</a:t>
              </a:r>
            </a:p>
          </p:txBody>
        </p:sp>
      </p:grpSp>
      <p:grpSp>
        <p:nvGrpSpPr>
          <p:cNvPr id="16" name="Group 8"/>
          <p:cNvGrpSpPr/>
          <p:nvPr/>
        </p:nvGrpSpPr>
        <p:grpSpPr>
          <a:xfrm>
            <a:off x="4221469" y="1998060"/>
            <a:ext cx="1143161" cy="1143161"/>
            <a:chOff x="4318000" y="2072182"/>
            <a:chExt cx="1083945" cy="1083945"/>
          </a:xfrm>
        </p:grpSpPr>
        <p:sp>
          <p:nvSpPr>
            <p:cNvPr id="17" name="Oval 53"/>
            <p:cNvSpPr/>
            <p:nvPr/>
          </p:nvSpPr>
          <p:spPr>
            <a:xfrm>
              <a:off x="4318000" y="2072182"/>
              <a:ext cx="1083945" cy="108394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53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106" name="Freeform 24"/>
            <p:cNvSpPr/>
            <p:nvPr/>
          </p:nvSpPr>
          <p:spPr bwMode="auto">
            <a:xfrm>
              <a:off x="4598861" y="2391703"/>
              <a:ext cx="577638" cy="469968"/>
            </a:xfrm>
            <a:custGeom>
              <a:avLst/>
              <a:gdLst>
                <a:gd name="T0" fmla="*/ 397 w 21600"/>
                <a:gd name="T1" fmla="*/ 38 h 21600"/>
                <a:gd name="T2" fmla="*/ 351 w 21600"/>
                <a:gd name="T3" fmla="*/ 52 h 21600"/>
                <a:gd name="T4" fmla="*/ 387 w 21600"/>
                <a:gd name="T5" fmla="*/ 6 h 21600"/>
                <a:gd name="T6" fmla="*/ 335 w 21600"/>
                <a:gd name="T7" fmla="*/ 26 h 21600"/>
                <a:gd name="T8" fmla="*/ 276 w 21600"/>
                <a:gd name="T9" fmla="*/ 0 h 21600"/>
                <a:gd name="T10" fmla="*/ 193 w 21600"/>
                <a:gd name="T11" fmla="*/ 83 h 21600"/>
                <a:gd name="T12" fmla="*/ 195 w 21600"/>
                <a:gd name="T13" fmla="*/ 101 h 21600"/>
                <a:gd name="T14" fmla="*/ 28 w 21600"/>
                <a:gd name="T15" fmla="*/ 16 h 21600"/>
                <a:gd name="T16" fmla="*/ 16 w 21600"/>
                <a:gd name="T17" fmla="*/ 57 h 21600"/>
                <a:gd name="T18" fmla="*/ 52 w 21600"/>
                <a:gd name="T19" fmla="*/ 125 h 21600"/>
                <a:gd name="T20" fmla="*/ 16 w 21600"/>
                <a:gd name="T21" fmla="*/ 115 h 21600"/>
                <a:gd name="T22" fmla="*/ 16 w 21600"/>
                <a:gd name="T23" fmla="*/ 115 h 21600"/>
                <a:gd name="T24" fmla="*/ 83 w 21600"/>
                <a:gd name="T25" fmla="*/ 196 h 21600"/>
                <a:gd name="T26" fmla="*/ 60 w 21600"/>
                <a:gd name="T27" fmla="*/ 198 h 21600"/>
                <a:gd name="T28" fmla="*/ 44 w 21600"/>
                <a:gd name="T29" fmla="*/ 196 h 21600"/>
                <a:gd name="T30" fmla="*/ 121 w 21600"/>
                <a:gd name="T31" fmla="*/ 252 h 21600"/>
                <a:gd name="T32" fmla="*/ 20 w 21600"/>
                <a:gd name="T33" fmla="*/ 289 h 21600"/>
                <a:gd name="T34" fmla="*/ 0 w 21600"/>
                <a:gd name="T35" fmla="*/ 287 h 21600"/>
                <a:gd name="T36" fmla="*/ 125 w 21600"/>
                <a:gd name="T37" fmla="*/ 323 h 21600"/>
                <a:gd name="T38" fmla="*/ 357 w 21600"/>
                <a:gd name="T39" fmla="*/ 91 h 21600"/>
                <a:gd name="T40" fmla="*/ 357 w 21600"/>
                <a:gd name="T41" fmla="*/ 81 h 21600"/>
                <a:gd name="T42" fmla="*/ 397 w 21600"/>
                <a:gd name="T43" fmla="*/ 38 h 21600"/>
                <a:gd name="T44" fmla="*/ 397 w 21600"/>
                <a:gd name="T45" fmla="*/ 38 h 2160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21600" h="21600">
                  <a:moveTo>
                    <a:pt x="21600" y="2565"/>
                  </a:moveTo>
                  <a:cubicBezTo>
                    <a:pt x="20832" y="2970"/>
                    <a:pt x="19955" y="3375"/>
                    <a:pt x="19078" y="3510"/>
                  </a:cubicBezTo>
                  <a:cubicBezTo>
                    <a:pt x="19955" y="2835"/>
                    <a:pt x="20723" y="1755"/>
                    <a:pt x="21052" y="405"/>
                  </a:cubicBezTo>
                  <a:cubicBezTo>
                    <a:pt x="20175" y="1080"/>
                    <a:pt x="19188" y="1485"/>
                    <a:pt x="18201" y="1755"/>
                  </a:cubicBezTo>
                  <a:cubicBezTo>
                    <a:pt x="17434" y="675"/>
                    <a:pt x="16227" y="0"/>
                    <a:pt x="15021" y="0"/>
                  </a:cubicBezTo>
                  <a:cubicBezTo>
                    <a:pt x="12499" y="0"/>
                    <a:pt x="10526" y="2430"/>
                    <a:pt x="10526" y="5535"/>
                  </a:cubicBezTo>
                  <a:cubicBezTo>
                    <a:pt x="10526" y="5940"/>
                    <a:pt x="10636" y="6345"/>
                    <a:pt x="10636" y="6750"/>
                  </a:cubicBezTo>
                  <a:cubicBezTo>
                    <a:pt x="7017" y="6480"/>
                    <a:pt x="3728" y="4320"/>
                    <a:pt x="1535" y="1080"/>
                  </a:cubicBezTo>
                  <a:cubicBezTo>
                    <a:pt x="1096" y="1890"/>
                    <a:pt x="877" y="2835"/>
                    <a:pt x="877" y="3780"/>
                  </a:cubicBezTo>
                  <a:cubicBezTo>
                    <a:pt x="877" y="5670"/>
                    <a:pt x="1754" y="7290"/>
                    <a:pt x="2851" y="8370"/>
                  </a:cubicBezTo>
                  <a:cubicBezTo>
                    <a:pt x="2193" y="8235"/>
                    <a:pt x="1535" y="8100"/>
                    <a:pt x="877" y="7695"/>
                  </a:cubicBezTo>
                  <a:cubicBezTo>
                    <a:pt x="877" y="10395"/>
                    <a:pt x="2412" y="12555"/>
                    <a:pt x="4495" y="13095"/>
                  </a:cubicBezTo>
                  <a:cubicBezTo>
                    <a:pt x="4057" y="13230"/>
                    <a:pt x="3728" y="13230"/>
                    <a:pt x="3289" y="13230"/>
                  </a:cubicBezTo>
                  <a:cubicBezTo>
                    <a:pt x="2960" y="13230"/>
                    <a:pt x="2741" y="13230"/>
                    <a:pt x="2412" y="13095"/>
                  </a:cubicBezTo>
                  <a:cubicBezTo>
                    <a:pt x="2960" y="15255"/>
                    <a:pt x="4605" y="16875"/>
                    <a:pt x="6579" y="16875"/>
                  </a:cubicBezTo>
                  <a:cubicBezTo>
                    <a:pt x="5044" y="18360"/>
                    <a:pt x="3180" y="19305"/>
                    <a:pt x="1096" y="19305"/>
                  </a:cubicBezTo>
                  <a:cubicBezTo>
                    <a:pt x="768" y="19305"/>
                    <a:pt x="329" y="19305"/>
                    <a:pt x="0" y="19170"/>
                  </a:cubicBezTo>
                  <a:cubicBezTo>
                    <a:pt x="1974" y="20790"/>
                    <a:pt x="4276" y="21600"/>
                    <a:pt x="6798" y="21600"/>
                  </a:cubicBezTo>
                  <a:cubicBezTo>
                    <a:pt x="15021" y="21600"/>
                    <a:pt x="19407" y="13365"/>
                    <a:pt x="19407" y="6075"/>
                  </a:cubicBezTo>
                  <a:cubicBezTo>
                    <a:pt x="19407" y="5940"/>
                    <a:pt x="19407" y="5670"/>
                    <a:pt x="19407" y="5400"/>
                  </a:cubicBezTo>
                  <a:cubicBezTo>
                    <a:pt x="20284" y="4590"/>
                    <a:pt x="21052" y="3645"/>
                    <a:pt x="21600" y="2565"/>
                  </a:cubicBezTo>
                  <a:close/>
                  <a:moveTo>
                    <a:pt x="21600" y="2565"/>
                  </a:move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8025267" y="2126469"/>
            <a:ext cx="2123455" cy="942007"/>
            <a:chOff x="8657822" y="2704651"/>
            <a:chExt cx="2013460" cy="893212"/>
          </a:xfrm>
        </p:grpSpPr>
        <p:sp>
          <p:nvSpPr>
            <p:cNvPr id="69" name="Text Placeholder 2"/>
            <p:cNvSpPr txBox="1"/>
            <p:nvPr/>
          </p:nvSpPr>
          <p:spPr>
            <a:xfrm>
              <a:off x="8657822" y="2704651"/>
              <a:ext cx="2013460" cy="261780"/>
            </a:xfrm>
            <a:prstGeom prst="rect">
              <a:avLst/>
            </a:prstGeom>
            <a:noFill/>
          </p:spPr>
          <p:txBody>
            <a:bodyPr vert="horz" lIns="96435" tIns="48218" rIns="96435" bIns="48218" rtlCol="0" anchor="ctr">
              <a:noAutofit/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150000"/>
                </a:lnSpc>
              </a:pPr>
              <a:r>
                <a:rPr lang="en-US" sz="1475" b="1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Clear Sans" panose="020B0503030202020304" pitchFamily="34" charset="0"/>
                  <a:sym typeface="Times New Roman" panose="02020603050405020304" pitchFamily="18" charset="0"/>
                </a:rPr>
                <a:t>单击此处添加名称</a:t>
              </a: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8738503" y="3043924"/>
              <a:ext cx="1876003" cy="55393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265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您的内容打在这里，或者通过复制您的文本后，在此框中选择粘贴。</a:t>
              </a:r>
            </a:p>
          </p:txBody>
        </p:sp>
      </p:grpSp>
      <p:grpSp>
        <p:nvGrpSpPr>
          <p:cNvPr id="18" name="Group 3"/>
          <p:cNvGrpSpPr/>
          <p:nvPr/>
        </p:nvGrpSpPr>
        <p:grpSpPr>
          <a:xfrm>
            <a:off x="6833527" y="1998060"/>
            <a:ext cx="1143161" cy="1143161"/>
            <a:chOff x="6794754" y="2072182"/>
            <a:chExt cx="1083945" cy="1083945"/>
          </a:xfrm>
        </p:grpSpPr>
        <p:sp>
          <p:nvSpPr>
            <p:cNvPr id="154" name="Oval 153"/>
            <p:cNvSpPr/>
            <p:nvPr/>
          </p:nvSpPr>
          <p:spPr>
            <a:xfrm>
              <a:off x="6794754" y="2072182"/>
              <a:ext cx="1083945" cy="108394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53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grpSp>
          <p:nvGrpSpPr>
            <p:cNvPr id="107" name="Group 32"/>
            <p:cNvGrpSpPr/>
            <p:nvPr/>
          </p:nvGrpSpPr>
          <p:grpSpPr bwMode="auto">
            <a:xfrm>
              <a:off x="7016533" y="2506320"/>
              <a:ext cx="640385" cy="278756"/>
              <a:chOff x="0" y="0"/>
              <a:chExt cx="424" cy="185"/>
            </a:xfrm>
            <a:solidFill>
              <a:srgbClr val="00B0F0"/>
            </a:solidFill>
          </p:grpSpPr>
          <p:sp>
            <p:nvSpPr>
              <p:cNvPr id="108" name="Oval 30"/>
              <p:cNvSpPr/>
              <p:nvPr/>
            </p:nvSpPr>
            <p:spPr bwMode="auto">
              <a:xfrm>
                <a:off x="0" y="0"/>
                <a:ext cx="189" cy="18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109" name="Oval 31"/>
              <p:cNvSpPr/>
              <p:nvPr/>
            </p:nvSpPr>
            <p:spPr bwMode="auto">
              <a:xfrm>
                <a:off x="237" y="0"/>
                <a:ext cx="187" cy="18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19" name="Group 90"/>
          <p:cNvGrpSpPr/>
          <p:nvPr/>
        </p:nvGrpSpPr>
        <p:grpSpPr>
          <a:xfrm>
            <a:off x="1643309" y="3551810"/>
            <a:ext cx="2123455" cy="942007"/>
            <a:chOff x="8657822" y="2704651"/>
            <a:chExt cx="2013460" cy="893212"/>
          </a:xfrm>
        </p:grpSpPr>
        <p:sp>
          <p:nvSpPr>
            <p:cNvPr id="92" name="Text Placeholder 2"/>
            <p:cNvSpPr txBox="1"/>
            <p:nvPr/>
          </p:nvSpPr>
          <p:spPr>
            <a:xfrm>
              <a:off x="8657822" y="2704651"/>
              <a:ext cx="2013460" cy="261780"/>
            </a:xfrm>
            <a:prstGeom prst="rect">
              <a:avLst/>
            </a:prstGeom>
            <a:noFill/>
          </p:spPr>
          <p:txBody>
            <a:bodyPr vert="horz" lIns="96435" tIns="48218" rIns="96435" bIns="48218" rtlCol="0" anchor="ctr">
              <a:noAutofit/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lnSpc>
                  <a:spcPct val="150000"/>
                </a:lnSpc>
              </a:pPr>
              <a:r>
                <a:rPr lang="en-US" sz="1475" b="1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Clear Sans" panose="020B0503030202020304" pitchFamily="34" charset="0"/>
                  <a:sym typeface="Times New Roman" panose="02020603050405020304" pitchFamily="18" charset="0"/>
                </a:rPr>
                <a:t>单击此处添加名称</a:t>
              </a:r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8738503" y="3043924"/>
              <a:ext cx="1876003" cy="55393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sz="1265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您的内容打在这里，或者通过复制您的文本后，在此框中选择粘贴。</a:t>
              </a:r>
            </a:p>
          </p:txBody>
        </p:sp>
      </p:grpSp>
      <p:grpSp>
        <p:nvGrpSpPr>
          <p:cNvPr id="20" name="Group 9"/>
          <p:cNvGrpSpPr/>
          <p:nvPr/>
        </p:nvGrpSpPr>
        <p:grpSpPr>
          <a:xfrm>
            <a:off x="4221469" y="3415211"/>
            <a:ext cx="1143161" cy="1143161"/>
            <a:chOff x="4318000" y="3415925"/>
            <a:chExt cx="1083945" cy="1083945"/>
          </a:xfrm>
        </p:grpSpPr>
        <p:sp>
          <p:nvSpPr>
            <p:cNvPr id="21" name="Oval 56"/>
            <p:cNvSpPr/>
            <p:nvPr/>
          </p:nvSpPr>
          <p:spPr>
            <a:xfrm>
              <a:off x="4318000" y="3415925"/>
              <a:ext cx="1083945" cy="1083945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53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110" name="Freeform 45"/>
            <p:cNvSpPr/>
            <p:nvPr/>
          </p:nvSpPr>
          <p:spPr bwMode="auto">
            <a:xfrm>
              <a:off x="4740721" y="3710712"/>
              <a:ext cx="230838" cy="494369"/>
            </a:xfrm>
            <a:custGeom>
              <a:avLst/>
              <a:gdLst>
                <a:gd name="T0" fmla="*/ 194 w 21600"/>
                <a:gd name="T1" fmla="*/ 133 h 21600"/>
                <a:gd name="T2" fmla="*/ 129 w 21600"/>
                <a:gd name="T3" fmla="*/ 133 h 21600"/>
                <a:gd name="T4" fmla="*/ 129 w 21600"/>
                <a:gd name="T5" fmla="*/ 90 h 21600"/>
                <a:gd name="T6" fmla="*/ 147 w 21600"/>
                <a:gd name="T7" fmla="*/ 71 h 21600"/>
                <a:gd name="T8" fmla="*/ 194 w 21600"/>
                <a:gd name="T9" fmla="*/ 71 h 21600"/>
                <a:gd name="T10" fmla="*/ 194 w 21600"/>
                <a:gd name="T11" fmla="*/ 0 h 21600"/>
                <a:gd name="T12" fmla="*/ 129 w 21600"/>
                <a:gd name="T13" fmla="*/ 0 h 21600"/>
                <a:gd name="T14" fmla="*/ 43 w 21600"/>
                <a:gd name="T15" fmla="*/ 86 h 21600"/>
                <a:gd name="T16" fmla="*/ 43 w 21600"/>
                <a:gd name="T17" fmla="*/ 133 h 21600"/>
                <a:gd name="T18" fmla="*/ 0 w 21600"/>
                <a:gd name="T19" fmla="*/ 133 h 21600"/>
                <a:gd name="T20" fmla="*/ 0 w 21600"/>
                <a:gd name="T21" fmla="*/ 206 h 21600"/>
                <a:gd name="T22" fmla="*/ 43 w 21600"/>
                <a:gd name="T23" fmla="*/ 206 h 21600"/>
                <a:gd name="T24" fmla="*/ 43 w 21600"/>
                <a:gd name="T25" fmla="*/ 415 h 21600"/>
                <a:gd name="T26" fmla="*/ 129 w 21600"/>
                <a:gd name="T27" fmla="*/ 415 h 21600"/>
                <a:gd name="T28" fmla="*/ 129 w 21600"/>
                <a:gd name="T29" fmla="*/ 206 h 21600"/>
                <a:gd name="T30" fmla="*/ 188 w 21600"/>
                <a:gd name="T31" fmla="*/ 206 h 21600"/>
                <a:gd name="T32" fmla="*/ 194 w 21600"/>
                <a:gd name="T33" fmla="*/ 133 h 21600"/>
                <a:gd name="T34" fmla="*/ 194 w 21600"/>
                <a:gd name="T35" fmla="*/ 133 h 2160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21600" h="21600">
                  <a:moveTo>
                    <a:pt x="21600" y="6939"/>
                  </a:moveTo>
                  <a:cubicBezTo>
                    <a:pt x="14400" y="6939"/>
                    <a:pt x="14400" y="6939"/>
                    <a:pt x="14400" y="6939"/>
                  </a:cubicBezTo>
                  <a:cubicBezTo>
                    <a:pt x="14400" y="4701"/>
                    <a:pt x="14400" y="4701"/>
                    <a:pt x="14400" y="4701"/>
                  </a:cubicBezTo>
                  <a:cubicBezTo>
                    <a:pt x="14400" y="3917"/>
                    <a:pt x="15600" y="3693"/>
                    <a:pt x="16320" y="3693"/>
                  </a:cubicBezTo>
                  <a:cubicBezTo>
                    <a:pt x="17280" y="3693"/>
                    <a:pt x="21600" y="3693"/>
                    <a:pt x="21600" y="3693"/>
                  </a:cubicBezTo>
                  <a:cubicBezTo>
                    <a:pt x="21600" y="0"/>
                    <a:pt x="21600" y="0"/>
                    <a:pt x="21600" y="0"/>
                  </a:cubicBezTo>
                  <a:cubicBezTo>
                    <a:pt x="14400" y="0"/>
                    <a:pt x="14400" y="0"/>
                    <a:pt x="14400" y="0"/>
                  </a:cubicBezTo>
                  <a:cubicBezTo>
                    <a:pt x="6480" y="0"/>
                    <a:pt x="4800" y="2686"/>
                    <a:pt x="4800" y="4477"/>
                  </a:cubicBezTo>
                  <a:cubicBezTo>
                    <a:pt x="4800" y="6939"/>
                    <a:pt x="4800" y="6939"/>
                    <a:pt x="4800" y="6939"/>
                  </a:cubicBezTo>
                  <a:cubicBezTo>
                    <a:pt x="0" y="6939"/>
                    <a:pt x="0" y="6939"/>
                    <a:pt x="0" y="6939"/>
                  </a:cubicBezTo>
                  <a:cubicBezTo>
                    <a:pt x="0" y="10744"/>
                    <a:pt x="0" y="10744"/>
                    <a:pt x="0" y="10744"/>
                  </a:cubicBezTo>
                  <a:cubicBezTo>
                    <a:pt x="4800" y="10744"/>
                    <a:pt x="4800" y="10744"/>
                    <a:pt x="4800" y="10744"/>
                  </a:cubicBezTo>
                  <a:cubicBezTo>
                    <a:pt x="4800" y="15668"/>
                    <a:pt x="4800" y="21600"/>
                    <a:pt x="4800" y="21600"/>
                  </a:cubicBezTo>
                  <a:cubicBezTo>
                    <a:pt x="14400" y="21600"/>
                    <a:pt x="14400" y="21600"/>
                    <a:pt x="14400" y="21600"/>
                  </a:cubicBezTo>
                  <a:cubicBezTo>
                    <a:pt x="14400" y="21600"/>
                    <a:pt x="14400" y="15556"/>
                    <a:pt x="14400" y="10744"/>
                  </a:cubicBezTo>
                  <a:cubicBezTo>
                    <a:pt x="20880" y="10744"/>
                    <a:pt x="20880" y="10744"/>
                    <a:pt x="20880" y="10744"/>
                  </a:cubicBezTo>
                  <a:lnTo>
                    <a:pt x="21600" y="6939"/>
                  </a:lnTo>
                  <a:close/>
                  <a:moveTo>
                    <a:pt x="21600" y="6939"/>
                  </a:move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22" name="Group 73"/>
          <p:cNvGrpSpPr/>
          <p:nvPr/>
        </p:nvGrpSpPr>
        <p:grpSpPr>
          <a:xfrm>
            <a:off x="8025268" y="4878485"/>
            <a:ext cx="2123455" cy="942007"/>
            <a:chOff x="8657822" y="2704651"/>
            <a:chExt cx="2013460" cy="893212"/>
          </a:xfrm>
        </p:grpSpPr>
        <p:sp>
          <p:nvSpPr>
            <p:cNvPr id="23" name="Text Placeholder 2"/>
            <p:cNvSpPr txBox="1"/>
            <p:nvPr/>
          </p:nvSpPr>
          <p:spPr>
            <a:xfrm>
              <a:off x="8657822" y="2704651"/>
              <a:ext cx="2013460" cy="261780"/>
            </a:xfrm>
            <a:prstGeom prst="rect">
              <a:avLst/>
            </a:prstGeom>
            <a:noFill/>
          </p:spPr>
          <p:txBody>
            <a:bodyPr vert="horz" lIns="96435" tIns="48218" rIns="96435" bIns="48218" rtlCol="0" anchor="ctr">
              <a:noAutofit/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150000"/>
                </a:lnSpc>
              </a:pPr>
              <a:r>
                <a:rPr lang="en-US" sz="1475" b="1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Clear Sans" panose="020B0503030202020304" pitchFamily="34" charset="0"/>
                  <a:sym typeface="Times New Roman" panose="02020603050405020304" pitchFamily="18" charset="0"/>
                </a:rPr>
                <a:t>单击此处添加名称</a:t>
              </a:r>
            </a:p>
          </p:txBody>
        </p:sp>
        <p:sp>
          <p:nvSpPr>
            <p:cNvPr id="24" name="TextBox 75"/>
            <p:cNvSpPr txBox="1"/>
            <p:nvPr/>
          </p:nvSpPr>
          <p:spPr>
            <a:xfrm>
              <a:off x="8738503" y="3043924"/>
              <a:ext cx="1876003" cy="55393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265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您的内容打在这里，或者通过复制您的文本后，在此框中选择粘贴。</a:t>
              </a:r>
            </a:p>
          </p:txBody>
        </p:sp>
      </p:grpSp>
      <p:grpSp>
        <p:nvGrpSpPr>
          <p:cNvPr id="25" name="Group 1"/>
          <p:cNvGrpSpPr/>
          <p:nvPr/>
        </p:nvGrpSpPr>
        <p:grpSpPr>
          <a:xfrm>
            <a:off x="6833527" y="4832362"/>
            <a:ext cx="1143161" cy="1143161"/>
            <a:chOff x="6794754" y="4759668"/>
            <a:chExt cx="1083945" cy="1083945"/>
          </a:xfrm>
        </p:grpSpPr>
        <p:sp>
          <p:nvSpPr>
            <p:cNvPr id="158" name="Oval 157"/>
            <p:cNvSpPr/>
            <p:nvPr/>
          </p:nvSpPr>
          <p:spPr>
            <a:xfrm>
              <a:off x="6794754" y="4759668"/>
              <a:ext cx="1083945" cy="1083945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53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grpSp>
          <p:nvGrpSpPr>
            <p:cNvPr id="111" name="Group 21"/>
            <p:cNvGrpSpPr/>
            <p:nvPr/>
          </p:nvGrpSpPr>
          <p:grpSpPr bwMode="auto">
            <a:xfrm>
              <a:off x="7033759" y="5150160"/>
              <a:ext cx="587613" cy="332182"/>
              <a:chOff x="0" y="0"/>
              <a:chExt cx="489" cy="277"/>
            </a:xfrm>
            <a:solidFill>
              <a:schemeClr val="bg1"/>
            </a:solidFill>
          </p:grpSpPr>
          <p:sp>
            <p:nvSpPr>
              <p:cNvPr id="112" name="AutoShape 16"/>
              <p:cNvSpPr/>
              <p:nvPr/>
            </p:nvSpPr>
            <p:spPr bwMode="auto">
              <a:xfrm>
                <a:off x="0" y="0"/>
                <a:ext cx="121" cy="212"/>
              </a:xfrm>
              <a:custGeom>
                <a:avLst/>
                <a:gdLst>
                  <a:gd name="T0" fmla="*/ 13221 w 21600"/>
                  <a:gd name="T1" fmla="*/ 0 h 21600"/>
                  <a:gd name="T2" fmla="*/ 13221 w 21600"/>
                  <a:gd name="T3" fmla="*/ 6597 h 21600"/>
                  <a:gd name="T4" fmla="*/ 0 w 21600"/>
                  <a:gd name="T5" fmla="*/ 6597 h 21600"/>
                  <a:gd name="T6" fmla="*/ 0 w 21600"/>
                  <a:gd name="T7" fmla="*/ 21600 h 21600"/>
                  <a:gd name="T8" fmla="*/ 21600 w 21600"/>
                  <a:gd name="T9" fmla="*/ 21600 h 21600"/>
                  <a:gd name="T10" fmla="*/ 21600 w 21600"/>
                  <a:gd name="T11" fmla="*/ 0 h 21600"/>
                  <a:gd name="T12" fmla="*/ 13221 w 21600"/>
                  <a:gd name="T13" fmla="*/ 0 h 21600"/>
                  <a:gd name="T14" fmla="*/ 13221 w 21600"/>
                  <a:gd name="T15" fmla="*/ 17663 h 21600"/>
                  <a:gd name="T16" fmla="*/ 8752 w 21600"/>
                  <a:gd name="T17" fmla="*/ 17663 h 21600"/>
                  <a:gd name="T18" fmla="*/ 8752 w 21600"/>
                  <a:gd name="T19" fmla="*/ 10853 h 21600"/>
                  <a:gd name="T20" fmla="*/ 13221 w 21600"/>
                  <a:gd name="T21" fmla="*/ 10853 h 21600"/>
                  <a:gd name="T22" fmla="*/ 13221 w 21600"/>
                  <a:gd name="T23" fmla="*/ 17663 h 21600"/>
                  <a:gd name="T24" fmla="*/ 13221 w 21600"/>
                  <a:gd name="T25" fmla="*/ 17663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1600" h="21600">
                    <a:moveTo>
                      <a:pt x="13221" y="0"/>
                    </a:moveTo>
                    <a:lnTo>
                      <a:pt x="13221" y="6597"/>
                    </a:lnTo>
                    <a:lnTo>
                      <a:pt x="0" y="6597"/>
                    </a:ln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lnTo>
                      <a:pt x="13221" y="0"/>
                    </a:lnTo>
                    <a:close/>
                    <a:moveTo>
                      <a:pt x="13221" y="17663"/>
                    </a:moveTo>
                    <a:lnTo>
                      <a:pt x="8752" y="17663"/>
                    </a:lnTo>
                    <a:lnTo>
                      <a:pt x="8752" y="10853"/>
                    </a:lnTo>
                    <a:lnTo>
                      <a:pt x="13221" y="10853"/>
                    </a:lnTo>
                    <a:lnTo>
                      <a:pt x="13221" y="17663"/>
                    </a:lnTo>
                    <a:close/>
                    <a:moveTo>
                      <a:pt x="13221" y="17663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113" name="AutoShape 17"/>
              <p:cNvSpPr/>
              <p:nvPr/>
            </p:nvSpPr>
            <p:spPr bwMode="auto">
              <a:xfrm>
                <a:off x="219" y="64"/>
                <a:ext cx="124" cy="213"/>
              </a:xfrm>
              <a:custGeom>
                <a:avLst/>
                <a:gdLst>
                  <a:gd name="T0" fmla="*/ 549 w 21600"/>
                  <a:gd name="T1" fmla="*/ 0 h 21600"/>
                  <a:gd name="T2" fmla="*/ 549 w 21600"/>
                  <a:gd name="T3" fmla="*/ 15003 h 21600"/>
                  <a:gd name="T4" fmla="*/ 12997 w 21600"/>
                  <a:gd name="T5" fmla="*/ 15003 h 21600"/>
                  <a:gd name="T6" fmla="*/ 12997 w 21600"/>
                  <a:gd name="T7" fmla="*/ 17557 h 21600"/>
                  <a:gd name="T8" fmla="*/ 0 w 21600"/>
                  <a:gd name="T9" fmla="*/ 17557 h 21600"/>
                  <a:gd name="T10" fmla="*/ 0 w 21600"/>
                  <a:gd name="T11" fmla="*/ 21600 h 21600"/>
                  <a:gd name="T12" fmla="*/ 17756 w 21600"/>
                  <a:gd name="T13" fmla="*/ 21600 h 21600"/>
                  <a:gd name="T14" fmla="*/ 21600 w 21600"/>
                  <a:gd name="T15" fmla="*/ 21600 h 21600"/>
                  <a:gd name="T16" fmla="*/ 21600 w 21600"/>
                  <a:gd name="T17" fmla="*/ 0 h 21600"/>
                  <a:gd name="T18" fmla="*/ 549 w 21600"/>
                  <a:gd name="T19" fmla="*/ 0 h 21600"/>
                  <a:gd name="T20" fmla="*/ 12997 w 21600"/>
                  <a:gd name="T21" fmla="*/ 11066 h 21600"/>
                  <a:gd name="T22" fmla="*/ 8786 w 21600"/>
                  <a:gd name="T23" fmla="*/ 11066 h 21600"/>
                  <a:gd name="T24" fmla="*/ 8786 w 21600"/>
                  <a:gd name="T25" fmla="*/ 4043 h 21600"/>
                  <a:gd name="T26" fmla="*/ 12997 w 21600"/>
                  <a:gd name="T27" fmla="*/ 4043 h 21600"/>
                  <a:gd name="T28" fmla="*/ 12997 w 21600"/>
                  <a:gd name="T29" fmla="*/ 11066 h 21600"/>
                  <a:gd name="T30" fmla="*/ 12997 w 21600"/>
                  <a:gd name="T31" fmla="*/ 11066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1600" h="21600">
                    <a:moveTo>
                      <a:pt x="549" y="0"/>
                    </a:moveTo>
                    <a:lnTo>
                      <a:pt x="549" y="15003"/>
                    </a:lnTo>
                    <a:lnTo>
                      <a:pt x="12997" y="15003"/>
                    </a:lnTo>
                    <a:lnTo>
                      <a:pt x="12997" y="17557"/>
                    </a:lnTo>
                    <a:lnTo>
                      <a:pt x="0" y="17557"/>
                    </a:lnTo>
                    <a:lnTo>
                      <a:pt x="0" y="21600"/>
                    </a:lnTo>
                    <a:lnTo>
                      <a:pt x="17756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lnTo>
                      <a:pt x="549" y="0"/>
                    </a:lnTo>
                    <a:close/>
                    <a:moveTo>
                      <a:pt x="12997" y="11066"/>
                    </a:moveTo>
                    <a:lnTo>
                      <a:pt x="8786" y="11066"/>
                    </a:lnTo>
                    <a:lnTo>
                      <a:pt x="8786" y="4043"/>
                    </a:lnTo>
                    <a:lnTo>
                      <a:pt x="12997" y="4043"/>
                    </a:lnTo>
                    <a:lnTo>
                      <a:pt x="12997" y="11066"/>
                    </a:lnTo>
                    <a:close/>
                    <a:moveTo>
                      <a:pt x="12997" y="11066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114" name="AutoShape 18"/>
              <p:cNvSpPr/>
              <p:nvPr/>
            </p:nvSpPr>
            <p:spPr bwMode="auto">
              <a:xfrm>
                <a:off x="368" y="64"/>
                <a:ext cx="121" cy="213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15003 h 21600"/>
                  <a:gd name="T4" fmla="*/ 13221 w 21600"/>
                  <a:gd name="T5" fmla="*/ 15003 h 21600"/>
                  <a:gd name="T6" fmla="*/ 13221 w 21600"/>
                  <a:gd name="T7" fmla="*/ 17557 h 21600"/>
                  <a:gd name="T8" fmla="*/ 0 w 21600"/>
                  <a:gd name="T9" fmla="*/ 17557 h 21600"/>
                  <a:gd name="T10" fmla="*/ 0 w 21600"/>
                  <a:gd name="T11" fmla="*/ 21600 h 21600"/>
                  <a:gd name="T12" fmla="*/ 17690 w 21600"/>
                  <a:gd name="T13" fmla="*/ 21600 h 21600"/>
                  <a:gd name="T14" fmla="*/ 21600 w 21600"/>
                  <a:gd name="T15" fmla="*/ 21600 h 21600"/>
                  <a:gd name="T16" fmla="*/ 21600 w 21600"/>
                  <a:gd name="T17" fmla="*/ 0 h 21600"/>
                  <a:gd name="T18" fmla="*/ 0 w 21600"/>
                  <a:gd name="T19" fmla="*/ 0 h 21600"/>
                  <a:gd name="T20" fmla="*/ 13221 w 21600"/>
                  <a:gd name="T21" fmla="*/ 11066 h 21600"/>
                  <a:gd name="T22" fmla="*/ 8752 w 21600"/>
                  <a:gd name="T23" fmla="*/ 11066 h 21600"/>
                  <a:gd name="T24" fmla="*/ 8752 w 21600"/>
                  <a:gd name="T25" fmla="*/ 4043 h 21600"/>
                  <a:gd name="T26" fmla="*/ 13221 w 21600"/>
                  <a:gd name="T27" fmla="*/ 4043 h 21600"/>
                  <a:gd name="T28" fmla="*/ 13221 w 21600"/>
                  <a:gd name="T29" fmla="*/ 11066 h 21600"/>
                  <a:gd name="T30" fmla="*/ 13221 w 21600"/>
                  <a:gd name="T31" fmla="*/ 11066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0" y="15003"/>
                    </a:lnTo>
                    <a:lnTo>
                      <a:pt x="13221" y="15003"/>
                    </a:lnTo>
                    <a:lnTo>
                      <a:pt x="13221" y="17557"/>
                    </a:lnTo>
                    <a:lnTo>
                      <a:pt x="0" y="17557"/>
                    </a:lnTo>
                    <a:lnTo>
                      <a:pt x="0" y="21600"/>
                    </a:lnTo>
                    <a:lnTo>
                      <a:pt x="17690" y="21600"/>
                    </a:lnTo>
                    <a:lnTo>
                      <a:pt x="21600" y="2160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  <a:moveTo>
                      <a:pt x="13221" y="11066"/>
                    </a:moveTo>
                    <a:lnTo>
                      <a:pt x="8752" y="11066"/>
                    </a:lnTo>
                    <a:lnTo>
                      <a:pt x="8752" y="4043"/>
                    </a:lnTo>
                    <a:lnTo>
                      <a:pt x="13221" y="4043"/>
                    </a:lnTo>
                    <a:lnTo>
                      <a:pt x="13221" y="11066"/>
                    </a:lnTo>
                    <a:close/>
                    <a:moveTo>
                      <a:pt x="13221" y="11066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115" name="Rectangle 19"/>
              <p:cNvSpPr/>
              <p:nvPr/>
            </p:nvSpPr>
            <p:spPr bwMode="auto">
              <a:xfrm>
                <a:off x="145" y="66"/>
                <a:ext cx="64" cy="144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116" name="Rectangle 20"/>
              <p:cNvSpPr/>
              <p:nvPr/>
            </p:nvSpPr>
            <p:spPr bwMode="auto">
              <a:xfrm>
                <a:off x="145" y="2"/>
                <a:ext cx="64" cy="4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94" name="Group 93"/>
          <p:cNvGrpSpPr/>
          <p:nvPr/>
        </p:nvGrpSpPr>
        <p:grpSpPr>
          <a:xfrm>
            <a:off x="1643309" y="4921030"/>
            <a:ext cx="2123455" cy="942007"/>
            <a:chOff x="8657822" y="2704651"/>
            <a:chExt cx="2013460" cy="893212"/>
          </a:xfrm>
        </p:grpSpPr>
        <p:sp>
          <p:nvSpPr>
            <p:cNvPr id="95" name="Text Placeholder 2"/>
            <p:cNvSpPr txBox="1"/>
            <p:nvPr/>
          </p:nvSpPr>
          <p:spPr>
            <a:xfrm>
              <a:off x="8657822" y="2704651"/>
              <a:ext cx="2013460" cy="261780"/>
            </a:xfrm>
            <a:prstGeom prst="rect">
              <a:avLst/>
            </a:prstGeom>
            <a:noFill/>
          </p:spPr>
          <p:txBody>
            <a:bodyPr vert="horz" lIns="96435" tIns="48218" rIns="96435" bIns="48218" rtlCol="0" anchor="ctr">
              <a:noAutofit/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lnSpc>
                  <a:spcPct val="150000"/>
                </a:lnSpc>
              </a:pPr>
              <a:r>
                <a:rPr lang="en-US" sz="1475" b="1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Clear Sans" panose="020B0503030202020304" pitchFamily="34" charset="0"/>
                  <a:sym typeface="Times New Roman" panose="02020603050405020304" pitchFamily="18" charset="0"/>
                </a:rPr>
                <a:t>单击此处添加名称</a:t>
              </a:r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8738503" y="3043924"/>
              <a:ext cx="1876003" cy="55393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sz="1265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您的内容打在这里，或者通过复制您的文本后，在此框中选择粘贴。</a:t>
              </a:r>
            </a:p>
          </p:txBody>
        </p:sp>
      </p:grpSp>
      <p:grpSp>
        <p:nvGrpSpPr>
          <p:cNvPr id="26" name="Group 10"/>
          <p:cNvGrpSpPr/>
          <p:nvPr/>
        </p:nvGrpSpPr>
        <p:grpSpPr>
          <a:xfrm>
            <a:off x="4221469" y="4832362"/>
            <a:ext cx="1143161" cy="1143161"/>
            <a:chOff x="4318000" y="4759668"/>
            <a:chExt cx="1083945" cy="1083945"/>
          </a:xfrm>
        </p:grpSpPr>
        <p:grpSp>
          <p:nvGrpSpPr>
            <p:cNvPr id="42" name="Group 41"/>
            <p:cNvGrpSpPr/>
            <p:nvPr/>
          </p:nvGrpSpPr>
          <p:grpSpPr>
            <a:xfrm>
              <a:off x="4318000" y="4759668"/>
              <a:ext cx="1083945" cy="1083945"/>
              <a:chOff x="609600" y="3714750"/>
              <a:chExt cx="838200" cy="838200"/>
            </a:xfrm>
          </p:grpSpPr>
          <p:sp>
            <p:nvSpPr>
              <p:cNvPr id="43" name="Oval 42"/>
              <p:cNvSpPr/>
              <p:nvPr/>
            </p:nvSpPr>
            <p:spPr>
              <a:xfrm>
                <a:off x="609600" y="3714750"/>
                <a:ext cx="838200" cy="8382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53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27" name="Oval 40"/>
              <p:cNvSpPr>
                <a:spLocks noChangeArrowheads="1"/>
              </p:cNvSpPr>
              <p:nvPr/>
            </p:nvSpPr>
            <p:spPr bwMode="auto">
              <a:xfrm>
                <a:off x="1019575" y="4155257"/>
                <a:ext cx="12324" cy="1232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en-US" sz="253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</p:grpSp>
        <p:sp>
          <p:nvSpPr>
            <p:cNvPr id="117" name="AutoShape 48"/>
            <p:cNvSpPr/>
            <p:nvPr/>
          </p:nvSpPr>
          <p:spPr bwMode="auto">
            <a:xfrm>
              <a:off x="4678738" y="5049288"/>
              <a:ext cx="444777" cy="446501"/>
            </a:xfrm>
            <a:custGeom>
              <a:avLst/>
              <a:gdLst>
                <a:gd name="T0" fmla="*/ 0 w 21600"/>
                <a:gd name="T1" fmla="*/ 11506 h 21600"/>
                <a:gd name="T2" fmla="*/ 7091 w 21600"/>
                <a:gd name="T3" fmla="*/ 14436 h 21600"/>
                <a:gd name="T4" fmla="*/ 10145 w 21600"/>
                <a:gd name="T5" fmla="*/ 21600 h 21600"/>
                <a:gd name="T6" fmla="*/ 14291 w 21600"/>
                <a:gd name="T7" fmla="*/ 21600 h 21600"/>
                <a:gd name="T8" fmla="*/ 0 w 21600"/>
                <a:gd name="T9" fmla="*/ 7381 h 21600"/>
                <a:gd name="T10" fmla="*/ 0 w 21600"/>
                <a:gd name="T11" fmla="*/ 11506 h 21600"/>
                <a:gd name="T12" fmla="*/ 0 w 21600"/>
                <a:gd name="T13" fmla="*/ 4125 h 21600"/>
                <a:gd name="T14" fmla="*/ 17455 w 21600"/>
                <a:gd name="T15" fmla="*/ 21600 h 21600"/>
                <a:gd name="T16" fmla="*/ 21600 w 21600"/>
                <a:gd name="T17" fmla="*/ 21600 h 21600"/>
                <a:gd name="T18" fmla="*/ 0 w 21600"/>
                <a:gd name="T19" fmla="*/ 0 h 21600"/>
                <a:gd name="T20" fmla="*/ 0 w 21600"/>
                <a:gd name="T21" fmla="*/ 4125 h 21600"/>
                <a:gd name="T22" fmla="*/ 5782 w 21600"/>
                <a:gd name="T23" fmla="*/ 18669 h 21600"/>
                <a:gd name="T24" fmla="*/ 2836 w 21600"/>
                <a:gd name="T25" fmla="*/ 21600 h 21600"/>
                <a:gd name="T26" fmla="*/ 0 w 21600"/>
                <a:gd name="T27" fmla="*/ 18669 h 21600"/>
                <a:gd name="T28" fmla="*/ 2836 w 21600"/>
                <a:gd name="T29" fmla="*/ 15847 h 21600"/>
                <a:gd name="T30" fmla="*/ 5782 w 21600"/>
                <a:gd name="T31" fmla="*/ 18669 h 21600"/>
                <a:gd name="T32" fmla="*/ 5782 w 21600"/>
                <a:gd name="T33" fmla="*/ 18669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1600" h="21600">
                  <a:moveTo>
                    <a:pt x="0" y="11506"/>
                  </a:moveTo>
                  <a:cubicBezTo>
                    <a:pt x="2727" y="11506"/>
                    <a:pt x="5236" y="12482"/>
                    <a:pt x="7091" y="14436"/>
                  </a:cubicBezTo>
                  <a:cubicBezTo>
                    <a:pt x="9055" y="16390"/>
                    <a:pt x="10145" y="18886"/>
                    <a:pt x="10145" y="21600"/>
                  </a:cubicBezTo>
                  <a:cubicBezTo>
                    <a:pt x="14291" y="21600"/>
                    <a:pt x="14291" y="21600"/>
                    <a:pt x="14291" y="21600"/>
                  </a:cubicBezTo>
                  <a:cubicBezTo>
                    <a:pt x="14291" y="13785"/>
                    <a:pt x="7855" y="7381"/>
                    <a:pt x="0" y="7381"/>
                  </a:cubicBezTo>
                  <a:lnTo>
                    <a:pt x="0" y="11506"/>
                  </a:lnTo>
                  <a:close/>
                  <a:moveTo>
                    <a:pt x="0" y="4125"/>
                  </a:moveTo>
                  <a:cubicBezTo>
                    <a:pt x="9600" y="4125"/>
                    <a:pt x="17455" y="11940"/>
                    <a:pt x="17455" y="21600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21600" y="9660"/>
                    <a:pt x="11891" y="0"/>
                    <a:pt x="0" y="0"/>
                  </a:cubicBezTo>
                  <a:lnTo>
                    <a:pt x="0" y="4125"/>
                  </a:lnTo>
                  <a:close/>
                  <a:moveTo>
                    <a:pt x="5782" y="18669"/>
                  </a:moveTo>
                  <a:cubicBezTo>
                    <a:pt x="5782" y="20297"/>
                    <a:pt x="4473" y="21600"/>
                    <a:pt x="2836" y="21600"/>
                  </a:cubicBezTo>
                  <a:cubicBezTo>
                    <a:pt x="1309" y="21600"/>
                    <a:pt x="0" y="20297"/>
                    <a:pt x="0" y="18669"/>
                  </a:cubicBezTo>
                  <a:cubicBezTo>
                    <a:pt x="0" y="17150"/>
                    <a:pt x="1309" y="15847"/>
                    <a:pt x="2836" y="15847"/>
                  </a:cubicBezTo>
                  <a:cubicBezTo>
                    <a:pt x="4473" y="15847"/>
                    <a:pt x="5782" y="17150"/>
                    <a:pt x="5782" y="18669"/>
                  </a:cubicBezTo>
                  <a:close/>
                  <a:moveTo>
                    <a:pt x="5782" y="18669"/>
                  </a:move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lIns="0" tIns="0" rIns="0" bIns="0"/>
            <a:lstStyle/>
            <a:p>
              <a:endParaRPr lang="en-US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8025268" y="3580173"/>
            <a:ext cx="2123455" cy="942007"/>
            <a:chOff x="8657822" y="2704651"/>
            <a:chExt cx="2013460" cy="893212"/>
          </a:xfrm>
        </p:grpSpPr>
        <p:sp>
          <p:nvSpPr>
            <p:cNvPr id="72" name="Text Placeholder 2"/>
            <p:cNvSpPr txBox="1"/>
            <p:nvPr/>
          </p:nvSpPr>
          <p:spPr>
            <a:xfrm>
              <a:off x="8657822" y="2704651"/>
              <a:ext cx="2013460" cy="261780"/>
            </a:xfrm>
            <a:prstGeom prst="rect">
              <a:avLst/>
            </a:prstGeom>
            <a:noFill/>
          </p:spPr>
          <p:txBody>
            <a:bodyPr vert="horz" lIns="96435" tIns="48218" rIns="96435" bIns="48218" rtlCol="0" anchor="ctr">
              <a:noAutofit/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150000"/>
                </a:lnSpc>
              </a:pPr>
              <a:r>
                <a:rPr lang="en-US" sz="1475" b="1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Clear Sans" panose="020B0503030202020304" pitchFamily="34" charset="0"/>
                  <a:sym typeface="Times New Roman" panose="02020603050405020304" pitchFamily="18" charset="0"/>
                </a:rPr>
                <a:t>单击此处添加名称</a:t>
              </a: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8738503" y="3043924"/>
              <a:ext cx="1876003" cy="55393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265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您的内容打在这里，或者通过复制您的文本后，在此框中选择粘贴。</a:t>
              </a:r>
            </a:p>
          </p:txBody>
        </p:sp>
      </p:grpSp>
      <p:grpSp>
        <p:nvGrpSpPr>
          <p:cNvPr id="28" name="Group 2"/>
          <p:cNvGrpSpPr/>
          <p:nvPr/>
        </p:nvGrpSpPr>
        <p:grpSpPr>
          <a:xfrm>
            <a:off x="6833527" y="3415211"/>
            <a:ext cx="1143161" cy="1143161"/>
            <a:chOff x="6794754" y="3415925"/>
            <a:chExt cx="1083945" cy="1083945"/>
          </a:xfrm>
        </p:grpSpPr>
        <p:sp>
          <p:nvSpPr>
            <p:cNvPr id="144" name="Oval 143"/>
            <p:cNvSpPr/>
            <p:nvPr/>
          </p:nvSpPr>
          <p:spPr>
            <a:xfrm>
              <a:off x="6794754" y="3415925"/>
              <a:ext cx="1083945" cy="1083945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53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grpSp>
          <p:nvGrpSpPr>
            <p:cNvPr id="118" name="Group 39"/>
            <p:cNvGrpSpPr/>
            <p:nvPr/>
          </p:nvGrpSpPr>
          <p:grpSpPr bwMode="auto">
            <a:xfrm>
              <a:off x="7077859" y="3801272"/>
              <a:ext cx="522355" cy="333479"/>
              <a:chOff x="0" y="0"/>
              <a:chExt cx="413" cy="263"/>
            </a:xfrm>
            <a:solidFill>
              <a:schemeClr val="bg1"/>
            </a:solidFill>
          </p:grpSpPr>
          <p:sp>
            <p:nvSpPr>
              <p:cNvPr id="119" name="AutoShape 36"/>
              <p:cNvSpPr/>
              <p:nvPr/>
            </p:nvSpPr>
            <p:spPr bwMode="auto">
              <a:xfrm>
                <a:off x="0" y="0"/>
                <a:ext cx="215" cy="256"/>
              </a:xfrm>
              <a:custGeom>
                <a:avLst/>
                <a:gdLst>
                  <a:gd name="T0" fmla="*/ 16457 w 21196"/>
                  <a:gd name="T1" fmla="*/ 9755 h 21426"/>
                  <a:gd name="T2" fmla="*/ 20366 w 21196"/>
                  <a:gd name="T3" fmla="*/ 5748 h 21426"/>
                  <a:gd name="T4" fmla="*/ 13166 w 21196"/>
                  <a:gd name="T5" fmla="*/ 0 h 21426"/>
                  <a:gd name="T6" fmla="*/ 5760 w 21196"/>
                  <a:gd name="T7" fmla="*/ 0 h 21426"/>
                  <a:gd name="T8" fmla="*/ 5554 w 21196"/>
                  <a:gd name="T9" fmla="*/ 0 h 21426"/>
                  <a:gd name="T10" fmla="*/ 0 w 21196"/>
                  <a:gd name="T11" fmla="*/ 0 h 21426"/>
                  <a:gd name="T12" fmla="*/ 0 w 21196"/>
                  <a:gd name="T13" fmla="*/ 21426 h 21426"/>
                  <a:gd name="T14" fmla="*/ 5554 w 21196"/>
                  <a:gd name="T15" fmla="*/ 21426 h 21426"/>
                  <a:gd name="T16" fmla="*/ 5760 w 21196"/>
                  <a:gd name="T17" fmla="*/ 21426 h 21426"/>
                  <a:gd name="T18" fmla="*/ 13166 w 21196"/>
                  <a:gd name="T19" fmla="*/ 21426 h 21426"/>
                  <a:gd name="T20" fmla="*/ 21189 w 21196"/>
                  <a:gd name="T21" fmla="*/ 15155 h 21426"/>
                  <a:gd name="T22" fmla="*/ 16457 w 21196"/>
                  <a:gd name="T23" fmla="*/ 9755 h 21426"/>
                  <a:gd name="T24" fmla="*/ 5760 w 21196"/>
                  <a:gd name="T25" fmla="*/ 3832 h 21426"/>
                  <a:gd name="T26" fmla="*/ 12137 w 21196"/>
                  <a:gd name="T27" fmla="*/ 3832 h 21426"/>
                  <a:gd name="T28" fmla="*/ 13166 w 21196"/>
                  <a:gd name="T29" fmla="*/ 3832 h 21426"/>
                  <a:gd name="T30" fmla="*/ 15017 w 21196"/>
                  <a:gd name="T31" fmla="*/ 5923 h 21426"/>
                  <a:gd name="T32" fmla="*/ 12754 w 21196"/>
                  <a:gd name="T33" fmla="*/ 8535 h 21426"/>
                  <a:gd name="T34" fmla="*/ 5760 w 21196"/>
                  <a:gd name="T35" fmla="*/ 8535 h 21426"/>
                  <a:gd name="T36" fmla="*/ 5760 w 21196"/>
                  <a:gd name="T37" fmla="*/ 3832 h 21426"/>
                  <a:gd name="T38" fmla="*/ 12754 w 21196"/>
                  <a:gd name="T39" fmla="*/ 17594 h 21426"/>
                  <a:gd name="T40" fmla="*/ 12343 w 21196"/>
                  <a:gd name="T41" fmla="*/ 17594 h 21426"/>
                  <a:gd name="T42" fmla="*/ 5760 w 21196"/>
                  <a:gd name="T43" fmla="*/ 17594 h 21426"/>
                  <a:gd name="T44" fmla="*/ 5760 w 21196"/>
                  <a:gd name="T45" fmla="*/ 11845 h 21426"/>
                  <a:gd name="T46" fmla="*/ 13166 w 21196"/>
                  <a:gd name="T47" fmla="*/ 11845 h 21426"/>
                  <a:gd name="T48" fmla="*/ 15840 w 21196"/>
                  <a:gd name="T49" fmla="*/ 14806 h 21426"/>
                  <a:gd name="T50" fmla="*/ 12754 w 21196"/>
                  <a:gd name="T51" fmla="*/ 17594 h 21426"/>
                  <a:gd name="T52" fmla="*/ 12754 w 21196"/>
                  <a:gd name="T53" fmla="*/ 17594 h 21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1196" h="21426">
                    <a:moveTo>
                      <a:pt x="16457" y="9755"/>
                    </a:moveTo>
                    <a:cubicBezTo>
                      <a:pt x="16457" y="9755"/>
                      <a:pt x="20366" y="9581"/>
                      <a:pt x="20366" y="5748"/>
                    </a:cubicBezTo>
                    <a:cubicBezTo>
                      <a:pt x="20366" y="1742"/>
                      <a:pt x="17074" y="0"/>
                      <a:pt x="13166" y="0"/>
                    </a:cubicBezTo>
                    <a:cubicBezTo>
                      <a:pt x="5760" y="0"/>
                      <a:pt x="5760" y="0"/>
                      <a:pt x="5760" y="0"/>
                    </a:cubicBezTo>
                    <a:cubicBezTo>
                      <a:pt x="5554" y="0"/>
                      <a:pt x="5554" y="0"/>
                      <a:pt x="5554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1426"/>
                      <a:pt x="0" y="21426"/>
                      <a:pt x="0" y="21426"/>
                    </a:cubicBezTo>
                    <a:cubicBezTo>
                      <a:pt x="5554" y="21426"/>
                      <a:pt x="5554" y="21426"/>
                      <a:pt x="5554" y="21426"/>
                    </a:cubicBezTo>
                    <a:cubicBezTo>
                      <a:pt x="5760" y="21426"/>
                      <a:pt x="5760" y="21426"/>
                      <a:pt x="5760" y="21426"/>
                    </a:cubicBezTo>
                    <a:cubicBezTo>
                      <a:pt x="13166" y="21426"/>
                      <a:pt x="13166" y="21426"/>
                      <a:pt x="13166" y="21426"/>
                    </a:cubicBezTo>
                    <a:cubicBezTo>
                      <a:pt x="13166" y="21426"/>
                      <a:pt x="21189" y="21600"/>
                      <a:pt x="21189" y="15155"/>
                    </a:cubicBezTo>
                    <a:cubicBezTo>
                      <a:pt x="21189" y="15155"/>
                      <a:pt x="21600" y="9755"/>
                      <a:pt x="16457" y="9755"/>
                    </a:cubicBezTo>
                    <a:close/>
                    <a:moveTo>
                      <a:pt x="5760" y="3832"/>
                    </a:moveTo>
                    <a:cubicBezTo>
                      <a:pt x="12137" y="3832"/>
                      <a:pt x="12137" y="3832"/>
                      <a:pt x="12137" y="3832"/>
                    </a:cubicBezTo>
                    <a:cubicBezTo>
                      <a:pt x="13166" y="3832"/>
                      <a:pt x="13166" y="3832"/>
                      <a:pt x="13166" y="3832"/>
                    </a:cubicBezTo>
                    <a:cubicBezTo>
                      <a:pt x="13166" y="3832"/>
                      <a:pt x="15017" y="3832"/>
                      <a:pt x="15017" y="5923"/>
                    </a:cubicBezTo>
                    <a:cubicBezTo>
                      <a:pt x="15017" y="8187"/>
                      <a:pt x="13783" y="8535"/>
                      <a:pt x="12754" y="8535"/>
                    </a:cubicBezTo>
                    <a:cubicBezTo>
                      <a:pt x="5760" y="8535"/>
                      <a:pt x="5760" y="8535"/>
                      <a:pt x="5760" y="8535"/>
                    </a:cubicBezTo>
                    <a:lnTo>
                      <a:pt x="5760" y="3832"/>
                    </a:lnTo>
                    <a:close/>
                    <a:moveTo>
                      <a:pt x="12754" y="17594"/>
                    </a:moveTo>
                    <a:cubicBezTo>
                      <a:pt x="12549" y="17594"/>
                      <a:pt x="12343" y="17594"/>
                      <a:pt x="12343" y="17594"/>
                    </a:cubicBezTo>
                    <a:cubicBezTo>
                      <a:pt x="5760" y="17594"/>
                      <a:pt x="5760" y="17594"/>
                      <a:pt x="5760" y="17594"/>
                    </a:cubicBezTo>
                    <a:cubicBezTo>
                      <a:pt x="5760" y="11845"/>
                      <a:pt x="5760" y="11845"/>
                      <a:pt x="5760" y="11845"/>
                    </a:cubicBezTo>
                    <a:cubicBezTo>
                      <a:pt x="13166" y="11845"/>
                      <a:pt x="13166" y="11845"/>
                      <a:pt x="13166" y="11845"/>
                    </a:cubicBezTo>
                    <a:cubicBezTo>
                      <a:pt x="13166" y="11845"/>
                      <a:pt x="15840" y="11845"/>
                      <a:pt x="15840" y="14806"/>
                    </a:cubicBezTo>
                    <a:cubicBezTo>
                      <a:pt x="15840" y="17245"/>
                      <a:pt x="13783" y="17594"/>
                      <a:pt x="12754" y="17594"/>
                    </a:cubicBezTo>
                    <a:close/>
                    <a:moveTo>
                      <a:pt x="12754" y="17594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120" name="AutoShape 37"/>
              <p:cNvSpPr/>
              <p:nvPr/>
            </p:nvSpPr>
            <p:spPr bwMode="auto">
              <a:xfrm>
                <a:off x="225" y="64"/>
                <a:ext cx="188" cy="199"/>
              </a:xfrm>
              <a:custGeom>
                <a:avLst/>
                <a:gdLst>
                  <a:gd name="T0" fmla="*/ 10159 w 19520"/>
                  <a:gd name="T1" fmla="*/ 0 h 21159"/>
                  <a:gd name="T2" fmla="*/ 7 w 19520"/>
                  <a:gd name="T3" fmla="*/ 10466 h 21159"/>
                  <a:gd name="T4" fmla="*/ 10159 w 19520"/>
                  <a:gd name="T5" fmla="*/ 21155 h 21159"/>
                  <a:gd name="T6" fmla="*/ 19231 w 19520"/>
                  <a:gd name="T7" fmla="*/ 13806 h 21159"/>
                  <a:gd name="T8" fmla="*/ 14695 w 19520"/>
                  <a:gd name="T9" fmla="*/ 13806 h 21159"/>
                  <a:gd name="T10" fmla="*/ 10375 w 19520"/>
                  <a:gd name="T11" fmla="*/ 16701 h 21159"/>
                  <a:gd name="T12" fmla="*/ 5623 w 19520"/>
                  <a:gd name="T13" fmla="*/ 12025 h 21159"/>
                  <a:gd name="T14" fmla="*/ 19447 w 19520"/>
                  <a:gd name="T15" fmla="*/ 12025 h 21159"/>
                  <a:gd name="T16" fmla="*/ 10159 w 19520"/>
                  <a:gd name="T17" fmla="*/ 0 h 21159"/>
                  <a:gd name="T18" fmla="*/ 5623 w 19520"/>
                  <a:gd name="T19" fmla="*/ 8239 h 21159"/>
                  <a:gd name="T20" fmla="*/ 10375 w 19520"/>
                  <a:gd name="T21" fmla="*/ 4008 h 21159"/>
                  <a:gd name="T22" fmla="*/ 14479 w 19520"/>
                  <a:gd name="T23" fmla="*/ 8239 h 21159"/>
                  <a:gd name="T24" fmla="*/ 5623 w 19520"/>
                  <a:gd name="T25" fmla="*/ 8239 h 21159"/>
                  <a:gd name="T26" fmla="*/ 5623 w 19520"/>
                  <a:gd name="T27" fmla="*/ 8239 h 21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9520" h="21159">
                    <a:moveTo>
                      <a:pt x="10159" y="0"/>
                    </a:moveTo>
                    <a:cubicBezTo>
                      <a:pt x="7" y="0"/>
                      <a:pt x="7" y="10466"/>
                      <a:pt x="7" y="10466"/>
                    </a:cubicBezTo>
                    <a:cubicBezTo>
                      <a:pt x="7" y="10466"/>
                      <a:pt x="-641" y="21155"/>
                      <a:pt x="10159" y="21155"/>
                    </a:cubicBezTo>
                    <a:cubicBezTo>
                      <a:pt x="10159" y="21155"/>
                      <a:pt x="19231" y="21600"/>
                      <a:pt x="19231" y="13806"/>
                    </a:cubicBezTo>
                    <a:cubicBezTo>
                      <a:pt x="14695" y="13806"/>
                      <a:pt x="14695" y="13806"/>
                      <a:pt x="14695" y="13806"/>
                    </a:cubicBezTo>
                    <a:cubicBezTo>
                      <a:pt x="14695" y="13806"/>
                      <a:pt x="14695" y="16701"/>
                      <a:pt x="10375" y="16701"/>
                    </a:cubicBezTo>
                    <a:cubicBezTo>
                      <a:pt x="10375" y="16701"/>
                      <a:pt x="5623" y="16924"/>
                      <a:pt x="5623" y="12025"/>
                    </a:cubicBezTo>
                    <a:cubicBezTo>
                      <a:pt x="19447" y="12025"/>
                      <a:pt x="19447" y="12025"/>
                      <a:pt x="19447" y="12025"/>
                    </a:cubicBezTo>
                    <a:cubicBezTo>
                      <a:pt x="19447" y="12025"/>
                      <a:pt x="20959" y="0"/>
                      <a:pt x="10159" y="0"/>
                    </a:cubicBezTo>
                    <a:close/>
                    <a:moveTo>
                      <a:pt x="5623" y="8239"/>
                    </a:moveTo>
                    <a:cubicBezTo>
                      <a:pt x="5623" y="8239"/>
                      <a:pt x="6271" y="4008"/>
                      <a:pt x="10375" y="4008"/>
                    </a:cubicBezTo>
                    <a:cubicBezTo>
                      <a:pt x="14479" y="4008"/>
                      <a:pt x="14479" y="8239"/>
                      <a:pt x="14479" y="8239"/>
                    </a:cubicBezTo>
                    <a:lnTo>
                      <a:pt x="5623" y="8239"/>
                    </a:lnTo>
                    <a:close/>
                    <a:moveTo>
                      <a:pt x="5623" y="8239"/>
                    </a:move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121" name="Rectangle 38"/>
              <p:cNvSpPr/>
              <p:nvPr/>
            </p:nvSpPr>
            <p:spPr bwMode="auto">
              <a:xfrm>
                <a:off x="269" y="15"/>
                <a:ext cx="127" cy="3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/>
              <a:lstStyle/>
              <a:p>
                <a:endParaRPr lang="en-US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</p:grpSp>
      </p:grpSp>
      <p:sp>
        <p:nvSpPr>
          <p:cNvPr id="52" name="文本框 51"/>
          <p:cNvSpPr txBox="1"/>
          <p:nvPr/>
        </p:nvSpPr>
        <p:spPr>
          <a:xfrm>
            <a:off x="452924" y="388319"/>
            <a:ext cx="2380768" cy="355028"/>
          </a:xfrm>
          <a:prstGeom prst="rect">
            <a:avLst/>
          </a:prstGeom>
          <a:noFill/>
        </p:spPr>
        <p:txBody>
          <a:bodyPr wrap="none" lIns="91434" tIns="45717" rIns="91434" bIns="45717" rtlCol="0">
            <a:spAutoFit/>
          </a:bodyPr>
          <a:lstStyle/>
          <a:p>
            <a:pPr defTabSz="914400"/>
            <a:r>
              <a:rPr lang="zh-CN" altLang="en-US" sz="1705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点击添加相关标题文字</a:t>
            </a:r>
          </a:p>
        </p:txBody>
      </p:sp>
      <p:sp>
        <p:nvSpPr>
          <p:cNvPr id="53" name="文本框 52"/>
          <p:cNvSpPr txBox="1"/>
          <p:nvPr/>
        </p:nvSpPr>
        <p:spPr>
          <a:xfrm>
            <a:off x="452924" y="665873"/>
            <a:ext cx="2512342" cy="296550"/>
          </a:xfrm>
          <a:prstGeom prst="rect">
            <a:avLst/>
          </a:prstGeom>
          <a:noFill/>
        </p:spPr>
        <p:txBody>
          <a:bodyPr wrap="none" lIns="91434" tIns="45717" rIns="91434" bIns="45717" rtlCol="0">
            <a:spAutoFit/>
          </a:bodyPr>
          <a:lstStyle/>
          <a:p>
            <a:pPr defTabSz="914400"/>
            <a:r>
              <a:rPr lang="en-US" altLang="zh-CN" sz="1325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ADD RELATED TITLE WORDS</a:t>
            </a:r>
            <a:endParaRPr lang="zh-CN" altLang="en-US" sz="1325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:wipe/>
      </p:transition>
    </mc:Choice>
    <mc:Fallback xmlns="">
      <p:transition spd="slow" advTm="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500"/>
                            </p:stCondLst>
                            <p:childTnLst>
                              <p:par>
                                <p:cTn id="38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5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6000"/>
                            </p:stCondLst>
                            <p:childTnLst>
                              <p:par>
                                <p:cTn id="49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7000"/>
                            </p:stCondLst>
                            <p:childTnLst>
                              <p:par>
                                <p:cTn id="5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7500"/>
                            </p:stCondLst>
                            <p:childTnLst>
                              <p:par>
                                <p:cTn id="60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8500"/>
                            </p:stCondLst>
                            <p:childTnLst>
                              <p:par>
                                <p:cTn id="6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16"/>
          <p:cNvGrpSpPr/>
          <p:nvPr/>
        </p:nvGrpSpPr>
        <p:grpSpPr bwMode="auto">
          <a:xfrm>
            <a:off x="2874869" y="2848586"/>
            <a:ext cx="6438186" cy="5277324"/>
            <a:chOff x="4351277" y="3064874"/>
            <a:chExt cx="4735660" cy="4047963"/>
          </a:xfrm>
          <a:solidFill>
            <a:srgbClr val="00B050"/>
          </a:solidFill>
        </p:grpSpPr>
        <p:sp>
          <p:nvSpPr>
            <p:cNvPr id="7" name="空心弧 6"/>
            <p:cNvSpPr/>
            <p:nvPr/>
          </p:nvSpPr>
          <p:spPr>
            <a:xfrm>
              <a:off x="4886282" y="3483296"/>
              <a:ext cx="3629138" cy="3629541"/>
            </a:xfrm>
            <a:prstGeom prst="blockArc">
              <a:avLst>
                <a:gd name="adj1" fmla="val 10800000"/>
                <a:gd name="adj2" fmla="val 118155"/>
                <a:gd name="adj3" fmla="val 13775"/>
              </a:avLst>
            </a:prstGeom>
            <a:solidFill>
              <a:schemeClr val="accent5"/>
            </a:solidFill>
            <a:ln w="12700" cap="flat" cmpd="sng" algn="ctr">
              <a:solidFill>
                <a:srgbClr val="00B050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defTabSz="914400">
                <a:defRPr/>
              </a:pPr>
              <a:endParaRPr lang="zh-CN" altLang="en-US" kern="0">
                <a:solidFill>
                  <a:schemeClr val="bg1">
                    <a:lumMod val="50000"/>
                  </a:schemeClr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grpSp>
          <p:nvGrpSpPr>
            <p:cNvPr id="9" name="组合 18"/>
            <p:cNvGrpSpPr/>
            <p:nvPr/>
          </p:nvGrpSpPr>
          <p:grpSpPr bwMode="auto">
            <a:xfrm>
              <a:off x="4351277" y="3064874"/>
              <a:ext cx="4735660" cy="2232926"/>
              <a:chOff x="4351277" y="3064874"/>
              <a:chExt cx="4735660" cy="2232926"/>
            </a:xfrm>
            <a:grpFill/>
          </p:grpSpPr>
          <p:grpSp>
            <p:nvGrpSpPr>
              <p:cNvPr id="10" name="组合 9"/>
              <p:cNvGrpSpPr/>
              <p:nvPr/>
            </p:nvGrpSpPr>
            <p:grpSpPr>
              <a:xfrm>
                <a:off x="8516186" y="5132112"/>
                <a:ext cx="570751" cy="165688"/>
                <a:chOff x="7856113" y="3986011"/>
                <a:chExt cx="488007" cy="141668"/>
              </a:xfrm>
              <a:grpFill/>
            </p:grpSpPr>
            <p:cxnSp>
              <p:nvCxnSpPr>
                <p:cNvPr id="29" name="直接连接符 28"/>
                <p:cNvCxnSpPr/>
                <p:nvPr/>
              </p:nvCxnSpPr>
              <p:spPr>
                <a:xfrm>
                  <a:off x="7856113" y="4056845"/>
                  <a:ext cx="359419" cy="0"/>
                </a:xfrm>
                <a:prstGeom prst="line">
                  <a:avLst/>
                </a:prstGeom>
                <a:grpFill/>
                <a:ln w="22225" cap="flat" cmpd="sng" algn="ctr">
                  <a:solidFill>
                    <a:schemeClr val="accent2"/>
                  </a:solidFill>
                  <a:prstDash val="solid"/>
                  <a:miter lim="800000"/>
                </a:ln>
                <a:effectLst/>
              </p:spPr>
            </p:cxnSp>
            <p:sp>
              <p:nvSpPr>
                <p:cNvPr id="30" name="椭圆 29"/>
                <p:cNvSpPr/>
                <p:nvPr/>
              </p:nvSpPr>
              <p:spPr>
                <a:xfrm>
                  <a:off x="8202452" y="3986011"/>
                  <a:ext cx="141668" cy="141668"/>
                </a:xfrm>
                <a:prstGeom prst="ellipse">
                  <a:avLst/>
                </a:prstGeom>
                <a:solidFill>
                  <a:schemeClr val="accent2"/>
                </a:solidFill>
                <a:ln w="12700" cap="flat" cmpd="sng" algn="ctr">
                  <a:solidFill>
                    <a:schemeClr val="accent2"/>
                  </a:solidFill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algn="ctr" defTabSz="914400">
                    <a:defRPr/>
                  </a:pPr>
                  <a:endParaRPr lang="zh-CN" altLang="en-US" kern="0">
                    <a:solidFill>
                      <a:schemeClr val="bg1">
                        <a:lumMod val="50000"/>
                      </a:schemeClr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11" name="组合 10"/>
              <p:cNvGrpSpPr/>
              <p:nvPr/>
            </p:nvGrpSpPr>
            <p:grpSpPr>
              <a:xfrm rot="19878410">
                <a:off x="8123180" y="4055012"/>
                <a:ext cx="570751" cy="165688"/>
                <a:chOff x="7856113" y="3986011"/>
                <a:chExt cx="488007" cy="141668"/>
              </a:xfrm>
              <a:grpFill/>
            </p:grpSpPr>
            <p:cxnSp>
              <p:nvCxnSpPr>
                <p:cNvPr id="27" name="直接连接符 26"/>
                <p:cNvCxnSpPr/>
                <p:nvPr/>
              </p:nvCxnSpPr>
              <p:spPr>
                <a:xfrm>
                  <a:off x="7856113" y="4056845"/>
                  <a:ext cx="359419" cy="0"/>
                </a:xfrm>
                <a:prstGeom prst="line">
                  <a:avLst/>
                </a:prstGeom>
                <a:grpFill/>
                <a:ln w="22225" cap="flat" cmpd="sng" algn="ctr">
                  <a:solidFill>
                    <a:schemeClr val="accent5"/>
                  </a:solidFill>
                  <a:prstDash val="solid"/>
                  <a:miter lim="800000"/>
                </a:ln>
                <a:effectLst/>
              </p:spPr>
            </p:cxnSp>
            <p:sp>
              <p:nvSpPr>
                <p:cNvPr id="28" name="椭圆 27"/>
                <p:cNvSpPr/>
                <p:nvPr/>
              </p:nvSpPr>
              <p:spPr>
                <a:xfrm>
                  <a:off x="8202452" y="3986011"/>
                  <a:ext cx="141668" cy="141668"/>
                </a:xfrm>
                <a:prstGeom prst="ellipse">
                  <a:avLst/>
                </a:prstGeom>
                <a:solidFill>
                  <a:schemeClr val="accent5"/>
                </a:solidFill>
                <a:ln w="12700" cap="flat" cmpd="sng" algn="ctr">
                  <a:solidFill>
                    <a:schemeClr val="accent5"/>
                  </a:solidFill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algn="ctr" defTabSz="914400">
                    <a:defRPr/>
                  </a:pPr>
                  <a:endParaRPr lang="zh-CN" altLang="en-US" kern="0">
                    <a:solidFill>
                      <a:schemeClr val="bg1">
                        <a:lumMod val="50000"/>
                      </a:schemeClr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12" name="组合 11"/>
              <p:cNvGrpSpPr/>
              <p:nvPr/>
            </p:nvGrpSpPr>
            <p:grpSpPr>
              <a:xfrm rot="18571434">
                <a:off x="7134956" y="3267406"/>
                <a:ext cx="570751" cy="165688"/>
                <a:chOff x="7872795" y="3940868"/>
                <a:chExt cx="488007" cy="141668"/>
              </a:xfrm>
              <a:grpFill/>
            </p:grpSpPr>
            <p:cxnSp>
              <p:nvCxnSpPr>
                <p:cNvPr id="25" name="直接连接符 24"/>
                <p:cNvCxnSpPr/>
                <p:nvPr/>
              </p:nvCxnSpPr>
              <p:spPr>
                <a:xfrm>
                  <a:off x="7872795" y="4011702"/>
                  <a:ext cx="359419" cy="0"/>
                </a:xfrm>
                <a:prstGeom prst="line">
                  <a:avLst/>
                </a:prstGeom>
                <a:grpFill/>
                <a:ln w="22225" cap="flat" cmpd="sng" algn="ctr">
                  <a:solidFill>
                    <a:schemeClr val="accent2"/>
                  </a:solidFill>
                  <a:prstDash val="solid"/>
                  <a:miter lim="800000"/>
                </a:ln>
                <a:effectLst/>
              </p:spPr>
            </p:cxnSp>
            <p:sp>
              <p:nvSpPr>
                <p:cNvPr id="26" name="椭圆 25"/>
                <p:cNvSpPr/>
                <p:nvPr/>
              </p:nvSpPr>
              <p:spPr>
                <a:xfrm>
                  <a:off x="8219134" y="3940868"/>
                  <a:ext cx="141668" cy="141668"/>
                </a:xfrm>
                <a:prstGeom prst="ellipse">
                  <a:avLst/>
                </a:prstGeom>
                <a:solidFill>
                  <a:schemeClr val="accent2"/>
                </a:solidFill>
                <a:ln w="12700" cap="flat" cmpd="sng" algn="ctr">
                  <a:solidFill>
                    <a:schemeClr val="accent2"/>
                  </a:solidFill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algn="ctr" defTabSz="914400">
                    <a:defRPr/>
                  </a:pPr>
                  <a:endParaRPr lang="zh-CN" altLang="en-US" kern="0">
                    <a:solidFill>
                      <a:schemeClr val="bg1">
                        <a:lumMod val="50000"/>
                      </a:schemeClr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14" name="组合 13"/>
              <p:cNvGrpSpPr/>
              <p:nvPr/>
            </p:nvGrpSpPr>
            <p:grpSpPr>
              <a:xfrm rot="14177828">
                <a:off x="5616981" y="3306362"/>
                <a:ext cx="570751" cy="165688"/>
                <a:chOff x="7856113" y="3986011"/>
                <a:chExt cx="488007" cy="141668"/>
              </a:xfrm>
              <a:grpFill/>
            </p:grpSpPr>
            <p:cxnSp>
              <p:nvCxnSpPr>
                <p:cNvPr id="23" name="直接连接符 22"/>
                <p:cNvCxnSpPr/>
                <p:nvPr/>
              </p:nvCxnSpPr>
              <p:spPr>
                <a:xfrm>
                  <a:off x="7856113" y="4056845"/>
                  <a:ext cx="359419" cy="0"/>
                </a:xfrm>
                <a:prstGeom prst="line">
                  <a:avLst/>
                </a:prstGeom>
                <a:grpFill/>
                <a:ln w="22225" cap="flat" cmpd="sng" algn="ctr">
                  <a:solidFill>
                    <a:srgbClr val="00B050"/>
                  </a:solidFill>
                  <a:prstDash val="solid"/>
                  <a:miter lim="800000"/>
                </a:ln>
                <a:effectLst/>
              </p:spPr>
            </p:cxnSp>
            <p:sp>
              <p:nvSpPr>
                <p:cNvPr id="24" name="椭圆 23"/>
                <p:cNvSpPr/>
                <p:nvPr/>
              </p:nvSpPr>
              <p:spPr>
                <a:xfrm>
                  <a:off x="8202452" y="3986011"/>
                  <a:ext cx="141668" cy="141668"/>
                </a:xfrm>
                <a:prstGeom prst="ellipse">
                  <a:avLst/>
                </a:prstGeom>
                <a:grpFill/>
                <a:ln w="12700" cap="flat" cmpd="sng" algn="ctr">
                  <a:solidFill>
                    <a:srgbClr val="00B050"/>
                  </a:solidFill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algn="ctr" defTabSz="914400">
                    <a:defRPr/>
                  </a:pPr>
                  <a:endParaRPr lang="zh-CN" altLang="en-US" kern="0">
                    <a:solidFill>
                      <a:schemeClr val="bg1">
                        <a:lumMod val="50000"/>
                      </a:schemeClr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17" name="组合 16"/>
              <p:cNvGrpSpPr/>
              <p:nvPr/>
            </p:nvGrpSpPr>
            <p:grpSpPr>
              <a:xfrm rot="12860432">
                <a:off x="4700629" y="4003003"/>
                <a:ext cx="570751" cy="165688"/>
                <a:chOff x="7856113" y="3986011"/>
                <a:chExt cx="488007" cy="141668"/>
              </a:xfrm>
              <a:grpFill/>
            </p:grpSpPr>
            <p:cxnSp>
              <p:nvCxnSpPr>
                <p:cNvPr id="21" name="直接连接符 20"/>
                <p:cNvCxnSpPr/>
                <p:nvPr/>
              </p:nvCxnSpPr>
              <p:spPr>
                <a:xfrm>
                  <a:off x="7856113" y="4056845"/>
                  <a:ext cx="359419" cy="0"/>
                </a:xfrm>
                <a:prstGeom prst="line">
                  <a:avLst/>
                </a:prstGeom>
                <a:grpFill/>
                <a:ln w="22225" cap="flat" cmpd="sng" algn="ctr">
                  <a:solidFill>
                    <a:schemeClr val="accent2"/>
                  </a:solidFill>
                  <a:prstDash val="solid"/>
                  <a:miter lim="800000"/>
                </a:ln>
                <a:effectLst/>
              </p:spPr>
            </p:cxnSp>
            <p:sp>
              <p:nvSpPr>
                <p:cNvPr id="22" name="椭圆 21"/>
                <p:cNvSpPr/>
                <p:nvPr/>
              </p:nvSpPr>
              <p:spPr>
                <a:xfrm>
                  <a:off x="8202452" y="3986011"/>
                  <a:ext cx="141668" cy="141668"/>
                </a:xfrm>
                <a:prstGeom prst="ellipse">
                  <a:avLst/>
                </a:prstGeom>
                <a:solidFill>
                  <a:schemeClr val="accent2"/>
                </a:solidFill>
                <a:ln w="12700" cap="flat" cmpd="sng" algn="ctr">
                  <a:solidFill>
                    <a:schemeClr val="accent2"/>
                  </a:solidFill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algn="ctr" defTabSz="914400">
                    <a:defRPr/>
                  </a:pPr>
                  <a:endParaRPr lang="zh-CN" altLang="en-US" kern="0">
                    <a:solidFill>
                      <a:schemeClr val="bg1">
                        <a:lumMod val="50000"/>
                      </a:schemeClr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</p:grpSp>
          <p:grpSp>
            <p:nvGrpSpPr>
              <p:cNvPr id="18" name="组合 17"/>
              <p:cNvGrpSpPr/>
              <p:nvPr/>
            </p:nvGrpSpPr>
            <p:grpSpPr>
              <a:xfrm rot="10800000">
                <a:off x="4351277" y="5049268"/>
                <a:ext cx="570751" cy="165688"/>
                <a:chOff x="7856113" y="3986011"/>
                <a:chExt cx="488007" cy="141668"/>
              </a:xfrm>
              <a:grpFill/>
            </p:grpSpPr>
            <p:cxnSp>
              <p:nvCxnSpPr>
                <p:cNvPr id="19" name="直接连接符 18"/>
                <p:cNvCxnSpPr/>
                <p:nvPr/>
              </p:nvCxnSpPr>
              <p:spPr>
                <a:xfrm>
                  <a:off x="7856113" y="4056845"/>
                  <a:ext cx="359419" cy="0"/>
                </a:xfrm>
                <a:prstGeom prst="line">
                  <a:avLst/>
                </a:prstGeom>
                <a:grpFill/>
                <a:ln w="22225" cap="flat" cmpd="sng" algn="ctr">
                  <a:solidFill>
                    <a:srgbClr val="00B050"/>
                  </a:solidFill>
                  <a:prstDash val="solid"/>
                  <a:miter lim="800000"/>
                </a:ln>
                <a:effectLst/>
              </p:spPr>
            </p:cxnSp>
            <p:sp>
              <p:nvSpPr>
                <p:cNvPr id="20" name="椭圆 19"/>
                <p:cNvSpPr/>
                <p:nvPr/>
              </p:nvSpPr>
              <p:spPr>
                <a:xfrm>
                  <a:off x="8202452" y="3986011"/>
                  <a:ext cx="141668" cy="141668"/>
                </a:xfrm>
                <a:prstGeom prst="ellipse">
                  <a:avLst/>
                </a:prstGeom>
                <a:grpFill/>
                <a:ln w="12700" cap="flat" cmpd="sng" algn="ctr">
                  <a:solidFill>
                    <a:srgbClr val="00B050"/>
                  </a:solidFill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algn="ctr" defTabSz="914400">
                    <a:defRPr/>
                  </a:pPr>
                  <a:endParaRPr lang="zh-CN" altLang="en-US" kern="0">
                    <a:solidFill>
                      <a:schemeClr val="bg1">
                        <a:lumMod val="50000"/>
                      </a:schemeClr>
                    </a:solidFill>
                    <a:latin typeface="Calibri" panose="020F0502020204030204"/>
                    <a:ea typeface="宋体" panose="02010600030101010101" pitchFamily="2" charset="-122"/>
                  </a:endParaRPr>
                </a:p>
              </p:txBody>
            </p:sp>
          </p:grpSp>
        </p:grpSp>
      </p:grpSp>
      <p:sp>
        <p:nvSpPr>
          <p:cNvPr id="31" name="TextBox 10"/>
          <p:cNvSpPr txBox="1">
            <a:spLocks noChangeArrowheads="1"/>
          </p:cNvSpPr>
          <p:nvPr/>
        </p:nvSpPr>
        <p:spPr bwMode="auto">
          <a:xfrm>
            <a:off x="9525526" y="5043534"/>
            <a:ext cx="2125511" cy="1384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/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面向东亚的韩国、日本，北亚的蒙古、俄罗斯，联系</a:t>
            </a:r>
            <a:r>
              <a:rPr lang="en-US" altLang="zh-CN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PECC 25</a:t>
            </a: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个成员体的国家和地区。这个国际大市场是互联网的发展前景</a:t>
            </a:r>
          </a:p>
        </p:txBody>
      </p:sp>
      <p:sp>
        <p:nvSpPr>
          <p:cNvPr id="32" name="TextBox 10"/>
          <p:cNvSpPr txBox="1">
            <a:spLocks noChangeArrowheads="1"/>
          </p:cNvSpPr>
          <p:nvPr/>
        </p:nvSpPr>
        <p:spPr bwMode="auto">
          <a:xfrm>
            <a:off x="8822855" y="3244449"/>
            <a:ext cx="1991851" cy="953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/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目前中国农业市场南强北弱，农业的有序发展期待大统一市场流通体系的出现</a:t>
            </a:r>
          </a:p>
        </p:txBody>
      </p:sp>
      <p:sp>
        <p:nvSpPr>
          <p:cNvPr id="33" name="TextBox 10"/>
          <p:cNvSpPr txBox="1">
            <a:spLocks noChangeArrowheads="1"/>
          </p:cNvSpPr>
          <p:nvPr/>
        </p:nvSpPr>
        <p:spPr bwMode="auto">
          <a:xfrm>
            <a:off x="6559915" y="1906271"/>
            <a:ext cx="2223057" cy="953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/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农业资源重新配置的高潮期，乘机介入互联网这种高科技流通手段，大有市场可做</a:t>
            </a:r>
          </a:p>
        </p:txBody>
      </p:sp>
      <p:sp>
        <p:nvSpPr>
          <p:cNvPr id="34" name="TextBox 10"/>
          <p:cNvSpPr txBox="1">
            <a:spLocks noChangeArrowheads="1"/>
          </p:cNvSpPr>
          <p:nvPr/>
        </p:nvSpPr>
        <p:spPr bwMode="auto">
          <a:xfrm>
            <a:off x="3423703" y="1999008"/>
            <a:ext cx="1991852" cy="738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/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利用互联网发挥我国农业的优势与特色是应大势所趋</a:t>
            </a:r>
          </a:p>
        </p:txBody>
      </p:sp>
      <p:sp>
        <p:nvSpPr>
          <p:cNvPr id="35" name="TextBox 10"/>
          <p:cNvSpPr txBox="1">
            <a:spLocks noChangeArrowheads="1"/>
          </p:cNvSpPr>
          <p:nvPr/>
        </p:nvSpPr>
        <p:spPr bwMode="auto">
          <a:xfrm>
            <a:off x="1294996" y="3204104"/>
            <a:ext cx="1991852" cy="1169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/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本网站建设力求本土化，要利用起传统商贸环境中一切可利用的条件，以减轻投入成本。</a:t>
            </a:r>
          </a:p>
          <a:p>
            <a:pPr algn="just" eaLnBrk="1" hangingPunct="1"/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</p:txBody>
      </p:sp>
      <p:sp>
        <p:nvSpPr>
          <p:cNvPr id="36" name="TextBox 10"/>
          <p:cNvSpPr txBox="1">
            <a:spLocks noChangeArrowheads="1"/>
          </p:cNvSpPr>
          <p:nvPr/>
        </p:nvSpPr>
        <p:spPr bwMode="auto">
          <a:xfrm>
            <a:off x="711430" y="5067273"/>
            <a:ext cx="1991852" cy="1169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/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用传统的商贸条件来配合电子商务的展开，建设一个能够适应当前传统商务向电子商务过渡时期的特色网站。</a:t>
            </a:r>
          </a:p>
        </p:txBody>
      </p:sp>
      <p:sp>
        <p:nvSpPr>
          <p:cNvPr id="37" name="矩形 43"/>
          <p:cNvSpPr>
            <a:spLocks noChangeArrowheads="1"/>
          </p:cNvSpPr>
          <p:nvPr/>
        </p:nvSpPr>
        <p:spPr bwMode="auto">
          <a:xfrm>
            <a:off x="4660583" y="5008691"/>
            <a:ext cx="2748835" cy="400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1" hangingPunct="1"/>
            <a:r>
              <a:rPr lang="zh-CN" altLang="en-US" sz="20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开发本项目的六个初衷</a:t>
            </a:r>
          </a:p>
        </p:txBody>
      </p:sp>
      <p:sp>
        <p:nvSpPr>
          <p:cNvPr id="38" name="文本框 37"/>
          <p:cNvSpPr txBox="1"/>
          <p:nvPr/>
        </p:nvSpPr>
        <p:spPr>
          <a:xfrm>
            <a:off x="353634" y="343631"/>
            <a:ext cx="2380768" cy="355028"/>
          </a:xfrm>
          <a:prstGeom prst="rect">
            <a:avLst/>
          </a:prstGeom>
          <a:noFill/>
        </p:spPr>
        <p:txBody>
          <a:bodyPr wrap="none" lIns="91434" tIns="45717" rIns="91434" bIns="45717" rtlCol="0">
            <a:spAutoFit/>
          </a:bodyPr>
          <a:lstStyle/>
          <a:p>
            <a:pPr defTabSz="914400"/>
            <a:r>
              <a:rPr lang="zh-CN" altLang="en-US" sz="1705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点击添加相关标题文字</a:t>
            </a:r>
          </a:p>
        </p:txBody>
      </p:sp>
      <p:sp>
        <p:nvSpPr>
          <p:cNvPr id="39" name="文本框 38"/>
          <p:cNvSpPr txBox="1"/>
          <p:nvPr/>
        </p:nvSpPr>
        <p:spPr>
          <a:xfrm>
            <a:off x="353634" y="621185"/>
            <a:ext cx="2512342" cy="296550"/>
          </a:xfrm>
          <a:prstGeom prst="rect">
            <a:avLst/>
          </a:prstGeom>
          <a:noFill/>
        </p:spPr>
        <p:txBody>
          <a:bodyPr wrap="none" lIns="91434" tIns="45717" rIns="91434" bIns="45717" rtlCol="0">
            <a:spAutoFit/>
          </a:bodyPr>
          <a:lstStyle/>
          <a:p>
            <a:pPr defTabSz="914400"/>
            <a:r>
              <a:rPr lang="en-US" altLang="zh-CN" sz="1325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ADD RELATED TITLE WORDS</a:t>
            </a:r>
            <a:endParaRPr lang="zh-CN" altLang="en-US" sz="1325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:wipe/>
      </p:transition>
    </mc:Choice>
    <mc:Fallback xmlns="">
      <p:transition spd="slow" advTm="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3" grpId="0"/>
      <p:bldP spid="34" grpId="0"/>
      <p:bldP spid="35" grpId="0"/>
      <p:bldP spid="36" grpId="0"/>
      <p:bldP spid="3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38278"/>
            <a:ext cx="12192000" cy="321310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0" y="1738278"/>
            <a:ext cx="12192000" cy="3213100"/>
          </a:xfrm>
          <a:prstGeom prst="rect">
            <a:avLst/>
          </a:prstGeom>
          <a:solidFill>
            <a:schemeClr val="bg2">
              <a:lumMod val="25000"/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Rectangle 35"/>
          <p:cNvSpPr/>
          <p:nvPr/>
        </p:nvSpPr>
        <p:spPr>
          <a:xfrm>
            <a:off x="4709572" y="2733517"/>
            <a:ext cx="2694562" cy="1118680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7" name="文本框 6"/>
          <p:cNvSpPr txBox="1"/>
          <p:nvPr/>
        </p:nvSpPr>
        <p:spPr>
          <a:xfrm>
            <a:off x="4973062" y="2877358"/>
            <a:ext cx="216758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800" b="1" dirty="0">
                <a:solidFill>
                  <a:schemeClr val="bg1"/>
                </a:solidFill>
              </a:rPr>
              <a:t>Part 03</a:t>
            </a:r>
            <a:endParaRPr lang="zh-CN" altLang="en-US" sz="4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:split orient="vert"/>
      </p:transition>
    </mc:Choice>
    <mc:Fallback xmlns="">
      <p:transition spd="slow" advTm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1896"/>
          <p:cNvSpPr/>
          <p:nvPr/>
        </p:nvSpPr>
        <p:spPr>
          <a:xfrm>
            <a:off x="8809070" y="4766179"/>
            <a:ext cx="2585611" cy="699872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>
            <a:lvl1pPr algn="l">
              <a:lnSpc>
                <a:spcPct val="120000"/>
              </a:lnSpc>
              <a:spcBef>
                <a:spcPts val="2500"/>
              </a:spcBef>
              <a:defRPr sz="2000">
                <a:solidFill>
                  <a:srgbClr val="53585F"/>
                </a:solidFill>
              </a:defRPr>
            </a:lvl1pPr>
          </a:lstStyle>
          <a:p>
            <a:pPr>
              <a:defRPr sz="1800">
                <a:solidFill>
                  <a:srgbClr val="000000"/>
                </a:solidFill>
              </a:defRPr>
            </a:pPr>
            <a:r>
              <a:rPr lang="en-US" altLang="zh-CN" sz="76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  <a:sym typeface="微软雅黑" panose="020B0503020204020204" pitchFamily="34" charset="-122"/>
              </a:rPr>
              <a:t>Please replace text, click add relevant headline, modify the text content, also can copy your content to this </a:t>
            </a:r>
            <a:r>
              <a:rPr lang="en-US" altLang="zh-CN" sz="760" dirty="0" err="1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  <a:sym typeface="微软雅黑" panose="020B0503020204020204" pitchFamily="34" charset="-122"/>
              </a:rPr>
              <a:t>directly.Please</a:t>
            </a:r>
            <a:r>
              <a:rPr lang="en-US" altLang="zh-CN" sz="76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  <a:sym typeface="微软雅黑" panose="020B0503020204020204" pitchFamily="34" charset="-122"/>
              </a:rPr>
              <a:t> replace text, click add relevant headline, modify the text content, also can copy your content to this directly.</a:t>
            </a:r>
            <a:endParaRPr lang="zh-CN" altLang="en-US" sz="760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anose="020B0606030504020204" pitchFamily="34" charset="0"/>
              <a:sym typeface="微软雅黑" panose="020B0503020204020204" pitchFamily="34" charset="-122"/>
            </a:endParaRPr>
          </a:p>
        </p:txBody>
      </p:sp>
      <p:sp>
        <p:nvSpPr>
          <p:cNvPr id="10" name="Shape 1897"/>
          <p:cNvSpPr/>
          <p:nvPr/>
        </p:nvSpPr>
        <p:spPr>
          <a:xfrm>
            <a:off x="1726272" y="3618824"/>
            <a:ext cx="2572662" cy="699872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 anchor="ctr">
            <a:spAutoFit/>
          </a:bodyPr>
          <a:lstStyle>
            <a:lvl1pPr algn="r">
              <a:lnSpc>
                <a:spcPct val="120000"/>
              </a:lnSpc>
              <a:spcBef>
                <a:spcPts val="4500"/>
              </a:spcBef>
              <a:defRPr sz="2000">
                <a:solidFill>
                  <a:srgbClr val="53585F"/>
                </a:solidFill>
              </a:defRPr>
            </a:lvl1pPr>
          </a:lstStyle>
          <a:p>
            <a:pPr>
              <a:defRPr sz="1800">
                <a:solidFill>
                  <a:srgbClr val="000000"/>
                </a:solidFill>
              </a:defRPr>
            </a:pPr>
            <a:r>
              <a:rPr lang="en-US" altLang="zh-CN" sz="76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  <a:sym typeface="微软雅黑" panose="020B0503020204020204" pitchFamily="34" charset="-122"/>
              </a:rPr>
              <a:t>Please replace text, click add relevant headline, modify the text content, also can copy your content to this </a:t>
            </a:r>
            <a:r>
              <a:rPr lang="en-US" altLang="zh-CN" sz="760" dirty="0" err="1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  <a:sym typeface="微软雅黑" panose="020B0503020204020204" pitchFamily="34" charset="-122"/>
              </a:rPr>
              <a:t>directly.Please</a:t>
            </a:r>
            <a:r>
              <a:rPr lang="en-US" altLang="zh-CN" sz="76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  <a:sym typeface="微软雅黑" panose="020B0503020204020204" pitchFamily="34" charset="-122"/>
              </a:rPr>
              <a:t> replace text, click add relevant headline, modify the text content, also can copy your content to this directly.</a:t>
            </a:r>
            <a:endParaRPr lang="zh-CN" altLang="en-US" sz="760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anose="020B0606030504020204" pitchFamily="34" charset="0"/>
              <a:sym typeface="微软雅黑" panose="020B0503020204020204" pitchFamily="34" charset="-122"/>
            </a:endParaRPr>
          </a:p>
        </p:txBody>
      </p:sp>
      <p:sp>
        <p:nvSpPr>
          <p:cNvPr id="12" name="Shape 1899"/>
          <p:cNvSpPr/>
          <p:nvPr/>
        </p:nvSpPr>
        <p:spPr>
          <a:xfrm>
            <a:off x="3597689" y="4629315"/>
            <a:ext cx="4996623" cy="11502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3557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18043" y="0"/>
                </a:lnTo>
                <a:lnTo>
                  <a:pt x="3557" y="0"/>
                </a:ln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25399" tIns="25399" rIns="25399" bIns="25399" anchor="ctr"/>
          <a:lstStyle/>
          <a:p>
            <a:pPr>
              <a:lnSpc>
                <a:spcPct val="120000"/>
              </a:lnSpc>
            </a:pPr>
            <a:endParaRPr sz="175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3" name="Shape 1900"/>
          <p:cNvSpPr/>
          <p:nvPr/>
        </p:nvSpPr>
        <p:spPr>
          <a:xfrm>
            <a:off x="4418570" y="3468135"/>
            <a:ext cx="3354861" cy="116118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347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16251" y="0"/>
                </a:lnTo>
                <a:lnTo>
                  <a:pt x="5347" y="0"/>
                </a:ln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</p:spPr>
        <p:txBody>
          <a:bodyPr lIns="25399" tIns="25399" rIns="25399" bIns="25399" anchor="ctr"/>
          <a:lstStyle/>
          <a:p>
            <a:pPr>
              <a:lnSpc>
                <a:spcPct val="120000"/>
              </a:lnSpc>
            </a:pPr>
            <a:endParaRPr sz="175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4" name="Shape 1901"/>
          <p:cNvSpPr/>
          <p:nvPr/>
        </p:nvSpPr>
        <p:spPr>
          <a:xfrm>
            <a:off x="5250931" y="2279653"/>
            <a:ext cx="1690139" cy="11824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8183" y="5234"/>
                </a:lnTo>
                <a:lnTo>
                  <a:pt x="8190" y="5234"/>
                </a:lnTo>
                <a:lnTo>
                  <a:pt x="0" y="21600"/>
                </a:lnTo>
                <a:lnTo>
                  <a:pt x="21600" y="21600"/>
                </a:lnTo>
                <a:lnTo>
                  <a:pt x="13410" y="5234"/>
                </a:lnTo>
                <a:lnTo>
                  <a:pt x="13417" y="5234"/>
                </a:lnTo>
                <a:lnTo>
                  <a:pt x="10800" y="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25399" tIns="25399" rIns="25399" bIns="25399" anchor="ctr"/>
          <a:lstStyle/>
          <a:p>
            <a:pPr>
              <a:lnSpc>
                <a:spcPct val="120000"/>
              </a:lnSpc>
            </a:pPr>
            <a:endParaRPr sz="175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4294967295"/>
          </p:nvPr>
        </p:nvSpPr>
        <p:spPr>
          <a:xfrm>
            <a:off x="0" y="5092189"/>
            <a:ext cx="1544320" cy="22435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zh-CN" altLang="en-US" sz="1325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请替换文字内容</a:t>
            </a:r>
            <a:endParaRPr lang="id-ID" sz="1325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20" name="Text Placeholder 3"/>
          <p:cNvSpPr txBox="1"/>
          <p:nvPr/>
        </p:nvSpPr>
        <p:spPr>
          <a:xfrm>
            <a:off x="5696478" y="2875466"/>
            <a:ext cx="799040" cy="46942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zh-CN" altLang="en-US" sz="1325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请替换文字内容</a:t>
            </a:r>
            <a:endParaRPr lang="id-ID" sz="1325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9" name="Text Placeholder 3"/>
          <p:cNvSpPr txBox="1"/>
          <p:nvPr/>
        </p:nvSpPr>
        <p:spPr>
          <a:xfrm>
            <a:off x="5445758" y="3941734"/>
            <a:ext cx="1300482" cy="22435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75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zh-CN" altLang="en-US" sz="1325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rPr>
              <a:t>请替换文字内容</a:t>
            </a:r>
            <a:endParaRPr lang="id-ID" sz="1325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1" name="Shape 1896"/>
          <p:cNvSpPr/>
          <p:nvPr/>
        </p:nvSpPr>
        <p:spPr>
          <a:xfrm>
            <a:off x="7079013" y="2426692"/>
            <a:ext cx="2585611" cy="699872"/>
          </a:xfrm>
          <a:prstGeom prst="rect">
            <a:avLst/>
          </a:prstGeom>
          <a:ln w="12700">
            <a:miter lim="400000"/>
          </a:ln>
        </p:spPr>
        <p:txBody>
          <a:bodyPr wrap="square" lIns="0" tIns="0" rIns="0" bIns="0">
            <a:spAutoFit/>
          </a:bodyPr>
          <a:lstStyle>
            <a:lvl1pPr algn="l">
              <a:lnSpc>
                <a:spcPct val="120000"/>
              </a:lnSpc>
              <a:spcBef>
                <a:spcPts val="2500"/>
              </a:spcBef>
              <a:defRPr sz="2000">
                <a:solidFill>
                  <a:srgbClr val="53585F"/>
                </a:solidFill>
              </a:defRPr>
            </a:lvl1pPr>
          </a:lstStyle>
          <a:p>
            <a:pPr>
              <a:defRPr sz="1800">
                <a:solidFill>
                  <a:srgbClr val="000000"/>
                </a:solidFill>
              </a:defRPr>
            </a:pPr>
            <a:r>
              <a:rPr lang="en-US" altLang="zh-CN" sz="76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  <a:sym typeface="微软雅黑" panose="020B0503020204020204" pitchFamily="34" charset="-122"/>
              </a:rPr>
              <a:t>Please replace text, click add relevant headline, modify the text content, also can copy your content to this </a:t>
            </a:r>
            <a:r>
              <a:rPr lang="en-US" altLang="zh-CN" sz="760" dirty="0" err="1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  <a:sym typeface="微软雅黑" panose="020B0503020204020204" pitchFamily="34" charset="-122"/>
              </a:rPr>
              <a:t>directly.Please</a:t>
            </a:r>
            <a:r>
              <a:rPr lang="en-US" altLang="zh-CN" sz="76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" panose="020B0606030504020204" pitchFamily="34" charset="0"/>
                <a:sym typeface="微软雅黑" panose="020B0503020204020204" pitchFamily="34" charset="-122"/>
              </a:rPr>
              <a:t> replace text, click add relevant headline, modify the text content, also can copy your content to this directly.</a:t>
            </a:r>
            <a:endParaRPr lang="zh-CN" altLang="en-US" sz="760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" panose="020B0606030504020204" pitchFamily="34" charset="0"/>
              <a:sym typeface="微软雅黑" panose="020B0503020204020204" pitchFamily="34" charset="-122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353634" y="343631"/>
            <a:ext cx="2380768" cy="355028"/>
          </a:xfrm>
          <a:prstGeom prst="rect">
            <a:avLst/>
          </a:prstGeom>
          <a:noFill/>
        </p:spPr>
        <p:txBody>
          <a:bodyPr wrap="none" lIns="91434" tIns="45717" rIns="91434" bIns="45717" rtlCol="0">
            <a:spAutoFit/>
          </a:bodyPr>
          <a:lstStyle/>
          <a:p>
            <a:pPr defTabSz="914400"/>
            <a:r>
              <a:rPr lang="zh-CN" altLang="en-US" sz="1705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点击添加相关标题文字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353634" y="621185"/>
            <a:ext cx="2512342" cy="296550"/>
          </a:xfrm>
          <a:prstGeom prst="rect">
            <a:avLst/>
          </a:prstGeom>
          <a:noFill/>
        </p:spPr>
        <p:txBody>
          <a:bodyPr wrap="none" lIns="91434" tIns="45717" rIns="91434" bIns="45717" rtlCol="0">
            <a:spAutoFit/>
          </a:bodyPr>
          <a:lstStyle/>
          <a:p>
            <a:pPr defTabSz="914400"/>
            <a:r>
              <a:rPr lang="en-US" altLang="zh-CN" sz="1325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ADD RELATED TITLE WORDS</a:t>
            </a:r>
            <a:endParaRPr lang="zh-CN" altLang="en-US" sz="1325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split orient="vert"/>
      </p:transition>
    </mc:Choice>
    <mc:Fallback xmlns="">
      <p:transition spd="slow" advClick="0" advTm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 animBg="1"/>
      <p:bldP spid="13" grpId="0" animBg="1"/>
      <p:bldP spid="14" grpId="0" animBg="1"/>
      <p:bldP spid="4" grpId="0" build="p"/>
      <p:bldP spid="20" grpId="0"/>
      <p:bldP spid="19" grpId="0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占位符 16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3426941"/>
          </a:xfrm>
          <a:solidFill>
            <a:schemeClr val="accent1"/>
          </a:solidFill>
        </p:spPr>
      </p:pic>
      <p:sp>
        <p:nvSpPr>
          <p:cNvPr id="4" name="Freeform 6"/>
          <p:cNvSpPr>
            <a:spLocks noEditPoints="1"/>
          </p:cNvSpPr>
          <p:nvPr/>
        </p:nvSpPr>
        <p:spPr bwMode="auto">
          <a:xfrm>
            <a:off x="477253" y="5519177"/>
            <a:ext cx="783798" cy="669207"/>
          </a:xfrm>
          <a:custGeom>
            <a:avLst/>
            <a:gdLst>
              <a:gd name="T0" fmla="*/ 357 w 455"/>
              <a:gd name="T1" fmla="*/ 0 h 387"/>
              <a:gd name="T2" fmla="*/ 0 w 455"/>
              <a:gd name="T3" fmla="*/ 59 h 387"/>
              <a:gd name="T4" fmla="*/ 21 w 455"/>
              <a:gd name="T5" fmla="*/ 349 h 387"/>
              <a:gd name="T6" fmla="*/ 63 w 455"/>
              <a:gd name="T7" fmla="*/ 318 h 387"/>
              <a:gd name="T8" fmla="*/ 364 w 455"/>
              <a:gd name="T9" fmla="*/ 329 h 387"/>
              <a:gd name="T10" fmla="*/ 433 w 455"/>
              <a:gd name="T11" fmla="*/ 387 h 387"/>
              <a:gd name="T12" fmla="*/ 455 w 455"/>
              <a:gd name="T13" fmla="*/ 98 h 387"/>
              <a:gd name="T14" fmla="*/ 397 w 455"/>
              <a:gd name="T15" fmla="*/ 59 h 387"/>
              <a:gd name="T16" fmla="*/ 357 w 455"/>
              <a:gd name="T17" fmla="*/ 271 h 387"/>
              <a:gd name="T18" fmla="*/ 78 w 455"/>
              <a:gd name="T19" fmla="*/ 275 h 387"/>
              <a:gd name="T20" fmla="*/ 63 w 455"/>
              <a:gd name="T21" fmla="*/ 290 h 387"/>
              <a:gd name="T22" fmla="*/ 58 w 455"/>
              <a:gd name="T23" fmla="*/ 98 h 387"/>
              <a:gd name="T24" fmla="*/ 395 w 455"/>
              <a:gd name="T25" fmla="*/ 58 h 387"/>
              <a:gd name="T26" fmla="*/ 397 w 455"/>
              <a:gd name="T27" fmla="*/ 59 h 387"/>
              <a:gd name="T28" fmla="*/ 22 w 455"/>
              <a:gd name="T29" fmla="*/ 329 h 387"/>
              <a:gd name="T30" fmla="*/ 20 w 455"/>
              <a:gd name="T31" fmla="*/ 59 h 387"/>
              <a:gd name="T32" fmla="*/ 357 w 455"/>
              <a:gd name="T33" fmla="*/ 20 h 387"/>
              <a:gd name="T34" fmla="*/ 98 w 455"/>
              <a:gd name="T35" fmla="*/ 38 h 387"/>
              <a:gd name="T36" fmla="*/ 38 w 455"/>
              <a:gd name="T37" fmla="*/ 270 h 387"/>
              <a:gd name="T38" fmla="*/ 30 w 455"/>
              <a:gd name="T39" fmla="*/ 323 h 387"/>
              <a:gd name="T40" fmla="*/ 433 w 455"/>
              <a:gd name="T41" fmla="*/ 367 h 387"/>
              <a:gd name="T42" fmla="*/ 378 w 455"/>
              <a:gd name="T43" fmla="*/ 314 h 387"/>
              <a:gd name="T44" fmla="*/ 373 w 455"/>
              <a:gd name="T45" fmla="*/ 309 h 387"/>
              <a:gd name="T46" fmla="*/ 78 w 455"/>
              <a:gd name="T47" fmla="*/ 304 h 387"/>
              <a:gd name="T48" fmla="*/ 357 w 455"/>
              <a:gd name="T49" fmla="*/ 291 h 387"/>
              <a:gd name="T50" fmla="*/ 417 w 455"/>
              <a:gd name="T51" fmla="*/ 64 h 387"/>
              <a:gd name="T52" fmla="*/ 435 w 455"/>
              <a:gd name="T53" fmla="*/ 357 h 387"/>
              <a:gd name="T54" fmla="*/ 332 w 455"/>
              <a:gd name="T55" fmla="*/ 192 h 387"/>
              <a:gd name="T56" fmla="*/ 332 w 455"/>
              <a:gd name="T57" fmla="*/ 139 h 387"/>
              <a:gd name="T58" fmla="*/ 143 w 455"/>
              <a:gd name="T59" fmla="*/ 165 h 387"/>
              <a:gd name="T60" fmla="*/ 89 w 455"/>
              <a:gd name="T61" fmla="*/ 165 h 387"/>
              <a:gd name="T62" fmla="*/ 143 w 455"/>
              <a:gd name="T63" fmla="*/ 165 h 387"/>
              <a:gd name="T64" fmla="*/ 224 w 455"/>
              <a:gd name="T65" fmla="*/ 192 h 387"/>
              <a:gd name="T66" fmla="*/ 224 w 455"/>
              <a:gd name="T67" fmla="*/ 139 h 3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455" h="387">
                <a:moveTo>
                  <a:pt x="414" y="41"/>
                </a:moveTo>
                <a:cubicBezTo>
                  <a:pt x="406" y="17"/>
                  <a:pt x="383" y="0"/>
                  <a:pt x="357" y="0"/>
                </a:cubicBezTo>
                <a:cubicBezTo>
                  <a:pt x="59" y="0"/>
                  <a:pt x="59" y="0"/>
                  <a:pt x="59" y="0"/>
                </a:cubicBezTo>
                <a:cubicBezTo>
                  <a:pt x="27" y="0"/>
                  <a:pt x="0" y="27"/>
                  <a:pt x="0" y="59"/>
                </a:cubicBezTo>
                <a:cubicBezTo>
                  <a:pt x="0" y="319"/>
                  <a:pt x="0" y="319"/>
                  <a:pt x="0" y="319"/>
                </a:cubicBezTo>
                <a:cubicBezTo>
                  <a:pt x="0" y="341"/>
                  <a:pt x="11" y="349"/>
                  <a:pt x="21" y="349"/>
                </a:cubicBezTo>
                <a:cubicBezTo>
                  <a:pt x="29" y="349"/>
                  <a:pt x="36" y="345"/>
                  <a:pt x="44" y="337"/>
                </a:cubicBezTo>
                <a:cubicBezTo>
                  <a:pt x="63" y="318"/>
                  <a:pt x="63" y="318"/>
                  <a:pt x="63" y="318"/>
                </a:cubicBezTo>
                <a:cubicBezTo>
                  <a:pt x="73" y="325"/>
                  <a:pt x="85" y="329"/>
                  <a:pt x="98" y="329"/>
                </a:cubicBezTo>
                <a:cubicBezTo>
                  <a:pt x="364" y="329"/>
                  <a:pt x="364" y="329"/>
                  <a:pt x="364" y="329"/>
                </a:cubicBezTo>
                <a:cubicBezTo>
                  <a:pt x="411" y="376"/>
                  <a:pt x="411" y="376"/>
                  <a:pt x="411" y="376"/>
                </a:cubicBezTo>
                <a:cubicBezTo>
                  <a:pt x="418" y="383"/>
                  <a:pt x="426" y="387"/>
                  <a:pt x="433" y="387"/>
                </a:cubicBezTo>
                <a:cubicBezTo>
                  <a:pt x="444" y="387"/>
                  <a:pt x="455" y="379"/>
                  <a:pt x="455" y="357"/>
                </a:cubicBezTo>
                <a:cubicBezTo>
                  <a:pt x="455" y="98"/>
                  <a:pt x="455" y="98"/>
                  <a:pt x="455" y="98"/>
                </a:cubicBezTo>
                <a:cubicBezTo>
                  <a:pt x="455" y="71"/>
                  <a:pt x="437" y="49"/>
                  <a:pt x="414" y="41"/>
                </a:cubicBezTo>
                <a:close/>
                <a:moveTo>
                  <a:pt x="397" y="59"/>
                </a:moveTo>
                <a:cubicBezTo>
                  <a:pt x="397" y="231"/>
                  <a:pt x="397" y="231"/>
                  <a:pt x="397" y="231"/>
                </a:cubicBezTo>
                <a:cubicBezTo>
                  <a:pt x="397" y="253"/>
                  <a:pt x="379" y="271"/>
                  <a:pt x="357" y="271"/>
                </a:cubicBezTo>
                <a:cubicBezTo>
                  <a:pt x="81" y="271"/>
                  <a:pt x="81" y="271"/>
                  <a:pt x="81" y="271"/>
                </a:cubicBezTo>
                <a:cubicBezTo>
                  <a:pt x="78" y="275"/>
                  <a:pt x="78" y="275"/>
                  <a:pt x="78" y="275"/>
                </a:cubicBezTo>
                <a:cubicBezTo>
                  <a:pt x="78" y="275"/>
                  <a:pt x="77" y="276"/>
                  <a:pt x="77" y="276"/>
                </a:cubicBezTo>
                <a:cubicBezTo>
                  <a:pt x="63" y="290"/>
                  <a:pt x="63" y="290"/>
                  <a:pt x="63" y="290"/>
                </a:cubicBezTo>
                <a:cubicBezTo>
                  <a:pt x="60" y="284"/>
                  <a:pt x="58" y="277"/>
                  <a:pt x="58" y="270"/>
                </a:cubicBezTo>
                <a:cubicBezTo>
                  <a:pt x="58" y="98"/>
                  <a:pt x="58" y="98"/>
                  <a:pt x="58" y="98"/>
                </a:cubicBezTo>
                <a:cubicBezTo>
                  <a:pt x="58" y="76"/>
                  <a:pt x="76" y="58"/>
                  <a:pt x="98" y="58"/>
                </a:cubicBezTo>
                <a:cubicBezTo>
                  <a:pt x="395" y="58"/>
                  <a:pt x="395" y="58"/>
                  <a:pt x="395" y="58"/>
                </a:cubicBezTo>
                <a:cubicBezTo>
                  <a:pt x="396" y="58"/>
                  <a:pt x="396" y="58"/>
                  <a:pt x="396" y="58"/>
                </a:cubicBezTo>
                <a:cubicBezTo>
                  <a:pt x="397" y="58"/>
                  <a:pt x="397" y="59"/>
                  <a:pt x="397" y="59"/>
                </a:cubicBezTo>
                <a:close/>
                <a:moveTo>
                  <a:pt x="30" y="323"/>
                </a:moveTo>
                <a:cubicBezTo>
                  <a:pt x="26" y="327"/>
                  <a:pt x="23" y="329"/>
                  <a:pt x="22" y="329"/>
                </a:cubicBezTo>
                <a:cubicBezTo>
                  <a:pt x="21" y="328"/>
                  <a:pt x="20" y="325"/>
                  <a:pt x="20" y="319"/>
                </a:cubicBezTo>
                <a:cubicBezTo>
                  <a:pt x="20" y="59"/>
                  <a:pt x="20" y="59"/>
                  <a:pt x="20" y="59"/>
                </a:cubicBezTo>
                <a:cubicBezTo>
                  <a:pt x="20" y="38"/>
                  <a:pt x="38" y="20"/>
                  <a:pt x="59" y="20"/>
                </a:cubicBezTo>
                <a:cubicBezTo>
                  <a:pt x="357" y="20"/>
                  <a:pt x="357" y="20"/>
                  <a:pt x="357" y="20"/>
                </a:cubicBezTo>
                <a:cubicBezTo>
                  <a:pt x="371" y="20"/>
                  <a:pt x="383" y="27"/>
                  <a:pt x="390" y="38"/>
                </a:cubicBezTo>
                <a:cubicBezTo>
                  <a:pt x="98" y="38"/>
                  <a:pt x="98" y="38"/>
                  <a:pt x="98" y="38"/>
                </a:cubicBezTo>
                <a:cubicBezTo>
                  <a:pt x="65" y="38"/>
                  <a:pt x="38" y="65"/>
                  <a:pt x="38" y="98"/>
                </a:cubicBezTo>
                <a:cubicBezTo>
                  <a:pt x="38" y="270"/>
                  <a:pt x="38" y="270"/>
                  <a:pt x="38" y="270"/>
                </a:cubicBezTo>
                <a:cubicBezTo>
                  <a:pt x="38" y="282"/>
                  <a:pt x="42" y="294"/>
                  <a:pt x="49" y="304"/>
                </a:cubicBezTo>
                <a:lnTo>
                  <a:pt x="30" y="323"/>
                </a:lnTo>
                <a:close/>
                <a:moveTo>
                  <a:pt x="435" y="357"/>
                </a:moveTo>
                <a:cubicBezTo>
                  <a:pt x="435" y="363"/>
                  <a:pt x="434" y="366"/>
                  <a:pt x="433" y="367"/>
                </a:cubicBezTo>
                <a:cubicBezTo>
                  <a:pt x="432" y="367"/>
                  <a:pt x="429" y="365"/>
                  <a:pt x="425" y="361"/>
                </a:cubicBezTo>
                <a:cubicBezTo>
                  <a:pt x="378" y="314"/>
                  <a:pt x="378" y="314"/>
                  <a:pt x="378" y="314"/>
                </a:cubicBezTo>
                <a:cubicBezTo>
                  <a:pt x="377" y="314"/>
                  <a:pt x="377" y="313"/>
                  <a:pt x="376" y="313"/>
                </a:cubicBezTo>
                <a:cubicBezTo>
                  <a:pt x="373" y="309"/>
                  <a:pt x="373" y="309"/>
                  <a:pt x="373" y="309"/>
                </a:cubicBezTo>
                <a:cubicBezTo>
                  <a:pt x="98" y="309"/>
                  <a:pt x="98" y="309"/>
                  <a:pt x="98" y="309"/>
                </a:cubicBezTo>
                <a:cubicBezTo>
                  <a:pt x="90" y="309"/>
                  <a:pt x="83" y="307"/>
                  <a:pt x="78" y="304"/>
                </a:cubicBezTo>
                <a:cubicBezTo>
                  <a:pt x="90" y="291"/>
                  <a:pt x="90" y="291"/>
                  <a:pt x="90" y="291"/>
                </a:cubicBezTo>
                <a:cubicBezTo>
                  <a:pt x="357" y="291"/>
                  <a:pt x="357" y="291"/>
                  <a:pt x="357" y="291"/>
                </a:cubicBezTo>
                <a:cubicBezTo>
                  <a:pt x="390" y="291"/>
                  <a:pt x="417" y="264"/>
                  <a:pt x="417" y="231"/>
                </a:cubicBezTo>
                <a:cubicBezTo>
                  <a:pt x="417" y="64"/>
                  <a:pt x="417" y="64"/>
                  <a:pt x="417" y="64"/>
                </a:cubicBezTo>
                <a:cubicBezTo>
                  <a:pt x="427" y="71"/>
                  <a:pt x="435" y="84"/>
                  <a:pt x="435" y="98"/>
                </a:cubicBezTo>
                <a:lnTo>
                  <a:pt x="435" y="357"/>
                </a:lnTo>
                <a:close/>
                <a:moveTo>
                  <a:pt x="359" y="165"/>
                </a:moveTo>
                <a:cubicBezTo>
                  <a:pt x="359" y="180"/>
                  <a:pt x="347" y="192"/>
                  <a:pt x="332" y="192"/>
                </a:cubicBezTo>
                <a:cubicBezTo>
                  <a:pt x="318" y="192"/>
                  <a:pt x="306" y="180"/>
                  <a:pt x="306" y="165"/>
                </a:cubicBezTo>
                <a:cubicBezTo>
                  <a:pt x="306" y="151"/>
                  <a:pt x="318" y="139"/>
                  <a:pt x="332" y="139"/>
                </a:cubicBezTo>
                <a:cubicBezTo>
                  <a:pt x="347" y="139"/>
                  <a:pt x="359" y="151"/>
                  <a:pt x="359" y="165"/>
                </a:cubicBezTo>
                <a:close/>
                <a:moveTo>
                  <a:pt x="143" y="165"/>
                </a:moveTo>
                <a:cubicBezTo>
                  <a:pt x="143" y="180"/>
                  <a:pt x="131" y="192"/>
                  <a:pt x="116" y="192"/>
                </a:cubicBezTo>
                <a:cubicBezTo>
                  <a:pt x="101" y="192"/>
                  <a:pt x="89" y="180"/>
                  <a:pt x="89" y="165"/>
                </a:cubicBezTo>
                <a:cubicBezTo>
                  <a:pt x="89" y="151"/>
                  <a:pt x="101" y="139"/>
                  <a:pt x="116" y="139"/>
                </a:cubicBezTo>
                <a:cubicBezTo>
                  <a:pt x="131" y="139"/>
                  <a:pt x="143" y="151"/>
                  <a:pt x="143" y="165"/>
                </a:cubicBezTo>
                <a:close/>
                <a:moveTo>
                  <a:pt x="251" y="165"/>
                </a:moveTo>
                <a:cubicBezTo>
                  <a:pt x="251" y="180"/>
                  <a:pt x="239" y="192"/>
                  <a:pt x="224" y="192"/>
                </a:cubicBezTo>
                <a:cubicBezTo>
                  <a:pt x="209" y="192"/>
                  <a:pt x="197" y="180"/>
                  <a:pt x="197" y="165"/>
                </a:cubicBezTo>
                <a:cubicBezTo>
                  <a:pt x="197" y="151"/>
                  <a:pt x="209" y="139"/>
                  <a:pt x="224" y="139"/>
                </a:cubicBezTo>
                <a:cubicBezTo>
                  <a:pt x="239" y="139"/>
                  <a:pt x="251" y="151"/>
                  <a:pt x="251" y="16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reeform 9"/>
          <p:cNvSpPr>
            <a:spLocks noEditPoints="1"/>
          </p:cNvSpPr>
          <p:nvPr/>
        </p:nvSpPr>
        <p:spPr bwMode="auto">
          <a:xfrm>
            <a:off x="549216" y="4140614"/>
            <a:ext cx="639872" cy="642622"/>
          </a:xfrm>
          <a:custGeom>
            <a:avLst/>
            <a:gdLst>
              <a:gd name="T0" fmla="*/ 326 w 371"/>
              <a:gd name="T1" fmla="*/ 47 h 372"/>
              <a:gd name="T2" fmla="*/ 326 w 371"/>
              <a:gd name="T3" fmla="*/ 34 h 372"/>
              <a:gd name="T4" fmla="*/ 276 w 371"/>
              <a:gd name="T5" fmla="*/ 0 h 372"/>
              <a:gd name="T6" fmla="*/ 50 w 371"/>
              <a:gd name="T7" fmla="*/ 0 h 372"/>
              <a:gd name="T8" fmla="*/ 0 w 371"/>
              <a:gd name="T9" fmla="*/ 50 h 372"/>
              <a:gd name="T10" fmla="*/ 0 w 371"/>
              <a:gd name="T11" fmla="*/ 275 h 372"/>
              <a:gd name="T12" fmla="*/ 33 w 371"/>
              <a:gd name="T13" fmla="*/ 325 h 372"/>
              <a:gd name="T14" fmla="*/ 46 w 371"/>
              <a:gd name="T15" fmla="*/ 325 h 372"/>
              <a:gd name="T16" fmla="*/ 96 w 371"/>
              <a:gd name="T17" fmla="*/ 372 h 372"/>
              <a:gd name="T18" fmla="*/ 321 w 371"/>
              <a:gd name="T19" fmla="*/ 372 h 372"/>
              <a:gd name="T20" fmla="*/ 371 w 371"/>
              <a:gd name="T21" fmla="*/ 322 h 372"/>
              <a:gd name="T22" fmla="*/ 371 w 371"/>
              <a:gd name="T23" fmla="*/ 97 h 372"/>
              <a:gd name="T24" fmla="*/ 326 w 371"/>
              <a:gd name="T25" fmla="*/ 47 h 372"/>
              <a:gd name="T26" fmla="*/ 46 w 371"/>
              <a:gd name="T27" fmla="*/ 97 h 372"/>
              <a:gd name="T28" fmla="*/ 46 w 371"/>
              <a:gd name="T29" fmla="*/ 305 h 372"/>
              <a:gd name="T30" fmla="*/ 33 w 371"/>
              <a:gd name="T31" fmla="*/ 305 h 372"/>
              <a:gd name="T32" fmla="*/ 20 w 371"/>
              <a:gd name="T33" fmla="*/ 275 h 372"/>
              <a:gd name="T34" fmla="*/ 20 w 371"/>
              <a:gd name="T35" fmla="*/ 50 h 372"/>
              <a:gd name="T36" fmla="*/ 50 w 371"/>
              <a:gd name="T37" fmla="*/ 20 h 372"/>
              <a:gd name="T38" fmla="*/ 276 w 371"/>
              <a:gd name="T39" fmla="*/ 20 h 372"/>
              <a:gd name="T40" fmla="*/ 306 w 371"/>
              <a:gd name="T41" fmla="*/ 34 h 372"/>
              <a:gd name="T42" fmla="*/ 306 w 371"/>
              <a:gd name="T43" fmla="*/ 47 h 372"/>
              <a:gd name="T44" fmla="*/ 96 w 371"/>
              <a:gd name="T45" fmla="*/ 47 h 372"/>
              <a:gd name="T46" fmla="*/ 46 w 371"/>
              <a:gd name="T47" fmla="*/ 97 h 372"/>
              <a:gd name="T48" fmla="*/ 351 w 371"/>
              <a:gd name="T49" fmla="*/ 322 h 372"/>
              <a:gd name="T50" fmla="*/ 321 w 371"/>
              <a:gd name="T51" fmla="*/ 352 h 372"/>
              <a:gd name="T52" fmla="*/ 96 w 371"/>
              <a:gd name="T53" fmla="*/ 352 h 372"/>
              <a:gd name="T54" fmla="*/ 66 w 371"/>
              <a:gd name="T55" fmla="*/ 322 h 372"/>
              <a:gd name="T56" fmla="*/ 66 w 371"/>
              <a:gd name="T57" fmla="*/ 298 h 372"/>
              <a:gd name="T58" fmla="*/ 163 w 371"/>
              <a:gd name="T59" fmla="*/ 201 h 372"/>
              <a:gd name="T60" fmla="*/ 230 w 371"/>
              <a:gd name="T61" fmla="*/ 269 h 372"/>
              <a:gd name="T62" fmla="*/ 237 w 371"/>
              <a:gd name="T63" fmla="*/ 272 h 372"/>
              <a:gd name="T64" fmla="*/ 245 w 371"/>
              <a:gd name="T65" fmla="*/ 269 h 372"/>
              <a:gd name="T66" fmla="*/ 351 w 371"/>
              <a:gd name="T67" fmla="*/ 159 h 372"/>
              <a:gd name="T68" fmla="*/ 351 w 371"/>
              <a:gd name="T69" fmla="*/ 322 h 372"/>
              <a:gd name="T70" fmla="*/ 351 w 371"/>
              <a:gd name="T71" fmla="*/ 130 h 372"/>
              <a:gd name="T72" fmla="*/ 237 w 371"/>
              <a:gd name="T73" fmla="*/ 248 h 372"/>
              <a:gd name="T74" fmla="*/ 170 w 371"/>
              <a:gd name="T75" fmla="*/ 180 h 372"/>
              <a:gd name="T76" fmla="*/ 155 w 371"/>
              <a:gd name="T77" fmla="*/ 180 h 372"/>
              <a:gd name="T78" fmla="*/ 66 w 371"/>
              <a:gd name="T79" fmla="*/ 270 h 372"/>
              <a:gd name="T80" fmla="*/ 66 w 371"/>
              <a:gd name="T81" fmla="*/ 97 h 372"/>
              <a:gd name="T82" fmla="*/ 96 w 371"/>
              <a:gd name="T83" fmla="*/ 67 h 372"/>
              <a:gd name="T84" fmla="*/ 321 w 371"/>
              <a:gd name="T85" fmla="*/ 67 h 372"/>
              <a:gd name="T86" fmla="*/ 351 w 371"/>
              <a:gd name="T87" fmla="*/ 97 h 372"/>
              <a:gd name="T88" fmla="*/ 351 w 371"/>
              <a:gd name="T89" fmla="*/ 130 h 372"/>
              <a:gd name="T90" fmla="*/ 237 w 371"/>
              <a:gd name="T91" fmla="*/ 91 h 372"/>
              <a:gd name="T92" fmla="*/ 189 w 371"/>
              <a:gd name="T93" fmla="*/ 139 h 372"/>
              <a:gd name="T94" fmla="*/ 237 w 371"/>
              <a:gd name="T95" fmla="*/ 187 h 372"/>
              <a:gd name="T96" fmla="*/ 285 w 371"/>
              <a:gd name="T97" fmla="*/ 139 h 372"/>
              <a:gd name="T98" fmla="*/ 237 w 371"/>
              <a:gd name="T99" fmla="*/ 91 h 372"/>
              <a:gd name="T100" fmla="*/ 237 w 371"/>
              <a:gd name="T101" fmla="*/ 167 h 372"/>
              <a:gd name="T102" fmla="*/ 209 w 371"/>
              <a:gd name="T103" fmla="*/ 139 h 372"/>
              <a:gd name="T104" fmla="*/ 237 w 371"/>
              <a:gd name="T105" fmla="*/ 111 h 372"/>
              <a:gd name="T106" fmla="*/ 265 w 371"/>
              <a:gd name="T107" fmla="*/ 139 h 372"/>
              <a:gd name="T108" fmla="*/ 237 w 371"/>
              <a:gd name="T109" fmla="*/ 167 h 3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71" h="372">
                <a:moveTo>
                  <a:pt x="326" y="47"/>
                </a:moveTo>
                <a:cubicBezTo>
                  <a:pt x="326" y="34"/>
                  <a:pt x="326" y="34"/>
                  <a:pt x="326" y="34"/>
                </a:cubicBezTo>
                <a:cubicBezTo>
                  <a:pt x="326" y="15"/>
                  <a:pt x="304" y="0"/>
                  <a:pt x="276" y="0"/>
                </a:cubicBezTo>
                <a:cubicBezTo>
                  <a:pt x="50" y="0"/>
                  <a:pt x="50" y="0"/>
                  <a:pt x="50" y="0"/>
                </a:cubicBezTo>
                <a:cubicBezTo>
                  <a:pt x="23" y="0"/>
                  <a:pt x="0" y="22"/>
                  <a:pt x="0" y="50"/>
                </a:cubicBezTo>
                <a:cubicBezTo>
                  <a:pt x="0" y="275"/>
                  <a:pt x="0" y="275"/>
                  <a:pt x="0" y="275"/>
                </a:cubicBezTo>
                <a:cubicBezTo>
                  <a:pt x="0" y="303"/>
                  <a:pt x="15" y="325"/>
                  <a:pt x="33" y="325"/>
                </a:cubicBezTo>
                <a:cubicBezTo>
                  <a:pt x="46" y="325"/>
                  <a:pt x="46" y="325"/>
                  <a:pt x="46" y="325"/>
                </a:cubicBezTo>
                <a:cubicBezTo>
                  <a:pt x="47" y="351"/>
                  <a:pt x="69" y="372"/>
                  <a:pt x="96" y="372"/>
                </a:cubicBezTo>
                <a:cubicBezTo>
                  <a:pt x="321" y="372"/>
                  <a:pt x="321" y="372"/>
                  <a:pt x="321" y="372"/>
                </a:cubicBezTo>
                <a:cubicBezTo>
                  <a:pt x="348" y="372"/>
                  <a:pt x="371" y="350"/>
                  <a:pt x="371" y="322"/>
                </a:cubicBezTo>
                <a:cubicBezTo>
                  <a:pt x="371" y="97"/>
                  <a:pt x="371" y="97"/>
                  <a:pt x="371" y="97"/>
                </a:cubicBezTo>
                <a:cubicBezTo>
                  <a:pt x="371" y="71"/>
                  <a:pt x="351" y="50"/>
                  <a:pt x="326" y="47"/>
                </a:cubicBezTo>
                <a:close/>
                <a:moveTo>
                  <a:pt x="46" y="97"/>
                </a:moveTo>
                <a:cubicBezTo>
                  <a:pt x="46" y="305"/>
                  <a:pt x="46" y="305"/>
                  <a:pt x="46" y="305"/>
                </a:cubicBezTo>
                <a:cubicBezTo>
                  <a:pt x="33" y="305"/>
                  <a:pt x="33" y="305"/>
                  <a:pt x="33" y="305"/>
                </a:cubicBezTo>
                <a:cubicBezTo>
                  <a:pt x="29" y="305"/>
                  <a:pt x="20" y="293"/>
                  <a:pt x="20" y="275"/>
                </a:cubicBezTo>
                <a:cubicBezTo>
                  <a:pt x="20" y="50"/>
                  <a:pt x="20" y="50"/>
                  <a:pt x="20" y="50"/>
                </a:cubicBezTo>
                <a:cubicBezTo>
                  <a:pt x="20" y="33"/>
                  <a:pt x="34" y="20"/>
                  <a:pt x="50" y="20"/>
                </a:cubicBezTo>
                <a:cubicBezTo>
                  <a:pt x="276" y="20"/>
                  <a:pt x="276" y="20"/>
                  <a:pt x="276" y="20"/>
                </a:cubicBezTo>
                <a:cubicBezTo>
                  <a:pt x="294" y="20"/>
                  <a:pt x="306" y="28"/>
                  <a:pt x="306" y="34"/>
                </a:cubicBezTo>
                <a:cubicBezTo>
                  <a:pt x="306" y="47"/>
                  <a:pt x="306" y="47"/>
                  <a:pt x="306" y="47"/>
                </a:cubicBezTo>
                <a:cubicBezTo>
                  <a:pt x="96" y="47"/>
                  <a:pt x="96" y="47"/>
                  <a:pt x="96" y="47"/>
                </a:cubicBezTo>
                <a:cubicBezTo>
                  <a:pt x="68" y="47"/>
                  <a:pt x="46" y="70"/>
                  <a:pt x="46" y="97"/>
                </a:cubicBezTo>
                <a:close/>
                <a:moveTo>
                  <a:pt x="351" y="322"/>
                </a:moveTo>
                <a:cubicBezTo>
                  <a:pt x="351" y="339"/>
                  <a:pt x="337" y="352"/>
                  <a:pt x="321" y="352"/>
                </a:cubicBezTo>
                <a:cubicBezTo>
                  <a:pt x="96" y="352"/>
                  <a:pt x="96" y="352"/>
                  <a:pt x="96" y="352"/>
                </a:cubicBezTo>
                <a:cubicBezTo>
                  <a:pt x="79" y="352"/>
                  <a:pt x="66" y="339"/>
                  <a:pt x="66" y="322"/>
                </a:cubicBezTo>
                <a:cubicBezTo>
                  <a:pt x="66" y="298"/>
                  <a:pt x="66" y="298"/>
                  <a:pt x="66" y="298"/>
                </a:cubicBezTo>
                <a:cubicBezTo>
                  <a:pt x="163" y="201"/>
                  <a:pt x="163" y="201"/>
                  <a:pt x="163" y="201"/>
                </a:cubicBezTo>
                <a:cubicBezTo>
                  <a:pt x="230" y="269"/>
                  <a:pt x="230" y="269"/>
                  <a:pt x="230" y="269"/>
                </a:cubicBezTo>
                <a:cubicBezTo>
                  <a:pt x="232" y="271"/>
                  <a:pt x="235" y="272"/>
                  <a:pt x="237" y="272"/>
                </a:cubicBezTo>
                <a:cubicBezTo>
                  <a:pt x="240" y="272"/>
                  <a:pt x="243" y="271"/>
                  <a:pt x="245" y="269"/>
                </a:cubicBezTo>
                <a:cubicBezTo>
                  <a:pt x="351" y="159"/>
                  <a:pt x="351" y="159"/>
                  <a:pt x="351" y="159"/>
                </a:cubicBezTo>
                <a:lnTo>
                  <a:pt x="351" y="322"/>
                </a:lnTo>
                <a:close/>
                <a:moveTo>
                  <a:pt x="351" y="130"/>
                </a:moveTo>
                <a:cubicBezTo>
                  <a:pt x="237" y="248"/>
                  <a:pt x="237" y="248"/>
                  <a:pt x="237" y="248"/>
                </a:cubicBezTo>
                <a:cubicBezTo>
                  <a:pt x="170" y="180"/>
                  <a:pt x="170" y="180"/>
                  <a:pt x="170" y="180"/>
                </a:cubicBezTo>
                <a:cubicBezTo>
                  <a:pt x="166" y="176"/>
                  <a:pt x="159" y="176"/>
                  <a:pt x="155" y="180"/>
                </a:cubicBezTo>
                <a:cubicBezTo>
                  <a:pt x="66" y="270"/>
                  <a:pt x="66" y="270"/>
                  <a:pt x="66" y="270"/>
                </a:cubicBezTo>
                <a:cubicBezTo>
                  <a:pt x="66" y="97"/>
                  <a:pt x="66" y="97"/>
                  <a:pt x="66" y="97"/>
                </a:cubicBezTo>
                <a:cubicBezTo>
                  <a:pt x="66" y="81"/>
                  <a:pt x="79" y="67"/>
                  <a:pt x="96" y="67"/>
                </a:cubicBezTo>
                <a:cubicBezTo>
                  <a:pt x="321" y="67"/>
                  <a:pt x="321" y="67"/>
                  <a:pt x="321" y="67"/>
                </a:cubicBezTo>
                <a:cubicBezTo>
                  <a:pt x="337" y="67"/>
                  <a:pt x="351" y="81"/>
                  <a:pt x="351" y="97"/>
                </a:cubicBezTo>
                <a:lnTo>
                  <a:pt x="351" y="130"/>
                </a:lnTo>
                <a:close/>
                <a:moveTo>
                  <a:pt x="237" y="91"/>
                </a:moveTo>
                <a:cubicBezTo>
                  <a:pt x="210" y="91"/>
                  <a:pt x="189" y="112"/>
                  <a:pt x="189" y="139"/>
                </a:cubicBezTo>
                <a:cubicBezTo>
                  <a:pt x="189" y="165"/>
                  <a:pt x="210" y="187"/>
                  <a:pt x="237" y="187"/>
                </a:cubicBezTo>
                <a:cubicBezTo>
                  <a:pt x="263" y="187"/>
                  <a:pt x="285" y="165"/>
                  <a:pt x="285" y="139"/>
                </a:cubicBezTo>
                <a:cubicBezTo>
                  <a:pt x="285" y="112"/>
                  <a:pt x="263" y="91"/>
                  <a:pt x="237" y="91"/>
                </a:cubicBezTo>
                <a:close/>
                <a:moveTo>
                  <a:pt x="237" y="167"/>
                </a:moveTo>
                <a:cubicBezTo>
                  <a:pt x="221" y="167"/>
                  <a:pt x="209" y="154"/>
                  <a:pt x="209" y="139"/>
                </a:cubicBezTo>
                <a:cubicBezTo>
                  <a:pt x="209" y="123"/>
                  <a:pt x="221" y="111"/>
                  <a:pt x="237" y="111"/>
                </a:cubicBezTo>
                <a:cubicBezTo>
                  <a:pt x="252" y="111"/>
                  <a:pt x="265" y="123"/>
                  <a:pt x="265" y="139"/>
                </a:cubicBezTo>
                <a:cubicBezTo>
                  <a:pt x="265" y="154"/>
                  <a:pt x="252" y="167"/>
                  <a:pt x="237" y="16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 Placeholder 7"/>
          <p:cNvSpPr txBox="1"/>
          <p:nvPr/>
        </p:nvSpPr>
        <p:spPr>
          <a:xfrm>
            <a:off x="1497247" y="4140613"/>
            <a:ext cx="3847838" cy="404741"/>
          </a:xfrm>
          <a:prstGeom prst="rect">
            <a:avLst/>
          </a:prstGeom>
          <a:noFill/>
        </p:spPr>
        <p:txBody>
          <a:bodyPr anchor="t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 kern="1200" baseline="0">
                <a:solidFill>
                  <a:schemeClr val="accent2"/>
                </a:solidFill>
                <a:latin typeface="Lato" panose="020F050202020403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ts val="23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GB" sz="1600" b="0" i="0" u="none" strike="noStrike" kern="1200" cap="none" spc="5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Calibri" panose="020F0502020204030204"/>
                <a:ea typeface="Lato Black" charset="0"/>
                <a:cs typeface="Lato Black" charset="0"/>
              </a:rPr>
              <a:t>Vel</a:t>
            </a:r>
            <a:r>
              <a:rPr kumimoji="0" lang="en-GB" sz="1600" b="0" i="0" u="none" strike="noStrike" kern="1200" cap="none" spc="5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Calibri" panose="020F0502020204030204"/>
                <a:ea typeface="Lato Black" charset="0"/>
                <a:cs typeface="Lato Black" charset="0"/>
              </a:rPr>
              <a:t> </a:t>
            </a:r>
            <a:r>
              <a:rPr kumimoji="0" lang="en-GB" sz="1600" b="0" i="0" u="none" strike="noStrike" kern="1200" cap="none" spc="5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Calibri" panose="020F0502020204030204"/>
                <a:ea typeface="Lato Black" charset="0"/>
                <a:cs typeface="Lato Black" charset="0"/>
              </a:rPr>
              <a:t>illum</a:t>
            </a:r>
            <a:r>
              <a:rPr kumimoji="0" lang="en-GB" sz="1600" b="0" i="0" u="none" strike="noStrike" kern="1200" cap="none" spc="5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Calibri" panose="020F0502020204030204"/>
                <a:ea typeface="Lato Black" charset="0"/>
                <a:cs typeface="Lato Black" charset="0"/>
              </a:rPr>
              <a:t> </a:t>
            </a:r>
            <a:r>
              <a:rPr kumimoji="0" lang="en-GB" sz="1600" b="0" i="0" u="none" strike="noStrike" kern="1200" cap="none" spc="5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Calibri" panose="020F0502020204030204"/>
                <a:ea typeface="Lato Black" charset="0"/>
                <a:cs typeface="Lato Black" charset="0"/>
              </a:rPr>
              <a:t>dolore</a:t>
            </a:r>
            <a:r>
              <a:rPr kumimoji="0" lang="en-GB" sz="1600" b="0" i="0" u="none" strike="noStrike" kern="1200" cap="none" spc="5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Calibri" panose="020F0502020204030204"/>
                <a:ea typeface="Lato Black" charset="0"/>
                <a:cs typeface="Lato Black" charset="0"/>
              </a:rPr>
              <a:t> </a:t>
            </a:r>
            <a:r>
              <a:rPr kumimoji="0" lang="en-GB" sz="1600" b="0" i="0" u="none" strike="noStrike" kern="1200" cap="none" spc="5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Calibri" panose="020F0502020204030204"/>
                <a:ea typeface="Lato Black" charset="0"/>
                <a:cs typeface="Lato Black" charset="0"/>
              </a:rPr>
              <a:t>eu</a:t>
            </a:r>
            <a:r>
              <a:rPr kumimoji="0" lang="en-GB" sz="1600" b="0" i="0" u="none" strike="noStrike" kern="1200" cap="none" spc="5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Calibri" panose="020F0502020204030204"/>
                <a:ea typeface="Lato Black" charset="0"/>
                <a:cs typeface="Lato Black" charset="0"/>
              </a:rPr>
              <a:t> </a:t>
            </a:r>
            <a:r>
              <a:rPr kumimoji="0" lang="en-GB" sz="1600" b="0" i="0" u="none" strike="noStrike" kern="1200" cap="none" spc="5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Calibri" panose="020F0502020204030204"/>
                <a:ea typeface="Lato Black" charset="0"/>
                <a:cs typeface="Lato Black" charset="0"/>
              </a:rPr>
              <a:t>feugiat</a:t>
            </a:r>
            <a:r>
              <a:rPr kumimoji="0" lang="en-GB" sz="1600" b="0" i="0" u="none" strike="noStrike" kern="1200" cap="none" spc="5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Calibri" panose="020F0502020204030204"/>
                <a:ea typeface="Lato Black" charset="0"/>
                <a:cs typeface="Lato Black" charset="0"/>
              </a:rPr>
              <a:t> </a:t>
            </a:r>
            <a:r>
              <a:rPr kumimoji="0" lang="en-GB" sz="1600" b="0" i="0" u="none" strike="noStrike" kern="1200" cap="none" spc="5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Calibri" panose="020F0502020204030204"/>
                <a:ea typeface="Lato Black" charset="0"/>
                <a:cs typeface="Lato Black" charset="0"/>
              </a:rPr>
              <a:t>nulla</a:t>
            </a:r>
            <a:r>
              <a:rPr kumimoji="0" lang="en-GB" sz="1600" b="0" i="0" u="none" strike="noStrike" kern="1200" cap="none" spc="5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Calibri" panose="020F0502020204030204"/>
                <a:ea typeface="Lato Black" charset="0"/>
                <a:cs typeface="Lato Black" charset="0"/>
              </a:rPr>
              <a:t> </a:t>
            </a:r>
            <a:r>
              <a:rPr kumimoji="0" lang="en-GB" sz="1600" b="0" i="0" u="none" strike="noStrike" kern="1200" cap="none" spc="5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Calibri" panose="020F0502020204030204"/>
                <a:ea typeface="Lato Black" charset="0"/>
                <a:cs typeface="Lato Black" charset="0"/>
              </a:rPr>
              <a:t>facilisis</a:t>
            </a:r>
            <a:r>
              <a:rPr kumimoji="0" lang="en-GB" sz="1600" b="0" i="0" u="none" strike="noStrike" kern="1200" cap="none" spc="5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Calibri" panose="020F0502020204030204"/>
                <a:ea typeface="Lato Black" charset="0"/>
                <a:cs typeface="Lato Black" charset="0"/>
              </a:rPr>
              <a:t> at </a:t>
            </a:r>
            <a:r>
              <a:rPr kumimoji="0" lang="en-GB" sz="1600" b="0" i="0" u="none" strike="noStrike" kern="1200" cap="none" spc="5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Calibri" panose="020F0502020204030204"/>
                <a:ea typeface="Lato Black" charset="0"/>
                <a:cs typeface="Lato Black" charset="0"/>
              </a:rPr>
              <a:t>vero</a:t>
            </a:r>
            <a:r>
              <a:rPr kumimoji="0" lang="en-GB" sz="1600" b="0" i="0" u="none" strike="noStrike" kern="1200" cap="none" spc="5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Calibri" panose="020F0502020204030204"/>
                <a:ea typeface="Lato Black" charset="0"/>
                <a:cs typeface="Lato Black" charset="0"/>
              </a:rPr>
              <a:t> </a:t>
            </a:r>
            <a:r>
              <a:rPr kumimoji="0" lang="en-GB" sz="1600" b="0" i="0" u="none" strike="noStrike" kern="1200" cap="none" spc="5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Calibri" panose="020F0502020204030204"/>
                <a:ea typeface="Lato Black" charset="0"/>
                <a:cs typeface="Lato Black" charset="0"/>
              </a:rPr>
              <a:t>eros</a:t>
            </a:r>
            <a:r>
              <a:rPr kumimoji="0" lang="en-GB" sz="1600" b="0" i="0" u="none" strike="noStrike" kern="1200" cap="none" spc="5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Calibri" panose="020F0502020204030204"/>
                <a:ea typeface="Lato Black" charset="0"/>
                <a:cs typeface="Lato Black" charset="0"/>
              </a:rPr>
              <a:t> et </a:t>
            </a:r>
            <a:r>
              <a:rPr kumimoji="0" lang="en-GB" sz="1600" b="0" i="0" u="none" strike="noStrike" kern="1200" cap="none" spc="5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Calibri" panose="020F0502020204030204"/>
                <a:ea typeface="Lato Black" charset="0"/>
                <a:cs typeface="Lato Black" charset="0"/>
              </a:rPr>
              <a:t>accumsan</a:t>
            </a:r>
            <a:r>
              <a:rPr kumimoji="0" lang="en-GB" sz="1600" b="0" i="0" u="none" strike="noStrike" kern="1200" cap="none" spc="5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Calibri" panose="020F0502020204030204"/>
                <a:ea typeface="Lato Black" charset="0"/>
                <a:cs typeface="Lato Black" charset="0"/>
              </a:rPr>
              <a:t> et </a:t>
            </a:r>
            <a:r>
              <a:rPr kumimoji="0" lang="en-GB" sz="1600" b="0" i="0" u="none" strike="noStrike" kern="1200" cap="none" spc="5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Calibri" panose="020F0502020204030204"/>
                <a:ea typeface="Lato Black" charset="0"/>
                <a:cs typeface="Lato Black" charset="0"/>
              </a:rPr>
              <a:t>iusto</a:t>
            </a:r>
            <a:r>
              <a:rPr kumimoji="0" lang="en-GB" sz="1600" b="0" i="0" u="none" strike="noStrike" kern="1200" cap="none" spc="5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Calibri" panose="020F0502020204030204"/>
                <a:ea typeface="Lato Black" charset="0"/>
                <a:cs typeface="Lato Black" charset="0"/>
              </a:rPr>
              <a:t> </a:t>
            </a:r>
            <a:r>
              <a:rPr kumimoji="0" lang="en-GB" sz="1600" b="0" i="0" u="none" strike="noStrike" kern="1200" cap="none" spc="5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Calibri" panose="020F0502020204030204"/>
                <a:ea typeface="Lato Black" charset="0"/>
                <a:cs typeface="Lato Black" charset="0"/>
              </a:rPr>
              <a:t>odio</a:t>
            </a:r>
            <a:r>
              <a:rPr kumimoji="0" lang="en-GB" sz="1600" b="0" i="0" u="none" strike="noStrike" kern="1200" cap="none" spc="5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Calibri" panose="020F0502020204030204"/>
                <a:ea typeface="Lato Black" charset="0"/>
                <a:cs typeface="Lato Black" charset="0"/>
              </a:rPr>
              <a:t>.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Calibri" panose="020F0502020204030204"/>
              <a:ea typeface="Lato Black" charset="0"/>
              <a:cs typeface="Lato Black" charset="0"/>
            </a:endParaRPr>
          </a:p>
        </p:txBody>
      </p:sp>
      <p:sp>
        <p:nvSpPr>
          <p:cNvPr id="7" name="Text Placeholder 7"/>
          <p:cNvSpPr txBox="1"/>
          <p:nvPr/>
        </p:nvSpPr>
        <p:spPr>
          <a:xfrm>
            <a:off x="1497247" y="5599834"/>
            <a:ext cx="3847838" cy="404741"/>
          </a:xfrm>
          <a:prstGeom prst="rect">
            <a:avLst/>
          </a:prstGeom>
          <a:noFill/>
        </p:spPr>
        <p:txBody>
          <a:bodyPr anchor="t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 kern="1200" baseline="0">
                <a:solidFill>
                  <a:schemeClr val="accent2"/>
                </a:solidFill>
                <a:latin typeface="Lato" panose="020F050202020403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ts val="23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GB" sz="1600" b="0" i="0" u="none" strike="noStrike" kern="1200" cap="none" spc="5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Calibri" panose="020F0502020204030204"/>
                <a:ea typeface="Lato Black" charset="0"/>
                <a:cs typeface="Lato Black" charset="0"/>
              </a:rPr>
              <a:t>Ut</a:t>
            </a:r>
            <a:r>
              <a:rPr kumimoji="0" lang="en-GB" sz="1600" b="0" i="0" u="none" strike="noStrike" kern="1200" cap="none" spc="5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Calibri" panose="020F0502020204030204"/>
                <a:ea typeface="Lato Black" charset="0"/>
                <a:cs typeface="Lato Black" charset="0"/>
              </a:rPr>
              <a:t> </a:t>
            </a:r>
            <a:r>
              <a:rPr kumimoji="0" lang="en-GB" sz="1600" b="0" i="0" u="none" strike="noStrike" kern="1200" cap="none" spc="5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Calibri" panose="020F0502020204030204"/>
                <a:ea typeface="Lato Black" charset="0"/>
                <a:cs typeface="Lato Black" charset="0"/>
              </a:rPr>
              <a:t>wisi</a:t>
            </a:r>
            <a:r>
              <a:rPr kumimoji="0" lang="en-GB" sz="1600" b="0" i="0" u="none" strike="noStrike" kern="1200" cap="none" spc="5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Calibri" panose="020F0502020204030204"/>
                <a:ea typeface="Lato Black" charset="0"/>
                <a:cs typeface="Lato Black" charset="0"/>
              </a:rPr>
              <a:t> </a:t>
            </a:r>
            <a:r>
              <a:rPr kumimoji="0" lang="en-GB" sz="1600" b="0" i="0" u="none" strike="noStrike" kern="1200" cap="none" spc="5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Calibri" panose="020F0502020204030204"/>
                <a:ea typeface="Lato Black" charset="0"/>
                <a:cs typeface="Lato Black" charset="0"/>
              </a:rPr>
              <a:t>enim</a:t>
            </a:r>
            <a:r>
              <a:rPr kumimoji="0" lang="en-GB" sz="1600" b="0" i="0" u="none" strike="noStrike" kern="1200" cap="none" spc="5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Calibri" panose="020F0502020204030204"/>
                <a:ea typeface="Lato Black" charset="0"/>
                <a:cs typeface="Lato Black" charset="0"/>
              </a:rPr>
              <a:t> ad minim </a:t>
            </a:r>
            <a:r>
              <a:rPr kumimoji="0" lang="en-GB" sz="1600" b="0" i="0" u="none" strike="noStrike" kern="1200" cap="none" spc="5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Calibri" panose="020F0502020204030204"/>
                <a:ea typeface="Lato Black" charset="0"/>
                <a:cs typeface="Lato Black" charset="0"/>
              </a:rPr>
              <a:t>veniam</a:t>
            </a:r>
            <a:r>
              <a:rPr kumimoji="0" lang="en-GB" sz="1600" b="0" i="0" u="none" strike="noStrike" kern="1200" cap="none" spc="5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Calibri" panose="020F0502020204030204"/>
                <a:ea typeface="Lato Black" charset="0"/>
                <a:cs typeface="Lato Black" charset="0"/>
              </a:rPr>
              <a:t>, </a:t>
            </a:r>
            <a:r>
              <a:rPr kumimoji="0" lang="en-GB" sz="1600" b="0" i="0" u="none" strike="noStrike" kern="1200" cap="none" spc="5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Calibri" panose="020F0502020204030204"/>
                <a:ea typeface="Lato Black" charset="0"/>
                <a:cs typeface="Lato Black" charset="0"/>
              </a:rPr>
              <a:t>quis</a:t>
            </a:r>
            <a:r>
              <a:rPr kumimoji="0" lang="en-GB" sz="1600" b="0" i="0" u="none" strike="noStrike" kern="1200" cap="none" spc="5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Calibri" panose="020F0502020204030204"/>
                <a:ea typeface="Lato Black" charset="0"/>
                <a:cs typeface="Lato Black" charset="0"/>
              </a:rPr>
              <a:t> </a:t>
            </a:r>
            <a:r>
              <a:rPr kumimoji="0" lang="en-GB" sz="1600" b="0" i="0" u="none" strike="noStrike" kern="1200" cap="none" spc="5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Calibri" panose="020F0502020204030204"/>
                <a:ea typeface="Lato Black" charset="0"/>
                <a:cs typeface="Lato Black" charset="0"/>
              </a:rPr>
              <a:t>nostrud</a:t>
            </a:r>
            <a:r>
              <a:rPr kumimoji="0" lang="en-GB" sz="1600" b="0" i="0" u="none" strike="noStrike" kern="1200" cap="none" spc="5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Calibri" panose="020F0502020204030204"/>
                <a:ea typeface="Lato Black" charset="0"/>
                <a:cs typeface="Lato Black" charset="0"/>
              </a:rPr>
              <a:t> </a:t>
            </a:r>
            <a:r>
              <a:rPr kumimoji="0" lang="en-GB" sz="1600" b="0" i="0" u="none" strike="noStrike" kern="1200" cap="none" spc="5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Calibri" panose="020F0502020204030204"/>
                <a:ea typeface="Lato Black" charset="0"/>
                <a:cs typeface="Lato Black" charset="0"/>
              </a:rPr>
              <a:t>exerci</a:t>
            </a:r>
            <a:r>
              <a:rPr kumimoji="0" lang="en-GB" sz="1600" b="0" i="0" u="none" strike="noStrike" kern="1200" cap="none" spc="5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Calibri" panose="020F0502020204030204"/>
                <a:ea typeface="Lato Black" charset="0"/>
                <a:cs typeface="Lato Black" charset="0"/>
              </a:rPr>
              <a:t> </a:t>
            </a:r>
            <a:r>
              <a:rPr kumimoji="0" lang="en-GB" sz="1600" b="0" i="0" u="none" strike="noStrike" kern="1200" cap="none" spc="5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Calibri" panose="020F0502020204030204"/>
                <a:ea typeface="Lato Black" charset="0"/>
                <a:cs typeface="Lato Black" charset="0"/>
              </a:rPr>
              <a:t>tation</a:t>
            </a:r>
            <a:r>
              <a:rPr kumimoji="0" lang="en-GB" sz="1600" b="0" i="0" u="none" strike="noStrike" kern="1200" cap="none" spc="5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Calibri" panose="020F0502020204030204"/>
                <a:ea typeface="Lato Black" charset="0"/>
                <a:cs typeface="Lato Black" charset="0"/>
              </a:rPr>
              <a:t> </a:t>
            </a:r>
            <a:r>
              <a:rPr kumimoji="0" lang="en-GB" sz="1600" b="0" i="0" u="none" strike="noStrike" kern="1200" cap="none" spc="5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Calibri" panose="020F0502020204030204"/>
                <a:ea typeface="Lato Black" charset="0"/>
                <a:cs typeface="Lato Black" charset="0"/>
              </a:rPr>
              <a:t>ullamcorper</a:t>
            </a:r>
            <a:r>
              <a:rPr kumimoji="0" lang="en-GB" sz="1600" b="0" i="0" u="none" strike="noStrike" kern="1200" cap="none" spc="5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Calibri" panose="020F0502020204030204"/>
                <a:ea typeface="Lato Black" charset="0"/>
                <a:cs typeface="Lato Black" charset="0"/>
              </a:rPr>
              <a:t>.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Calibri" panose="020F0502020204030204"/>
              <a:ea typeface="Lato Black" charset="0"/>
              <a:cs typeface="Lato Black" charset="0"/>
            </a:endParaRPr>
          </a:p>
        </p:txBody>
      </p:sp>
      <p:sp>
        <p:nvSpPr>
          <p:cNvPr id="8" name="Text Placeholder 7"/>
          <p:cNvSpPr txBox="1"/>
          <p:nvPr/>
        </p:nvSpPr>
        <p:spPr>
          <a:xfrm>
            <a:off x="6942083" y="4162689"/>
            <a:ext cx="3847838" cy="404741"/>
          </a:xfrm>
          <a:prstGeom prst="rect">
            <a:avLst/>
          </a:prstGeom>
          <a:noFill/>
        </p:spPr>
        <p:txBody>
          <a:bodyPr anchor="t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 kern="1200" baseline="0">
                <a:solidFill>
                  <a:schemeClr val="accent2"/>
                </a:solidFill>
                <a:latin typeface="Lato" panose="020F050202020403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ts val="23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GB" sz="1600" b="0" i="0" u="none" strike="noStrike" kern="1200" cap="none" spc="5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Calibri" panose="020F0502020204030204"/>
                <a:ea typeface="Lato Black" charset="0"/>
                <a:cs typeface="Lato Black" charset="0"/>
              </a:rPr>
              <a:t>Vel</a:t>
            </a:r>
            <a:r>
              <a:rPr kumimoji="0" lang="en-GB" sz="1600" b="0" i="0" u="none" strike="noStrike" kern="1200" cap="none" spc="5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Calibri" panose="020F0502020204030204"/>
                <a:ea typeface="Lato Black" charset="0"/>
                <a:cs typeface="Lato Black" charset="0"/>
              </a:rPr>
              <a:t> </a:t>
            </a:r>
            <a:r>
              <a:rPr kumimoji="0" lang="en-GB" sz="1600" b="0" i="0" u="none" strike="noStrike" kern="1200" cap="none" spc="5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Calibri" panose="020F0502020204030204"/>
                <a:ea typeface="Lato Black" charset="0"/>
                <a:cs typeface="Lato Black" charset="0"/>
              </a:rPr>
              <a:t>illum</a:t>
            </a:r>
            <a:r>
              <a:rPr kumimoji="0" lang="en-GB" sz="1600" b="0" i="0" u="none" strike="noStrike" kern="1200" cap="none" spc="5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Calibri" panose="020F0502020204030204"/>
                <a:ea typeface="Lato Black" charset="0"/>
                <a:cs typeface="Lato Black" charset="0"/>
              </a:rPr>
              <a:t> </a:t>
            </a:r>
            <a:r>
              <a:rPr kumimoji="0" lang="en-GB" sz="1600" b="0" i="0" u="none" strike="noStrike" kern="1200" cap="none" spc="5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Calibri" panose="020F0502020204030204"/>
                <a:ea typeface="Lato Black" charset="0"/>
                <a:cs typeface="Lato Black" charset="0"/>
              </a:rPr>
              <a:t>dolore</a:t>
            </a:r>
            <a:r>
              <a:rPr kumimoji="0" lang="en-GB" sz="1600" b="0" i="0" u="none" strike="noStrike" kern="1200" cap="none" spc="5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Calibri" panose="020F0502020204030204"/>
                <a:ea typeface="Lato Black" charset="0"/>
                <a:cs typeface="Lato Black" charset="0"/>
              </a:rPr>
              <a:t> </a:t>
            </a:r>
            <a:r>
              <a:rPr kumimoji="0" lang="en-GB" sz="1600" b="0" i="0" u="none" strike="noStrike" kern="1200" cap="none" spc="5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Calibri" panose="020F0502020204030204"/>
                <a:ea typeface="Lato Black" charset="0"/>
                <a:cs typeface="Lato Black" charset="0"/>
              </a:rPr>
              <a:t>eu</a:t>
            </a:r>
            <a:r>
              <a:rPr kumimoji="0" lang="en-GB" sz="1600" b="0" i="0" u="none" strike="noStrike" kern="1200" cap="none" spc="5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Calibri" panose="020F0502020204030204"/>
                <a:ea typeface="Lato Black" charset="0"/>
                <a:cs typeface="Lato Black" charset="0"/>
              </a:rPr>
              <a:t> </a:t>
            </a:r>
            <a:r>
              <a:rPr kumimoji="0" lang="en-GB" sz="1600" b="0" i="0" u="none" strike="noStrike" kern="1200" cap="none" spc="5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Calibri" panose="020F0502020204030204"/>
                <a:ea typeface="Lato Black" charset="0"/>
                <a:cs typeface="Lato Black" charset="0"/>
              </a:rPr>
              <a:t>feugiat</a:t>
            </a:r>
            <a:r>
              <a:rPr kumimoji="0" lang="en-GB" sz="1600" b="0" i="0" u="none" strike="noStrike" kern="1200" cap="none" spc="5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Calibri" panose="020F0502020204030204"/>
                <a:ea typeface="Lato Black" charset="0"/>
                <a:cs typeface="Lato Black" charset="0"/>
              </a:rPr>
              <a:t> </a:t>
            </a:r>
            <a:r>
              <a:rPr kumimoji="0" lang="en-GB" sz="1600" b="0" i="0" u="none" strike="noStrike" kern="1200" cap="none" spc="5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Calibri" panose="020F0502020204030204"/>
                <a:ea typeface="Lato Black" charset="0"/>
                <a:cs typeface="Lato Black" charset="0"/>
              </a:rPr>
              <a:t>nulla</a:t>
            </a:r>
            <a:r>
              <a:rPr kumimoji="0" lang="en-GB" sz="1600" b="0" i="0" u="none" strike="noStrike" kern="1200" cap="none" spc="5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Calibri" panose="020F0502020204030204"/>
                <a:ea typeface="Lato Black" charset="0"/>
                <a:cs typeface="Lato Black" charset="0"/>
              </a:rPr>
              <a:t> </a:t>
            </a:r>
            <a:r>
              <a:rPr kumimoji="0" lang="en-GB" sz="1600" b="0" i="0" u="none" strike="noStrike" kern="1200" cap="none" spc="5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Calibri" panose="020F0502020204030204"/>
                <a:ea typeface="Lato Black" charset="0"/>
                <a:cs typeface="Lato Black" charset="0"/>
              </a:rPr>
              <a:t>facilisis</a:t>
            </a:r>
            <a:r>
              <a:rPr kumimoji="0" lang="en-GB" sz="1600" b="0" i="0" u="none" strike="noStrike" kern="1200" cap="none" spc="5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Calibri" panose="020F0502020204030204"/>
                <a:ea typeface="Lato Black" charset="0"/>
                <a:cs typeface="Lato Black" charset="0"/>
              </a:rPr>
              <a:t> at </a:t>
            </a:r>
            <a:r>
              <a:rPr kumimoji="0" lang="en-GB" sz="1600" b="0" i="0" u="none" strike="noStrike" kern="1200" cap="none" spc="5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Calibri" panose="020F0502020204030204"/>
                <a:ea typeface="Lato Black" charset="0"/>
                <a:cs typeface="Lato Black" charset="0"/>
              </a:rPr>
              <a:t>vero</a:t>
            </a:r>
            <a:r>
              <a:rPr kumimoji="0" lang="en-GB" sz="1600" b="0" i="0" u="none" strike="noStrike" kern="1200" cap="none" spc="5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Calibri" panose="020F0502020204030204"/>
                <a:ea typeface="Lato Black" charset="0"/>
                <a:cs typeface="Lato Black" charset="0"/>
              </a:rPr>
              <a:t> </a:t>
            </a:r>
            <a:r>
              <a:rPr kumimoji="0" lang="en-GB" sz="1600" b="0" i="0" u="none" strike="noStrike" kern="1200" cap="none" spc="5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Calibri" panose="020F0502020204030204"/>
                <a:ea typeface="Lato Black" charset="0"/>
                <a:cs typeface="Lato Black" charset="0"/>
              </a:rPr>
              <a:t>eros</a:t>
            </a:r>
            <a:r>
              <a:rPr kumimoji="0" lang="en-GB" sz="1600" b="0" i="0" u="none" strike="noStrike" kern="1200" cap="none" spc="5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Calibri" panose="020F0502020204030204"/>
                <a:ea typeface="Lato Black" charset="0"/>
                <a:cs typeface="Lato Black" charset="0"/>
              </a:rPr>
              <a:t> et </a:t>
            </a:r>
            <a:r>
              <a:rPr kumimoji="0" lang="en-GB" sz="1600" b="0" i="0" u="none" strike="noStrike" kern="1200" cap="none" spc="5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Calibri" panose="020F0502020204030204"/>
                <a:ea typeface="Lato Black" charset="0"/>
                <a:cs typeface="Lato Black" charset="0"/>
              </a:rPr>
              <a:t>accumsan</a:t>
            </a:r>
            <a:r>
              <a:rPr kumimoji="0" lang="en-GB" sz="1600" b="0" i="0" u="none" strike="noStrike" kern="1200" cap="none" spc="5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Calibri" panose="020F0502020204030204"/>
                <a:ea typeface="Lato Black" charset="0"/>
                <a:cs typeface="Lato Black" charset="0"/>
              </a:rPr>
              <a:t> et </a:t>
            </a:r>
            <a:r>
              <a:rPr kumimoji="0" lang="en-GB" sz="1600" b="0" i="0" u="none" strike="noStrike" kern="1200" cap="none" spc="5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Calibri" panose="020F0502020204030204"/>
                <a:ea typeface="Lato Black" charset="0"/>
                <a:cs typeface="Lato Black" charset="0"/>
              </a:rPr>
              <a:t>iusto</a:t>
            </a:r>
            <a:r>
              <a:rPr kumimoji="0" lang="en-GB" sz="1600" b="0" i="0" u="none" strike="noStrike" kern="1200" cap="none" spc="5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Calibri" panose="020F0502020204030204"/>
                <a:ea typeface="Lato Black" charset="0"/>
                <a:cs typeface="Lato Black" charset="0"/>
              </a:rPr>
              <a:t> </a:t>
            </a:r>
            <a:r>
              <a:rPr kumimoji="0" lang="en-GB" sz="1600" b="0" i="0" u="none" strike="noStrike" kern="1200" cap="none" spc="5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Calibri" panose="020F0502020204030204"/>
                <a:ea typeface="Lato Black" charset="0"/>
                <a:cs typeface="Lato Black" charset="0"/>
              </a:rPr>
              <a:t>odio</a:t>
            </a:r>
            <a:r>
              <a:rPr kumimoji="0" lang="en-GB" sz="1600" b="0" i="0" u="none" strike="noStrike" kern="1200" cap="none" spc="5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Calibri" panose="020F0502020204030204"/>
                <a:ea typeface="Lato Black" charset="0"/>
                <a:cs typeface="Lato Black" charset="0"/>
              </a:rPr>
              <a:t>.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Calibri" panose="020F0502020204030204"/>
              <a:ea typeface="Lato Black" charset="0"/>
              <a:cs typeface="Lato Black" charset="0"/>
            </a:endParaRPr>
          </a:p>
        </p:txBody>
      </p:sp>
      <p:sp>
        <p:nvSpPr>
          <p:cNvPr id="9" name="Text Placeholder 7"/>
          <p:cNvSpPr txBox="1"/>
          <p:nvPr/>
        </p:nvSpPr>
        <p:spPr>
          <a:xfrm>
            <a:off x="6942083" y="5599834"/>
            <a:ext cx="3847838" cy="404741"/>
          </a:xfrm>
          <a:prstGeom prst="rect">
            <a:avLst/>
          </a:prstGeom>
          <a:noFill/>
        </p:spPr>
        <p:txBody>
          <a:bodyPr anchor="t"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 kern="1200" baseline="0">
                <a:solidFill>
                  <a:schemeClr val="accent2"/>
                </a:solidFill>
                <a:latin typeface="Lato" panose="020F050202020403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ts val="23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GB" sz="1600" b="0" i="0" u="none" strike="noStrike" kern="1200" cap="none" spc="5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Calibri" panose="020F0502020204030204"/>
                <a:ea typeface="Lato Black" charset="0"/>
                <a:cs typeface="Lato Black" charset="0"/>
              </a:rPr>
              <a:t>Ut</a:t>
            </a:r>
            <a:r>
              <a:rPr kumimoji="0" lang="en-GB" sz="1600" b="0" i="0" u="none" strike="noStrike" kern="1200" cap="none" spc="5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Calibri" panose="020F0502020204030204"/>
                <a:ea typeface="Lato Black" charset="0"/>
                <a:cs typeface="Lato Black" charset="0"/>
              </a:rPr>
              <a:t> </a:t>
            </a:r>
            <a:r>
              <a:rPr kumimoji="0" lang="en-GB" sz="1600" b="0" i="0" u="none" strike="noStrike" kern="1200" cap="none" spc="5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Calibri" panose="020F0502020204030204"/>
                <a:ea typeface="Lato Black" charset="0"/>
                <a:cs typeface="Lato Black" charset="0"/>
              </a:rPr>
              <a:t>wisi</a:t>
            </a:r>
            <a:r>
              <a:rPr kumimoji="0" lang="en-GB" sz="1600" b="0" i="0" u="none" strike="noStrike" kern="1200" cap="none" spc="5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Calibri" panose="020F0502020204030204"/>
                <a:ea typeface="Lato Black" charset="0"/>
                <a:cs typeface="Lato Black" charset="0"/>
              </a:rPr>
              <a:t> </a:t>
            </a:r>
            <a:r>
              <a:rPr kumimoji="0" lang="en-GB" sz="1600" b="0" i="0" u="none" strike="noStrike" kern="1200" cap="none" spc="5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Calibri" panose="020F0502020204030204"/>
                <a:ea typeface="Lato Black" charset="0"/>
                <a:cs typeface="Lato Black" charset="0"/>
              </a:rPr>
              <a:t>enim</a:t>
            </a:r>
            <a:r>
              <a:rPr kumimoji="0" lang="en-GB" sz="1600" b="0" i="0" u="none" strike="noStrike" kern="1200" cap="none" spc="5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Calibri" panose="020F0502020204030204"/>
                <a:ea typeface="Lato Black" charset="0"/>
                <a:cs typeface="Lato Black" charset="0"/>
              </a:rPr>
              <a:t> ad minim </a:t>
            </a:r>
            <a:r>
              <a:rPr kumimoji="0" lang="en-GB" sz="1600" b="0" i="0" u="none" strike="noStrike" kern="1200" cap="none" spc="5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Calibri" panose="020F0502020204030204"/>
                <a:ea typeface="Lato Black" charset="0"/>
                <a:cs typeface="Lato Black" charset="0"/>
              </a:rPr>
              <a:t>veniam</a:t>
            </a:r>
            <a:r>
              <a:rPr kumimoji="0" lang="en-GB" sz="1600" b="0" i="0" u="none" strike="noStrike" kern="1200" cap="none" spc="5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Calibri" panose="020F0502020204030204"/>
                <a:ea typeface="Lato Black" charset="0"/>
                <a:cs typeface="Lato Black" charset="0"/>
              </a:rPr>
              <a:t>, </a:t>
            </a:r>
            <a:r>
              <a:rPr kumimoji="0" lang="en-GB" sz="1600" b="0" i="0" u="none" strike="noStrike" kern="1200" cap="none" spc="5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Calibri" panose="020F0502020204030204"/>
                <a:ea typeface="Lato Black" charset="0"/>
                <a:cs typeface="Lato Black" charset="0"/>
              </a:rPr>
              <a:t>quis</a:t>
            </a:r>
            <a:r>
              <a:rPr kumimoji="0" lang="en-GB" sz="1600" b="0" i="0" u="none" strike="noStrike" kern="1200" cap="none" spc="5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Calibri" panose="020F0502020204030204"/>
                <a:ea typeface="Lato Black" charset="0"/>
                <a:cs typeface="Lato Black" charset="0"/>
              </a:rPr>
              <a:t> </a:t>
            </a:r>
            <a:r>
              <a:rPr kumimoji="0" lang="en-GB" sz="1600" b="0" i="0" u="none" strike="noStrike" kern="1200" cap="none" spc="5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Calibri" panose="020F0502020204030204"/>
                <a:ea typeface="Lato Black" charset="0"/>
                <a:cs typeface="Lato Black" charset="0"/>
              </a:rPr>
              <a:t>nostrud</a:t>
            </a:r>
            <a:r>
              <a:rPr kumimoji="0" lang="en-GB" sz="1600" b="0" i="0" u="none" strike="noStrike" kern="1200" cap="none" spc="5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Calibri" panose="020F0502020204030204"/>
                <a:ea typeface="Lato Black" charset="0"/>
                <a:cs typeface="Lato Black" charset="0"/>
              </a:rPr>
              <a:t> </a:t>
            </a:r>
            <a:r>
              <a:rPr kumimoji="0" lang="en-GB" sz="1600" b="0" i="0" u="none" strike="noStrike" kern="1200" cap="none" spc="5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Calibri" panose="020F0502020204030204"/>
                <a:ea typeface="Lato Black" charset="0"/>
                <a:cs typeface="Lato Black" charset="0"/>
              </a:rPr>
              <a:t>exerci</a:t>
            </a:r>
            <a:r>
              <a:rPr kumimoji="0" lang="en-GB" sz="1600" b="0" i="0" u="none" strike="noStrike" kern="1200" cap="none" spc="5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Calibri" panose="020F0502020204030204"/>
                <a:ea typeface="Lato Black" charset="0"/>
                <a:cs typeface="Lato Black" charset="0"/>
              </a:rPr>
              <a:t> </a:t>
            </a:r>
            <a:r>
              <a:rPr kumimoji="0" lang="en-GB" sz="1600" b="0" i="0" u="none" strike="noStrike" kern="1200" cap="none" spc="5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Calibri" panose="020F0502020204030204"/>
                <a:ea typeface="Lato Black" charset="0"/>
                <a:cs typeface="Lato Black" charset="0"/>
              </a:rPr>
              <a:t>tation</a:t>
            </a:r>
            <a:r>
              <a:rPr kumimoji="0" lang="en-GB" sz="1600" b="0" i="0" u="none" strike="noStrike" kern="1200" cap="none" spc="5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Calibri" panose="020F0502020204030204"/>
                <a:ea typeface="Lato Black" charset="0"/>
                <a:cs typeface="Lato Black" charset="0"/>
              </a:rPr>
              <a:t> </a:t>
            </a:r>
            <a:r>
              <a:rPr kumimoji="0" lang="en-GB" sz="1600" b="0" i="0" u="none" strike="noStrike" kern="1200" cap="none" spc="50" normalizeH="0" baseline="0" noProof="0" dirty="0" err="1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Calibri" panose="020F0502020204030204"/>
                <a:ea typeface="Lato Black" charset="0"/>
                <a:cs typeface="Lato Black" charset="0"/>
              </a:rPr>
              <a:t>ullamcorper</a:t>
            </a:r>
            <a:r>
              <a:rPr kumimoji="0" lang="en-GB" sz="1600" b="0" i="0" u="none" strike="noStrike" kern="1200" cap="none" spc="5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Calibri" panose="020F0502020204030204"/>
                <a:ea typeface="Lato Black" charset="0"/>
                <a:cs typeface="Lato Black" charset="0"/>
              </a:rPr>
              <a:t>.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Calibri" panose="020F0502020204030204"/>
              <a:ea typeface="Lato Black" charset="0"/>
              <a:cs typeface="Lato Black" charset="0"/>
            </a:endParaRPr>
          </a:p>
        </p:txBody>
      </p:sp>
      <p:sp>
        <p:nvSpPr>
          <p:cNvPr id="10" name="Freeform 11"/>
          <p:cNvSpPr>
            <a:spLocks noEditPoints="1"/>
          </p:cNvSpPr>
          <p:nvPr/>
        </p:nvSpPr>
        <p:spPr bwMode="auto">
          <a:xfrm>
            <a:off x="6092867" y="4140613"/>
            <a:ext cx="706793" cy="558284"/>
          </a:xfrm>
          <a:custGeom>
            <a:avLst/>
            <a:gdLst>
              <a:gd name="T0" fmla="*/ 279 w 410"/>
              <a:gd name="T1" fmla="*/ 50 h 323"/>
              <a:gd name="T2" fmla="*/ 266 w 410"/>
              <a:gd name="T3" fmla="*/ 0 h 323"/>
              <a:gd name="T4" fmla="*/ 131 w 410"/>
              <a:gd name="T5" fmla="*/ 14 h 323"/>
              <a:gd name="T6" fmla="*/ 10 w 410"/>
              <a:gd name="T7" fmla="*/ 50 h 323"/>
              <a:gd name="T8" fmla="*/ 0 w 410"/>
              <a:gd name="T9" fmla="*/ 313 h 323"/>
              <a:gd name="T10" fmla="*/ 400 w 410"/>
              <a:gd name="T11" fmla="*/ 323 h 323"/>
              <a:gd name="T12" fmla="*/ 410 w 410"/>
              <a:gd name="T13" fmla="*/ 60 h 323"/>
              <a:gd name="T14" fmla="*/ 151 w 410"/>
              <a:gd name="T15" fmla="*/ 20 h 323"/>
              <a:gd name="T16" fmla="*/ 259 w 410"/>
              <a:gd name="T17" fmla="*/ 50 h 323"/>
              <a:gd name="T18" fmla="*/ 151 w 410"/>
              <a:gd name="T19" fmla="*/ 20 h 323"/>
              <a:gd name="T20" fmla="*/ 140 w 410"/>
              <a:gd name="T21" fmla="*/ 70 h 323"/>
              <a:gd name="T22" fmla="*/ 141 w 410"/>
              <a:gd name="T23" fmla="*/ 70 h 323"/>
              <a:gd name="T24" fmla="*/ 269 w 410"/>
              <a:gd name="T25" fmla="*/ 70 h 323"/>
              <a:gd name="T26" fmla="*/ 390 w 410"/>
              <a:gd name="T27" fmla="*/ 70 h 323"/>
              <a:gd name="T28" fmla="*/ 348 w 410"/>
              <a:gd name="T29" fmla="*/ 193 h 323"/>
              <a:gd name="T30" fmla="*/ 333 w 410"/>
              <a:gd name="T31" fmla="*/ 179 h 323"/>
              <a:gd name="T32" fmla="*/ 298 w 410"/>
              <a:gd name="T33" fmla="*/ 165 h 323"/>
              <a:gd name="T34" fmla="*/ 284 w 410"/>
              <a:gd name="T35" fmla="*/ 193 h 323"/>
              <a:gd name="T36" fmla="*/ 125 w 410"/>
              <a:gd name="T37" fmla="*/ 179 h 323"/>
              <a:gd name="T38" fmla="*/ 90 w 410"/>
              <a:gd name="T39" fmla="*/ 165 h 323"/>
              <a:gd name="T40" fmla="*/ 76 w 410"/>
              <a:gd name="T41" fmla="*/ 193 h 323"/>
              <a:gd name="T42" fmla="*/ 20 w 410"/>
              <a:gd name="T43" fmla="*/ 151 h 323"/>
              <a:gd name="T44" fmla="*/ 304 w 410"/>
              <a:gd name="T45" fmla="*/ 213 h 323"/>
              <a:gd name="T46" fmla="*/ 313 w 410"/>
              <a:gd name="T47" fmla="*/ 221 h 323"/>
              <a:gd name="T48" fmla="*/ 304 w 410"/>
              <a:gd name="T49" fmla="*/ 213 h 323"/>
              <a:gd name="T50" fmla="*/ 304 w 410"/>
              <a:gd name="T51" fmla="*/ 185 h 323"/>
              <a:gd name="T52" fmla="*/ 313 w 410"/>
              <a:gd name="T53" fmla="*/ 193 h 323"/>
              <a:gd name="T54" fmla="*/ 96 w 410"/>
              <a:gd name="T55" fmla="*/ 213 h 323"/>
              <a:gd name="T56" fmla="*/ 105 w 410"/>
              <a:gd name="T57" fmla="*/ 221 h 323"/>
              <a:gd name="T58" fmla="*/ 96 w 410"/>
              <a:gd name="T59" fmla="*/ 213 h 323"/>
              <a:gd name="T60" fmla="*/ 96 w 410"/>
              <a:gd name="T61" fmla="*/ 185 h 323"/>
              <a:gd name="T62" fmla="*/ 105 w 410"/>
              <a:gd name="T63" fmla="*/ 193 h 323"/>
              <a:gd name="T64" fmla="*/ 20 w 410"/>
              <a:gd name="T65" fmla="*/ 303 h 323"/>
              <a:gd name="T66" fmla="*/ 62 w 410"/>
              <a:gd name="T67" fmla="*/ 213 h 323"/>
              <a:gd name="T68" fmla="*/ 76 w 410"/>
              <a:gd name="T69" fmla="*/ 227 h 323"/>
              <a:gd name="T70" fmla="*/ 111 w 410"/>
              <a:gd name="T71" fmla="*/ 241 h 323"/>
              <a:gd name="T72" fmla="*/ 125 w 410"/>
              <a:gd name="T73" fmla="*/ 213 h 323"/>
              <a:gd name="T74" fmla="*/ 284 w 410"/>
              <a:gd name="T75" fmla="*/ 227 h 323"/>
              <a:gd name="T76" fmla="*/ 319 w 410"/>
              <a:gd name="T77" fmla="*/ 241 h 323"/>
              <a:gd name="T78" fmla="*/ 333 w 410"/>
              <a:gd name="T79" fmla="*/ 213 h 323"/>
              <a:gd name="T80" fmla="*/ 390 w 410"/>
              <a:gd name="T81" fmla="*/ 196 h 323"/>
              <a:gd name="T82" fmla="*/ 20 w 410"/>
              <a:gd name="T83" fmla="*/ 303 h 3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410" h="323">
                <a:moveTo>
                  <a:pt x="400" y="50"/>
                </a:moveTo>
                <a:cubicBezTo>
                  <a:pt x="279" y="50"/>
                  <a:pt x="279" y="50"/>
                  <a:pt x="279" y="50"/>
                </a:cubicBezTo>
                <a:cubicBezTo>
                  <a:pt x="279" y="14"/>
                  <a:pt x="279" y="14"/>
                  <a:pt x="279" y="14"/>
                </a:cubicBezTo>
                <a:cubicBezTo>
                  <a:pt x="279" y="6"/>
                  <a:pt x="273" y="0"/>
                  <a:pt x="266" y="0"/>
                </a:cubicBezTo>
                <a:cubicBezTo>
                  <a:pt x="143" y="0"/>
                  <a:pt x="143" y="0"/>
                  <a:pt x="143" y="0"/>
                </a:cubicBezTo>
                <a:cubicBezTo>
                  <a:pt x="136" y="0"/>
                  <a:pt x="131" y="6"/>
                  <a:pt x="131" y="14"/>
                </a:cubicBezTo>
                <a:cubicBezTo>
                  <a:pt x="131" y="50"/>
                  <a:pt x="131" y="50"/>
                  <a:pt x="131" y="50"/>
                </a:cubicBezTo>
                <a:cubicBezTo>
                  <a:pt x="10" y="50"/>
                  <a:pt x="10" y="50"/>
                  <a:pt x="10" y="50"/>
                </a:cubicBezTo>
                <a:cubicBezTo>
                  <a:pt x="4" y="50"/>
                  <a:pt x="0" y="54"/>
                  <a:pt x="0" y="60"/>
                </a:cubicBezTo>
                <a:cubicBezTo>
                  <a:pt x="0" y="313"/>
                  <a:pt x="0" y="313"/>
                  <a:pt x="0" y="313"/>
                </a:cubicBezTo>
                <a:cubicBezTo>
                  <a:pt x="0" y="318"/>
                  <a:pt x="4" y="323"/>
                  <a:pt x="10" y="323"/>
                </a:cubicBezTo>
                <a:cubicBezTo>
                  <a:pt x="400" y="323"/>
                  <a:pt x="400" y="323"/>
                  <a:pt x="400" y="323"/>
                </a:cubicBezTo>
                <a:cubicBezTo>
                  <a:pt x="405" y="323"/>
                  <a:pt x="410" y="318"/>
                  <a:pt x="410" y="313"/>
                </a:cubicBezTo>
                <a:cubicBezTo>
                  <a:pt x="410" y="60"/>
                  <a:pt x="410" y="60"/>
                  <a:pt x="410" y="60"/>
                </a:cubicBezTo>
                <a:cubicBezTo>
                  <a:pt x="410" y="54"/>
                  <a:pt x="405" y="50"/>
                  <a:pt x="400" y="50"/>
                </a:cubicBezTo>
                <a:close/>
                <a:moveTo>
                  <a:pt x="151" y="20"/>
                </a:moveTo>
                <a:cubicBezTo>
                  <a:pt x="259" y="20"/>
                  <a:pt x="259" y="20"/>
                  <a:pt x="259" y="20"/>
                </a:cubicBezTo>
                <a:cubicBezTo>
                  <a:pt x="259" y="50"/>
                  <a:pt x="259" y="50"/>
                  <a:pt x="259" y="50"/>
                </a:cubicBezTo>
                <a:cubicBezTo>
                  <a:pt x="151" y="50"/>
                  <a:pt x="151" y="50"/>
                  <a:pt x="151" y="50"/>
                </a:cubicBezTo>
                <a:lnTo>
                  <a:pt x="151" y="20"/>
                </a:lnTo>
                <a:close/>
                <a:moveTo>
                  <a:pt x="20" y="70"/>
                </a:moveTo>
                <a:cubicBezTo>
                  <a:pt x="140" y="70"/>
                  <a:pt x="140" y="70"/>
                  <a:pt x="140" y="70"/>
                </a:cubicBezTo>
                <a:cubicBezTo>
                  <a:pt x="140" y="70"/>
                  <a:pt x="140" y="70"/>
                  <a:pt x="141" y="70"/>
                </a:cubicBezTo>
                <a:cubicBezTo>
                  <a:pt x="141" y="70"/>
                  <a:pt x="141" y="70"/>
                  <a:pt x="141" y="70"/>
                </a:cubicBezTo>
                <a:cubicBezTo>
                  <a:pt x="268" y="70"/>
                  <a:pt x="268" y="70"/>
                  <a:pt x="268" y="70"/>
                </a:cubicBezTo>
                <a:cubicBezTo>
                  <a:pt x="268" y="70"/>
                  <a:pt x="268" y="70"/>
                  <a:pt x="269" y="70"/>
                </a:cubicBezTo>
                <a:cubicBezTo>
                  <a:pt x="269" y="70"/>
                  <a:pt x="269" y="70"/>
                  <a:pt x="269" y="70"/>
                </a:cubicBezTo>
                <a:cubicBezTo>
                  <a:pt x="390" y="70"/>
                  <a:pt x="390" y="70"/>
                  <a:pt x="390" y="70"/>
                </a:cubicBezTo>
                <a:cubicBezTo>
                  <a:pt x="390" y="151"/>
                  <a:pt x="390" y="151"/>
                  <a:pt x="390" y="151"/>
                </a:cubicBezTo>
                <a:cubicBezTo>
                  <a:pt x="390" y="174"/>
                  <a:pt x="371" y="193"/>
                  <a:pt x="348" y="193"/>
                </a:cubicBezTo>
                <a:cubicBezTo>
                  <a:pt x="333" y="193"/>
                  <a:pt x="333" y="193"/>
                  <a:pt x="333" y="193"/>
                </a:cubicBezTo>
                <a:cubicBezTo>
                  <a:pt x="333" y="179"/>
                  <a:pt x="333" y="179"/>
                  <a:pt x="333" y="179"/>
                </a:cubicBezTo>
                <a:cubicBezTo>
                  <a:pt x="333" y="171"/>
                  <a:pt x="327" y="165"/>
                  <a:pt x="319" y="165"/>
                </a:cubicBezTo>
                <a:cubicBezTo>
                  <a:pt x="298" y="165"/>
                  <a:pt x="298" y="165"/>
                  <a:pt x="298" y="165"/>
                </a:cubicBezTo>
                <a:cubicBezTo>
                  <a:pt x="290" y="165"/>
                  <a:pt x="284" y="171"/>
                  <a:pt x="284" y="179"/>
                </a:cubicBezTo>
                <a:cubicBezTo>
                  <a:pt x="284" y="193"/>
                  <a:pt x="284" y="193"/>
                  <a:pt x="284" y="193"/>
                </a:cubicBezTo>
                <a:cubicBezTo>
                  <a:pt x="125" y="193"/>
                  <a:pt x="125" y="193"/>
                  <a:pt x="125" y="193"/>
                </a:cubicBezTo>
                <a:cubicBezTo>
                  <a:pt x="125" y="179"/>
                  <a:pt x="125" y="179"/>
                  <a:pt x="125" y="179"/>
                </a:cubicBezTo>
                <a:cubicBezTo>
                  <a:pt x="125" y="171"/>
                  <a:pt x="119" y="165"/>
                  <a:pt x="111" y="165"/>
                </a:cubicBezTo>
                <a:cubicBezTo>
                  <a:pt x="90" y="165"/>
                  <a:pt x="90" y="165"/>
                  <a:pt x="90" y="165"/>
                </a:cubicBezTo>
                <a:cubicBezTo>
                  <a:pt x="82" y="165"/>
                  <a:pt x="76" y="171"/>
                  <a:pt x="76" y="179"/>
                </a:cubicBezTo>
                <a:cubicBezTo>
                  <a:pt x="76" y="193"/>
                  <a:pt x="76" y="193"/>
                  <a:pt x="76" y="193"/>
                </a:cubicBezTo>
                <a:cubicBezTo>
                  <a:pt x="62" y="193"/>
                  <a:pt x="62" y="193"/>
                  <a:pt x="62" y="193"/>
                </a:cubicBezTo>
                <a:cubicBezTo>
                  <a:pt x="38" y="193"/>
                  <a:pt x="20" y="174"/>
                  <a:pt x="20" y="151"/>
                </a:cubicBezTo>
                <a:lnTo>
                  <a:pt x="20" y="70"/>
                </a:lnTo>
                <a:close/>
                <a:moveTo>
                  <a:pt x="304" y="213"/>
                </a:moveTo>
                <a:cubicBezTo>
                  <a:pt x="313" y="213"/>
                  <a:pt x="313" y="213"/>
                  <a:pt x="313" y="213"/>
                </a:cubicBezTo>
                <a:cubicBezTo>
                  <a:pt x="313" y="221"/>
                  <a:pt x="313" y="221"/>
                  <a:pt x="313" y="221"/>
                </a:cubicBezTo>
                <a:cubicBezTo>
                  <a:pt x="304" y="221"/>
                  <a:pt x="304" y="221"/>
                  <a:pt x="304" y="221"/>
                </a:cubicBezTo>
                <a:lnTo>
                  <a:pt x="304" y="213"/>
                </a:lnTo>
                <a:close/>
                <a:moveTo>
                  <a:pt x="304" y="193"/>
                </a:moveTo>
                <a:cubicBezTo>
                  <a:pt x="304" y="185"/>
                  <a:pt x="304" y="185"/>
                  <a:pt x="304" y="185"/>
                </a:cubicBezTo>
                <a:cubicBezTo>
                  <a:pt x="313" y="185"/>
                  <a:pt x="313" y="185"/>
                  <a:pt x="313" y="185"/>
                </a:cubicBezTo>
                <a:cubicBezTo>
                  <a:pt x="313" y="193"/>
                  <a:pt x="313" y="193"/>
                  <a:pt x="313" y="193"/>
                </a:cubicBezTo>
                <a:lnTo>
                  <a:pt x="304" y="193"/>
                </a:lnTo>
                <a:close/>
                <a:moveTo>
                  <a:pt x="96" y="213"/>
                </a:moveTo>
                <a:cubicBezTo>
                  <a:pt x="105" y="213"/>
                  <a:pt x="105" y="213"/>
                  <a:pt x="105" y="213"/>
                </a:cubicBezTo>
                <a:cubicBezTo>
                  <a:pt x="105" y="221"/>
                  <a:pt x="105" y="221"/>
                  <a:pt x="105" y="221"/>
                </a:cubicBezTo>
                <a:cubicBezTo>
                  <a:pt x="96" y="221"/>
                  <a:pt x="96" y="221"/>
                  <a:pt x="96" y="221"/>
                </a:cubicBezTo>
                <a:lnTo>
                  <a:pt x="96" y="213"/>
                </a:lnTo>
                <a:close/>
                <a:moveTo>
                  <a:pt x="96" y="193"/>
                </a:moveTo>
                <a:cubicBezTo>
                  <a:pt x="96" y="185"/>
                  <a:pt x="96" y="185"/>
                  <a:pt x="96" y="185"/>
                </a:cubicBezTo>
                <a:cubicBezTo>
                  <a:pt x="105" y="185"/>
                  <a:pt x="105" y="185"/>
                  <a:pt x="105" y="185"/>
                </a:cubicBezTo>
                <a:cubicBezTo>
                  <a:pt x="105" y="193"/>
                  <a:pt x="105" y="193"/>
                  <a:pt x="105" y="193"/>
                </a:cubicBezTo>
                <a:lnTo>
                  <a:pt x="96" y="193"/>
                </a:lnTo>
                <a:close/>
                <a:moveTo>
                  <a:pt x="20" y="303"/>
                </a:moveTo>
                <a:cubicBezTo>
                  <a:pt x="20" y="196"/>
                  <a:pt x="20" y="196"/>
                  <a:pt x="20" y="196"/>
                </a:cubicBezTo>
                <a:cubicBezTo>
                  <a:pt x="31" y="206"/>
                  <a:pt x="45" y="213"/>
                  <a:pt x="62" y="213"/>
                </a:cubicBezTo>
                <a:cubicBezTo>
                  <a:pt x="76" y="213"/>
                  <a:pt x="76" y="213"/>
                  <a:pt x="76" y="213"/>
                </a:cubicBezTo>
                <a:cubicBezTo>
                  <a:pt x="76" y="227"/>
                  <a:pt x="76" y="227"/>
                  <a:pt x="76" y="227"/>
                </a:cubicBezTo>
                <a:cubicBezTo>
                  <a:pt x="76" y="234"/>
                  <a:pt x="82" y="241"/>
                  <a:pt x="90" y="241"/>
                </a:cubicBezTo>
                <a:cubicBezTo>
                  <a:pt x="111" y="241"/>
                  <a:pt x="111" y="241"/>
                  <a:pt x="111" y="241"/>
                </a:cubicBezTo>
                <a:cubicBezTo>
                  <a:pt x="119" y="241"/>
                  <a:pt x="125" y="234"/>
                  <a:pt x="125" y="227"/>
                </a:cubicBezTo>
                <a:cubicBezTo>
                  <a:pt x="125" y="213"/>
                  <a:pt x="125" y="213"/>
                  <a:pt x="125" y="213"/>
                </a:cubicBezTo>
                <a:cubicBezTo>
                  <a:pt x="284" y="213"/>
                  <a:pt x="284" y="213"/>
                  <a:pt x="284" y="213"/>
                </a:cubicBezTo>
                <a:cubicBezTo>
                  <a:pt x="284" y="227"/>
                  <a:pt x="284" y="227"/>
                  <a:pt x="284" y="227"/>
                </a:cubicBezTo>
                <a:cubicBezTo>
                  <a:pt x="284" y="234"/>
                  <a:pt x="290" y="241"/>
                  <a:pt x="298" y="241"/>
                </a:cubicBezTo>
                <a:cubicBezTo>
                  <a:pt x="319" y="241"/>
                  <a:pt x="319" y="241"/>
                  <a:pt x="319" y="241"/>
                </a:cubicBezTo>
                <a:cubicBezTo>
                  <a:pt x="327" y="241"/>
                  <a:pt x="333" y="234"/>
                  <a:pt x="333" y="227"/>
                </a:cubicBezTo>
                <a:cubicBezTo>
                  <a:pt x="333" y="213"/>
                  <a:pt x="333" y="213"/>
                  <a:pt x="333" y="213"/>
                </a:cubicBezTo>
                <a:cubicBezTo>
                  <a:pt x="348" y="213"/>
                  <a:pt x="348" y="213"/>
                  <a:pt x="348" y="213"/>
                </a:cubicBezTo>
                <a:cubicBezTo>
                  <a:pt x="364" y="213"/>
                  <a:pt x="378" y="206"/>
                  <a:pt x="390" y="196"/>
                </a:cubicBezTo>
                <a:cubicBezTo>
                  <a:pt x="390" y="303"/>
                  <a:pt x="390" y="303"/>
                  <a:pt x="390" y="303"/>
                </a:cubicBezTo>
                <a:lnTo>
                  <a:pt x="20" y="30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 12"/>
          <p:cNvSpPr>
            <a:spLocks noEditPoints="1"/>
          </p:cNvSpPr>
          <p:nvPr/>
        </p:nvSpPr>
        <p:spPr bwMode="auto">
          <a:xfrm>
            <a:off x="6219375" y="5519177"/>
            <a:ext cx="580285" cy="459278"/>
          </a:xfrm>
          <a:custGeom>
            <a:avLst/>
            <a:gdLst>
              <a:gd name="T0" fmla="*/ 337 w 337"/>
              <a:gd name="T1" fmla="*/ 104 h 266"/>
              <a:gd name="T2" fmla="*/ 317 w 337"/>
              <a:gd name="T3" fmla="*/ 104 h 266"/>
              <a:gd name="T4" fmla="*/ 196 w 337"/>
              <a:gd name="T5" fmla="*/ 158 h 266"/>
              <a:gd name="T6" fmla="*/ 147 w 337"/>
              <a:gd name="T7" fmla="*/ 124 h 266"/>
              <a:gd name="T8" fmla="*/ 11 w 337"/>
              <a:gd name="T9" fmla="*/ 257 h 266"/>
              <a:gd name="T10" fmla="*/ 3 w 337"/>
              <a:gd name="T11" fmla="*/ 240 h 266"/>
              <a:gd name="T12" fmla="*/ 154 w 337"/>
              <a:gd name="T13" fmla="*/ 103 h 266"/>
              <a:gd name="T14" fmla="*/ 306 w 337"/>
              <a:gd name="T15" fmla="*/ 20 h 266"/>
              <a:gd name="T16" fmla="*/ 223 w 337"/>
              <a:gd name="T17" fmla="*/ 10 h 266"/>
              <a:gd name="T18" fmla="*/ 327 w 337"/>
              <a:gd name="T19" fmla="*/ 0 h 266"/>
              <a:gd name="T20" fmla="*/ 79 w 337"/>
              <a:gd name="T21" fmla="*/ 218 h 266"/>
              <a:gd name="T22" fmla="*/ 69 w 337"/>
              <a:gd name="T23" fmla="*/ 256 h 266"/>
              <a:gd name="T24" fmla="*/ 89 w 337"/>
              <a:gd name="T25" fmla="*/ 256 h 266"/>
              <a:gd name="T26" fmla="*/ 79 w 337"/>
              <a:gd name="T27" fmla="*/ 218 h 266"/>
              <a:gd name="T28" fmla="*/ 110 w 337"/>
              <a:gd name="T29" fmla="*/ 187 h 266"/>
              <a:gd name="T30" fmla="*/ 120 w 337"/>
              <a:gd name="T31" fmla="*/ 266 h 266"/>
              <a:gd name="T32" fmla="*/ 130 w 337"/>
              <a:gd name="T33" fmla="*/ 187 h 266"/>
              <a:gd name="T34" fmla="*/ 161 w 337"/>
              <a:gd name="T35" fmla="*/ 162 h 266"/>
              <a:gd name="T36" fmla="*/ 151 w 337"/>
              <a:gd name="T37" fmla="*/ 256 h 266"/>
              <a:gd name="T38" fmla="*/ 171 w 337"/>
              <a:gd name="T39" fmla="*/ 256 h 266"/>
              <a:gd name="T40" fmla="*/ 161 w 337"/>
              <a:gd name="T41" fmla="*/ 162 h 266"/>
              <a:gd name="T42" fmla="*/ 192 w 337"/>
              <a:gd name="T43" fmla="*/ 195 h 266"/>
              <a:gd name="T44" fmla="*/ 202 w 337"/>
              <a:gd name="T45" fmla="*/ 266 h 266"/>
              <a:gd name="T46" fmla="*/ 212 w 337"/>
              <a:gd name="T47" fmla="*/ 195 h 266"/>
              <a:gd name="T48" fmla="*/ 243 w 337"/>
              <a:gd name="T49" fmla="*/ 148 h 266"/>
              <a:gd name="T50" fmla="*/ 233 w 337"/>
              <a:gd name="T51" fmla="*/ 256 h 266"/>
              <a:gd name="T52" fmla="*/ 253 w 337"/>
              <a:gd name="T53" fmla="*/ 256 h 266"/>
              <a:gd name="T54" fmla="*/ 243 w 337"/>
              <a:gd name="T55" fmla="*/ 148 h 266"/>
              <a:gd name="T56" fmla="*/ 315 w 337"/>
              <a:gd name="T57" fmla="*/ 158 h 266"/>
              <a:gd name="T58" fmla="*/ 325 w 337"/>
              <a:gd name="T59" fmla="*/ 266 h 266"/>
              <a:gd name="T60" fmla="*/ 335 w 337"/>
              <a:gd name="T61" fmla="*/ 158 h 266"/>
              <a:gd name="T62" fmla="*/ 284 w 337"/>
              <a:gd name="T63" fmla="*/ 118 h 266"/>
              <a:gd name="T64" fmla="*/ 274 w 337"/>
              <a:gd name="T65" fmla="*/ 158 h 266"/>
              <a:gd name="T66" fmla="*/ 284 w 337"/>
              <a:gd name="T67" fmla="*/ 266 h 266"/>
              <a:gd name="T68" fmla="*/ 294 w 337"/>
              <a:gd name="T69" fmla="*/ 158 h 266"/>
              <a:gd name="T70" fmla="*/ 284 w 337"/>
              <a:gd name="T71" fmla="*/ 118 h 2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337" h="266">
                <a:moveTo>
                  <a:pt x="337" y="10"/>
                </a:moveTo>
                <a:cubicBezTo>
                  <a:pt x="337" y="104"/>
                  <a:pt x="337" y="104"/>
                  <a:pt x="337" y="104"/>
                </a:cubicBezTo>
                <a:cubicBezTo>
                  <a:pt x="337" y="110"/>
                  <a:pt x="332" y="114"/>
                  <a:pt x="327" y="114"/>
                </a:cubicBezTo>
                <a:cubicBezTo>
                  <a:pt x="321" y="114"/>
                  <a:pt x="317" y="110"/>
                  <a:pt x="317" y="104"/>
                </a:cubicBezTo>
                <a:cubicBezTo>
                  <a:pt x="317" y="38"/>
                  <a:pt x="317" y="38"/>
                  <a:pt x="317" y="38"/>
                </a:cubicBezTo>
                <a:cubicBezTo>
                  <a:pt x="196" y="158"/>
                  <a:pt x="196" y="158"/>
                  <a:pt x="196" y="158"/>
                </a:cubicBezTo>
                <a:cubicBezTo>
                  <a:pt x="192" y="162"/>
                  <a:pt x="186" y="162"/>
                  <a:pt x="182" y="158"/>
                </a:cubicBezTo>
                <a:cubicBezTo>
                  <a:pt x="147" y="124"/>
                  <a:pt x="147" y="124"/>
                  <a:pt x="147" y="124"/>
                </a:cubicBezTo>
                <a:cubicBezTo>
                  <a:pt x="18" y="254"/>
                  <a:pt x="18" y="254"/>
                  <a:pt x="18" y="254"/>
                </a:cubicBezTo>
                <a:cubicBezTo>
                  <a:pt x="16" y="256"/>
                  <a:pt x="13" y="257"/>
                  <a:pt x="11" y="257"/>
                </a:cubicBezTo>
                <a:cubicBezTo>
                  <a:pt x="8" y="257"/>
                  <a:pt x="5" y="256"/>
                  <a:pt x="3" y="254"/>
                </a:cubicBezTo>
                <a:cubicBezTo>
                  <a:pt x="0" y="250"/>
                  <a:pt x="0" y="244"/>
                  <a:pt x="3" y="240"/>
                </a:cubicBezTo>
                <a:cubicBezTo>
                  <a:pt x="140" y="103"/>
                  <a:pt x="140" y="103"/>
                  <a:pt x="140" y="103"/>
                </a:cubicBezTo>
                <a:cubicBezTo>
                  <a:pt x="144" y="99"/>
                  <a:pt x="151" y="99"/>
                  <a:pt x="154" y="103"/>
                </a:cubicBezTo>
                <a:cubicBezTo>
                  <a:pt x="189" y="137"/>
                  <a:pt x="189" y="137"/>
                  <a:pt x="189" y="137"/>
                </a:cubicBezTo>
                <a:cubicBezTo>
                  <a:pt x="306" y="20"/>
                  <a:pt x="306" y="20"/>
                  <a:pt x="306" y="20"/>
                </a:cubicBezTo>
                <a:cubicBezTo>
                  <a:pt x="233" y="20"/>
                  <a:pt x="233" y="20"/>
                  <a:pt x="233" y="20"/>
                </a:cubicBezTo>
                <a:cubicBezTo>
                  <a:pt x="227" y="20"/>
                  <a:pt x="223" y="16"/>
                  <a:pt x="223" y="10"/>
                </a:cubicBezTo>
                <a:cubicBezTo>
                  <a:pt x="223" y="5"/>
                  <a:pt x="227" y="0"/>
                  <a:pt x="233" y="0"/>
                </a:cubicBezTo>
                <a:cubicBezTo>
                  <a:pt x="327" y="0"/>
                  <a:pt x="327" y="0"/>
                  <a:pt x="327" y="0"/>
                </a:cubicBezTo>
                <a:cubicBezTo>
                  <a:pt x="332" y="0"/>
                  <a:pt x="337" y="5"/>
                  <a:pt x="337" y="10"/>
                </a:cubicBezTo>
                <a:close/>
                <a:moveTo>
                  <a:pt x="79" y="218"/>
                </a:moveTo>
                <a:cubicBezTo>
                  <a:pt x="73" y="218"/>
                  <a:pt x="69" y="222"/>
                  <a:pt x="69" y="228"/>
                </a:cubicBezTo>
                <a:cubicBezTo>
                  <a:pt x="69" y="256"/>
                  <a:pt x="69" y="256"/>
                  <a:pt x="69" y="256"/>
                </a:cubicBezTo>
                <a:cubicBezTo>
                  <a:pt x="69" y="261"/>
                  <a:pt x="73" y="266"/>
                  <a:pt x="79" y="266"/>
                </a:cubicBezTo>
                <a:cubicBezTo>
                  <a:pt x="85" y="266"/>
                  <a:pt x="89" y="261"/>
                  <a:pt x="89" y="256"/>
                </a:cubicBezTo>
                <a:cubicBezTo>
                  <a:pt x="89" y="228"/>
                  <a:pt x="89" y="228"/>
                  <a:pt x="89" y="228"/>
                </a:cubicBezTo>
                <a:cubicBezTo>
                  <a:pt x="89" y="222"/>
                  <a:pt x="85" y="218"/>
                  <a:pt x="79" y="218"/>
                </a:cubicBezTo>
                <a:close/>
                <a:moveTo>
                  <a:pt x="120" y="177"/>
                </a:moveTo>
                <a:cubicBezTo>
                  <a:pt x="114" y="177"/>
                  <a:pt x="110" y="181"/>
                  <a:pt x="110" y="187"/>
                </a:cubicBezTo>
                <a:cubicBezTo>
                  <a:pt x="110" y="256"/>
                  <a:pt x="110" y="256"/>
                  <a:pt x="110" y="256"/>
                </a:cubicBezTo>
                <a:cubicBezTo>
                  <a:pt x="110" y="261"/>
                  <a:pt x="114" y="266"/>
                  <a:pt x="120" y="266"/>
                </a:cubicBezTo>
                <a:cubicBezTo>
                  <a:pt x="126" y="266"/>
                  <a:pt x="130" y="261"/>
                  <a:pt x="130" y="256"/>
                </a:cubicBezTo>
                <a:cubicBezTo>
                  <a:pt x="130" y="187"/>
                  <a:pt x="130" y="187"/>
                  <a:pt x="130" y="187"/>
                </a:cubicBezTo>
                <a:cubicBezTo>
                  <a:pt x="130" y="181"/>
                  <a:pt x="126" y="177"/>
                  <a:pt x="120" y="177"/>
                </a:cubicBezTo>
                <a:close/>
                <a:moveTo>
                  <a:pt x="161" y="162"/>
                </a:moveTo>
                <a:cubicBezTo>
                  <a:pt x="155" y="162"/>
                  <a:pt x="151" y="166"/>
                  <a:pt x="151" y="172"/>
                </a:cubicBezTo>
                <a:cubicBezTo>
                  <a:pt x="151" y="256"/>
                  <a:pt x="151" y="256"/>
                  <a:pt x="151" y="256"/>
                </a:cubicBezTo>
                <a:cubicBezTo>
                  <a:pt x="151" y="261"/>
                  <a:pt x="155" y="266"/>
                  <a:pt x="161" y="266"/>
                </a:cubicBezTo>
                <a:cubicBezTo>
                  <a:pt x="167" y="266"/>
                  <a:pt x="171" y="261"/>
                  <a:pt x="171" y="256"/>
                </a:cubicBezTo>
                <a:cubicBezTo>
                  <a:pt x="171" y="172"/>
                  <a:pt x="171" y="172"/>
                  <a:pt x="171" y="172"/>
                </a:cubicBezTo>
                <a:cubicBezTo>
                  <a:pt x="171" y="166"/>
                  <a:pt x="167" y="162"/>
                  <a:pt x="161" y="162"/>
                </a:cubicBezTo>
                <a:close/>
                <a:moveTo>
                  <a:pt x="202" y="185"/>
                </a:moveTo>
                <a:cubicBezTo>
                  <a:pt x="196" y="185"/>
                  <a:pt x="192" y="189"/>
                  <a:pt x="192" y="195"/>
                </a:cubicBezTo>
                <a:cubicBezTo>
                  <a:pt x="192" y="256"/>
                  <a:pt x="192" y="256"/>
                  <a:pt x="192" y="256"/>
                </a:cubicBezTo>
                <a:cubicBezTo>
                  <a:pt x="192" y="261"/>
                  <a:pt x="196" y="266"/>
                  <a:pt x="202" y="266"/>
                </a:cubicBezTo>
                <a:cubicBezTo>
                  <a:pt x="208" y="266"/>
                  <a:pt x="212" y="261"/>
                  <a:pt x="212" y="256"/>
                </a:cubicBezTo>
                <a:cubicBezTo>
                  <a:pt x="212" y="195"/>
                  <a:pt x="212" y="195"/>
                  <a:pt x="212" y="195"/>
                </a:cubicBezTo>
                <a:cubicBezTo>
                  <a:pt x="212" y="189"/>
                  <a:pt x="208" y="185"/>
                  <a:pt x="202" y="185"/>
                </a:cubicBezTo>
                <a:close/>
                <a:moveTo>
                  <a:pt x="243" y="148"/>
                </a:moveTo>
                <a:cubicBezTo>
                  <a:pt x="237" y="148"/>
                  <a:pt x="233" y="152"/>
                  <a:pt x="233" y="158"/>
                </a:cubicBezTo>
                <a:cubicBezTo>
                  <a:pt x="233" y="256"/>
                  <a:pt x="233" y="256"/>
                  <a:pt x="233" y="256"/>
                </a:cubicBezTo>
                <a:cubicBezTo>
                  <a:pt x="233" y="261"/>
                  <a:pt x="237" y="266"/>
                  <a:pt x="243" y="266"/>
                </a:cubicBezTo>
                <a:cubicBezTo>
                  <a:pt x="249" y="266"/>
                  <a:pt x="253" y="261"/>
                  <a:pt x="253" y="256"/>
                </a:cubicBezTo>
                <a:cubicBezTo>
                  <a:pt x="253" y="158"/>
                  <a:pt x="253" y="158"/>
                  <a:pt x="253" y="158"/>
                </a:cubicBezTo>
                <a:cubicBezTo>
                  <a:pt x="253" y="152"/>
                  <a:pt x="249" y="148"/>
                  <a:pt x="243" y="148"/>
                </a:cubicBezTo>
                <a:close/>
                <a:moveTo>
                  <a:pt x="325" y="148"/>
                </a:moveTo>
                <a:cubicBezTo>
                  <a:pt x="319" y="148"/>
                  <a:pt x="315" y="152"/>
                  <a:pt x="315" y="158"/>
                </a:cubicBezTo>
                <a:cubicBezTo>
                  <a:pt x="315" y="256"/>
                  <a:pt x="315" y="256"/>
                  <a:pt x="315" y="256"/>
                </a:cubicBezTo>
                <a:cubicBezTo>
                  <a:pt x="315" y="261"/>
                  <a:pt x="319" y="266"/>
                  <a:pt x="325" y="266"/>
                </a:cubicBezTo>
                <a:cubicBezTo>
                  <a:pt x="331" y="266"/>
                  <a:pt x="335" y="261"/>
                  <a:pt x="335" y="256"/>
                </a:cubicBezTo>
                <a:cubicBezTo>
                  <a:pt x="335" y="158"/>
                  <a:pt x="335" y="158"/>
                  <a:pt x="335" y="158"/>
                </a:cubicBezTo>
                <a:cubicBezTo>
                  <a:pt x="335" y="152"/>
                  <a:pt x="331" y="148"/>
                  <a:pt x="325" y="148"/>
                </a:cubicBezTo>
                <a:close/>
                <a:moveTo>
                  <a:pt x="284" y="118"/>
                </a:moveTo>
                <a:cubicBezTo>
                  <a:pt x="278" y="118"/>
                  <a:pt x="274" y="122"/>
                  <a:pt x="274" y="128"/>
                </a:cubicBezTo>
                <a:cubicBezTo>
                  <a:pt x="274" y="158"/>
                  <a:pt x="274" y="158"/>
                  <a:pt x="274" y="158"/>
                </a:cubicBezTo>
                <a:cubicBezTo>
                  <a:pt x="274" y="256"/>
                  <a:pt x="274" y="256"/>
                  <a:pt x="274" y="256"/>
                </a:cubicBezTo>
                <a:cubicBezTo>
                  <a:pt x="274" y="261"/>
                  <a:pt x="278" y="266"/>
                  <a:pt x="284" y="266"/>
                </a:cubicBezTo>
                <a:cubicBezTo>
                  <a:pt x="290" y="266"/>
                  <a:pt x="294" y="261"/>
                  <a:pt x="294" y="256"/>
                </a:cubicBezTo>
                <a:cubicBezTo>
                  <a:pt x="294" y="158"/>
                  <a:pt x="294" y="158"/>
                  <a:pt x="294" y="158"/>
                </a:cubicBezTo>
                <a:cubicBezTo>
                  <a:pt x="294" y="128"/>
                  <a:pt x="294" y="128"/>
                  <a:pt x="294" y="128"/>
                </a:cubicBezTo>
                <a:cubicBezTo>
                  <a:pt x="294" y="122"/>
                  <a:pt x="290" y="118"/>
                  <a:pt x="284" y="11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497247" y="3824135"/>
            <a:ext cx="99334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id-ID" sz="1600" b="0" i="0" u="none" strike="noStrike" kern="1200" cap="none" spc="5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Lato Black" charset="0"/>
                <a:ea typeface="Lato Black" charset="0"/>
                <a:cs typeface="Lato Black" charset="0"/>
              </a:rPr>
              <a:t>PHOTOS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Lato Black" charset="0"/>
              <a:ea typeface="Lato Black" charset="0"/>
              <a:cs typeface="Lato Black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497247" y="5261280"/>
            <a:ext cx="65011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id-ID" sz="1600" b="0" i="0" u="none" strike="noStrike" kern="1200" cap="none" spc="5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Lato Black" charset="0"/>
                <a:ea typeface="Lato Black" charset="0"/>
                <a:cs typeface="Lato Black" charset="0"/>
              </a:rPr>
              <a:t>TALK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Lato Black" charset="0"/>
              <a:ea typeface="Lato Black" charset="0"/>
              <a:cs typeface="Lato Black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005466" y="3824135"/>
            <a:ext cx="80021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id-ID" sz="1600" b="0" i="0" u="none" strike="noStrike" kern="1200" cap="none" spc="5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Lato Black" charset="0"/>
                <a:ea typeface="Lato Black" charset="0"/>
                <a:cs typeface="Lato Black" charset="0"/>
              </a:rPr>
              <a:t>WORK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Lato Black" charset="0"/>
              <a:ea typeface="Lato Black" charset="0"/>
              <a:cs typeface="Lato Black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005466" y="5261280"/>
            <a:ext cx="87838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id-ID" sz="1600" b="0" i="0" u="none" strike="noStrike" kern="1200" cap="none" spc="5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Lato Black" charset="0"/>
                <a:ea typeface="Lato Black" charset="0"/>
                <a:cs typeface="Lato Black" charset="0"/>
              </a:rPr>
              <a:t>PROFIT</a:t>
            </a: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Lato Black" charset="0"/>
              <a:ea typeface="Lato Black" charset="0"/>
              <a:cs typeface="Lato Black" charset="0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353634" y="343631"/>
            <a:ext cx="2380768" cy="355028"/>
          </a:xfrm>
          <a:prstGeom prst="rect">
            <a:avLst/>
          </a:prstGeom>
          <a:noFill/>
        </p:spPr>
        <p:txBody>
          <a:bodyPr wrap="none" lIns="91434" tIns="45717" rIns="91434" bIns="45717" rtlCol="0">
            <a:spAutoFit/>
          </a:bodyPr>
          <a:lstStyle/>
          <a:p>
            <a:pPr defTabSz="914400"/>
            <a:r>
              <a:rPr lang="zh-CN" altLang="en-US" sz="170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点击添加相关标题文字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353634" y="621185"/>
            <a:ext cx="2512342" cy="296550"/>
          </a:xfrm>
          <a:prstGeom prst="rect">
            <a:avLst/>
          </a:prstGeom>
          <a:noFill/>
        </p:spPr>
        <p:txBody>
          <a:bodyPr wrap="none" lIns="91434" tIns="45717" rIns="91434" bIns="45717" rtlCol="0">
            <a:spAutoFit/>
          </a:bodyPr>
          <a:lstStyle/>
          <a:p>
            <a:pPr defTabSz="914400"/>
            <a:r>
              <a:rPr lang="en-US" altLang="zh-CN" sz="132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ADD RELATED TITLE WORDS</a:t>
            </a:r>
            <a:endParaRPr lang="zh-CN" altLang="en-US" sz="132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:split orient="vert"/>
      </p:transition>
    </mc:Choice>
    <mc:Fallback xmlns="">
      <p:transition spd="slow" advTm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7" grpId="0"/>
      <p:bldP spid="8" grpId="0"/>
      <p:bldP spid="9" grpId="0"/>
      <p:bldP spid="10" grpId="0" animBg="1"/>
      <p:bldP spid="11" grpId="0" animBg="1"/>
      <p:bldP spid="12" grpId="0"/>
      <p:bldP spid="13" grpId="0"/>
      <p:bldP spid="14" grpId="0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占位符 2" descr="C:\Users\Administrator\Desktop\旅行\QQ截图20170620123736.jpgQQ截图20170620123736"/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1181418"/>
            <a:ext cx="4481383" cy="4495165"/>
          </a:xfrm>
        </p:spPr>
      </p:pic>
      <p:sp>
        <p:nvSpPr>
          <p:cNvPr id="5" name="Rectangle 4"/>
          <p:cNvSpPr/>
          <p:nvPr/>
        </p:nvSpPr>
        <p:spPr>
          <a:xfrm>
            <a:off x="4187607" y="-367008"/>
            <a:ext cx="4682038" cy="3443542"/>
          </a:xfrm>
          <a:prstGeom prst="rect">
            <a:avLst/>
          </a:prstGeom>
          <a:noFill/>
          <a:ln w="1143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44642" y="989184"/>
            <a:ext cx="2214880" cy="19380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4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Nexa Bold" charset="0"/>
              </a:rPr>
              <a:t>单击</a:t>
            </a:r>
          </a:p>
          <a:p>
            <a:pPr algn="l"/>
            <a:r>
              <a:rPr lang="en-US" sz="4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Nexa Bold" charset="0"/>
              </a:rPr>
              <a:t>此处</a:t>
            </a:r>
          </a:p>
          <a:p>
            <a:pPr algn="l"/>
            <a:r>
              <a:rPr lang="en-US" sz="4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Nexa Bold" charset="0"/>
              </a:rPr>
              <a:t>添加名称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6528626" y="5059391"/>
            <a:ext cx="2989415" cy="589503"/>
            <a:chOff x="6258458" y="4710558"/>
            <a:chExt cx="2989415" cy="589503"/>
          </a:xfrm>
        </p:grpSpPr>
        <p:sp>
          <p:nvSpPr>
            <p:cNvPr id="16" name="TextBox 15"/>
            <p:cNvSpPr txBox="1"/>
            <p:nvPr/>
          </p:nvSpPr>
          <p:spPr>
            <a:xfrm>
              <a:off x="6258458" y="4710558"/>
              <a:ext cx="691215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Roboto Light" charset="0"/>
                </a:rPr>
                <a:t>Photoshop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8875655" y="4710558"/>
              <a:ext cx="37221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Roboto Light" charset="0"/>
                </a:rPr>
                <a:t>85%</a:t>
              </a:r>
              <a:endParaRPr lang="en-US" sz="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Roboto Light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258458" y="5029639"/>
              <a:ext cx="614271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Roboto Light" charset="0"/>
                </a:rPr>
                <a:t>Illustrator</a:t>
              </a:r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6258458" y="4933349"/>
              <a:ext cx="2965953" cy="4763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6258458" y="4933349"/>
              <a:ext cx="2389430" cy="47631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6258458" y="5252430"/>
              <a:ext cx="2965953" cy="47630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6258458" y="5252430"/>
              <a:ext cx="2027189" cy="47631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8875655" y="5029639"/>
              <a:ext cx="37221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Roboto Light" charset="0"/>
                </a:rPr>
                <a:t>70%</a:t>
              </a:r>
            </a:p>
          </p:txBody>
        </p:sp>
      </p:grpSp>
      <p:sp>
        <p:nvSpPr>
          <p:cNvPr id="24" name="Rectangle 23"/>
          <p:cNvSpPr/>
          <p:nvPr/>
        </p:nvSpPr>
        <p:spPr>
          <a:xfrm>
            <a:off x="6383081" y="3429000"/>
            <a:ext cx="4133386" cy="10147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内容打在这里，或者通过复制您的文本后，在此框中选择粘贴，并选择只保留文字。在此录入上述图表的综合描述说明，在此录入上述图表的综合描述说明，在此录入上述图表的综合描述说明，在此录入上述图表的综合描述说明</a:t>
            </a:r>
          </a:p>
        </p:txBody>
      </p:sp>
      <p:sp>
        <p:nvSpPr>
          <p:cNvPr id="54" name="Content Placeholder 7"/>
          <p:cNvSpPr txBox="1"/>
          <p:nvPr/>
        </p:nvSpPr>
        <p:spPr>
          <a:xfrm>
            <a:off x="2914292" y="44226"/>
            <a:ext cx="6364399" cy="553720"/>
          </a:xfrm>
          <a:prstGeom prst="rect">
            <a:avLst/>
          </a:prstGeom>
        </p:spPr>
        <p:txBody>
          <a:bodyPr vert="horz" wrap="square" lIns="0" tIns="0" rIns="0" bIns="0" rtlCol="0" anchor="ctr" anchorCtr="1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en-US"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单击此处添加名称</a:t>
            </a:r>
          </a:p>
        </p:txBody>
      </p:sp>
      <p:sp>
        <p:nvSpPr>
          <p:cNvPr id="55" name="Title 1"/>
          <p:cNvSpPr txBox="1"/>
          <p:nvPr/>
        </p:nvSpPr>
        <p:spPr>
          <a:xfrm>
            <a:off x="4571706" y="513202"/>
            <a:ext cx="3049078" cy="276860"/>
          </a:xfrm>
          <a:prstGeom prst="rect">
            <a:avLst/>
          </a:prstGeom>
        </p:spPr>
        <p:txBody>
          <a:bodyPr vert="horz" lIns="0" tIns="0" rIns="0" bIns="0" rtlCol="0" anchor="ctr" anchorCtr="1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en-US" altLang="zh-CN" sz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rPr>
              <a:t>modify the text content</a:t>
            </a:r>
            <a:endParaRPr lang="en-US" altLang="zh-CN" sz="12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split orient="vert"/>
      </p:transition>
    </mc:Choice>
    <mc:Fallback xmlns="">
      <p:transition spd="slow" advClick="0" advTm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24" grpId="0"/>
      <p:bldP spid="5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8"/>
          <p:cNvGrpSpPr/>
          <p:nvPr/>
        </p:nvGrpSpPr>
        <p:grpSpPr bwMode="auto">
          <a:xfrm>
            <a:off x="1279847" y="2464817"/>
            <a:ext cx="4461429" cy="1475859"/>
            <a:chOff x="0" y="0"/>
            <a:chExt cx="4461858" cy="1474829"/>
          </a:xfrm>
        </p:grpSpPr>
        <p:sp>
          <p:nvSpPr>
            <p:cNvPr id="7" name="椭圆 9"/>
            <p:cNvSpPr>
              <a:spLocks noChangeArrowheads="1"/>
            </p:cNvSpPr>
            <p:nvPr/>
          </p:nvSpPr>
          <p:spPr bwMode="auto">
            <a:xfrm>
              <a:off x="0" y="0"/>
              <a:ext cx="1045190" cy="104519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 eaLnBrk="1" hangingPunct="1"/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9" name="Freeform 95"/>
            <p:cNvSpPr>
              <a:spLocks noEditPoints="1"/>
            </p:cNvSpPr>
            <p:nvPr/>
          </p:nvSpPr>
          <p:spPr bwMode="auto">
            <a:xfrm>
              <a:off x="209781" y="257872"/>
              <a:ext cx="486949" cy="529445"/>
            </a:xfrm>
            <a:custGeom>
              <a:avLst/>
              <a:gdLst>
                <a:gd name="T0" fmla="*/ 484182 w 176"/>
                <a:gd name="T1" fmla="*/ 2758 h 192"/>
                <a:gd name="T2" fmla="*/ 473115 w 176"/>
                <a:gd name="T3" fmla="*/ 0 h 192"/>
                <a:gd name="T4" fmla="*/ 185373 w 176"/>
                <a:gd name="T5" fmla="*/ 66181 h 192"/>
                <a:gd name="T6" fmla="*/ 177072 w 176"/>
                <a:gd name="T7" fmla="*/ 77211 h 192"/>
                <a:gd name="T8" fmla="*/ 177072 w 176"/>
                <a:gd name="T9" fmla="*/ 366751 h 192"/>
                <a:gd name="T10" fmla="*/ 99603 w 176"/>
                <a:gd name="T11" fmla="*/ 330903 h 192"/>
                <a:gd name="T12" fmla="*/ 0 w 176"/>
                <a:gd name="T13" fmla="*/ 430174 h 192"/>
                <a:gd name="T14" fmla="*/ 99603 w 176"/>
                <a:gd name="T15" fmla="*/ 529445 h 192"/>
                <a:gd name="T16" fmla="*/ 199206 w 176"/>
                <a:gd name="T17" fmla="*/ 430174 h 192"/>
                <a:gd name="T18" fmla="*/ 199206 w 176"/>
                <a:gd name="T19" fmla="*/ 217845 h 192"/>
                <a:gd name="T20" fmla="*/ 464815 w 176"/>
                <a:gd name="T21" fmla="*/ 157179 h 192"/>
                <a:gd name="T22" fmla="*/ 464815 w 176"/>
                <a:gd name="T23" fmla="*/ 344691 h 192"/>
                <a:gd name="T24" fmla="*/ 387346 w 176"/>
                <a:gd name="T25" fmla="*/ 308843 h 192"/>
                <a:gd name="T26" fmla="*/ 287743 w 176"/>
                <a:gd name="T27" fmla="*/ 408114 h 192"/>
                <a:gd name="T28" fmla="*/ 387346 w 176"/>
                <a:gd name="T29" fmla="*/ 507385 h 192"/>
                <a:gd name="T30" fmla="*/ 486949 w 176"/>
                <a:gd name="T31" fmla="*/ 408114 h 192"/>
                <a:gd name="T32" fmla="*/ 486949 w 176"/>
                <a:gd name="T33" fmla="*/ 11030 h 192"/>
                <a:gd name="T34" fmla="*/ 484182 w 176"/>
                <a:gd name="T35" fmla="*/ 2758 h 192"/>
                <a:gd name="T36" fmla="*/ 99603 w 176"/>
                <a:gd name="T37" fmla="*/ 397084 h 192"/>
                <a:gd name="T38" fmla="*/ 66402 w 176"/>
                <a:gd name="T39" fmla="*/ 430174 h 192"/>
                <a:gd name="T40" fmla="*/ 55335 w 176"/>
                <a:gd name="T41" fmla="*/ 441204 h 192"/>
                <a:gd name="T42" fmla="*/ 44268 w 176"/>
                <a:gd name="T43" fmla="*/ 430174 h 192"/>
                <a:gd name="T44" fmla="*/ 99603 w 176"/>
                <a:gd name="T45" fmla="*/ 375024 h 192"/>
                <a:gd name="T46" fmla="*/ 110670 w 176"/>
                <a:gd name="T47" fmla="*/ 386054 h 192"/>
                <a:gd name="T48" fmla="*/ 99603 w 176"/>
                <a:gd name="T49" fmla="*/ 397084 h 192"/>
                <a:gd name="T50" fmla="*/ 387346 w 176"/>
                <a:gd name="T51" fmla="*/ 375024 h 192"/>
                <a:gd name="T52" fmla="*/ 354145 w 176"/>
                <a:gd name="T53" fmla="*/ 408114 h 192"/>
                <a:gd name="T54" fmla="*/ 343078 w 176"/>
                <a:gd name="T55" fmla="*/ 419144 h 192"/>
                <a:gd name="T56" fmla="*/ 332011 w 176"/>
                <a:gd name="T57" fmla="*/ 408114 h 192"/>
                <a:gd name="T58" fmla="*/ 387346 w 176"/>
                <a:gd name="T59" fmla="*/ 352963 h 192"/>
                <a:gd name="T60" fmla="*/ 398413 w 176"/>
                <a:gd name="T61" fmla="*/ 363993 h 192"/>
                <a:gd name="T62" fmla="*/ 387346 w 176"/>
                <a:gd name="T63" fmla="*/ 375024 h 192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76" h="192">
                  <a:moveTo>
                    <a:pt x="175" y="1"/>
                  </a:moveTo>
                  <a:cubicBezTo>
                    <a:pt x="174" y="0"/>
                    <a:pt x="172" y="0"/>
                    <a:pt x="171" y="0"/>
                  </a:cubicBezTo>
                  <a:cubicBezTo>
                    <a:pt x="67" y="24"/>
                    <a:pt x="67" y="24"/>
                    <a:pt x="67" y="24"/>
                  </a:cubicBezTo>
                  <a:cubicBezTo>
                    <a:pt x="65" y="24"/>
                    <a:pt x="64" y="26"/>
                    <a:pt x="64" y="28"/>
                  </a:cubicBezTo>
                  <a:cubicBezTo>
                    <a:pt x="64" y="133"/>
                    <a:pt x="64" y="133"/>
                    <a:pt x="64" y="133"/>
                  </a:cubicBezTo>
                  <a:cubicBezTo>
                    <a:pt x="58" y="125"/>
                    <a:pt x="47" y="120"/>
                    <a:pt x="36" y="120"/>
                  </a:cubicBezTo>
                  <a:cubicBezTo>
                    <a:pt x="16" y="120"/>
                    <a:pt x="0" y="136"/>
                    <a:pt x="0" y="156"/>
                  </a:cubicBezTo>
                  <a:cubicBezTo>
                    <a:pt x="0" y="176"/>
                    <a:pt x="16" y="192"/>
                    <a:pt x="36" y="192"/>
                  </a:cubicBezTo>
                  <a:cubicBezTo>
                    <a:pt x="56" y="192"/>
                    <a:pt x="72" y="176"/>
                    <a:pt x="72" y="156"/>
                  </a:cubicBezTo>
                  <a:cubicBezTo>
                    <a:pt x="72" y="79"/>
                    <a:pt x="72" y="79"/>
                    <a:pt x="72" y="79"/>
                  </a:cubicBezTo>
                  <a:cubicBezTo>
                    <a:pt x="168" y="57"/>
                    <a:pt x="168" y="57"/>
                    <a:pt x="168" y="57"/>
                  </a:cubicBezTo>
                  <a:cubicBezTo>
                    <a:pt x="168" y="125"/>
                    <a:pt x="168" y="125"/>
                    <a:pt x="168" y="125"/>
                  </a:cubicBezTo>
                  <a:cubicBezTo>
                    <a:pt x="162" y="117"/>
                    <a:pt x="151" y="112"/>
                    <a:pt x="140" y="112"/>
                  </a:cubicBezTo>
                  <a:cubicBezTo>
                    <a:pt x="120" y="112"/>
                    <a:pt x="104" y="128"/>
                    <a:pt x="104" y="148"/>
                  </a:cubicBezTo>
                  <a:cubicBezTo>
                    <a:pt x="104" y="168"/>
                    <a:pt x="120" y="184"/>
                    <a:pt x="140" y="184"/>
                  </a:cubicBezTo>
                  <a:cubicBezTo>
                    <a:pt x="160" y="184"/>
                    <a:pt x="176" y="168"/>
                    <a:pt x="176" y="148"/>
                  </a:cubicBezTo>
                  <a:cubicBezTo>
                    <a:pt x="176" y="4"/>
                    <a:pt x="176" y="4"/>
                    <a:pt x="176" y="4"/>
                  </a:cubicBezTo>
                  <a:cubicBezTo>
                    <a:pt x="176" y="3"/>
                    <a:pt x="176" y="1"/>
                    <a:pt x="175" y="1"/>
                  </a:cubicBezTo>
                  <a:close/>
                  <a:moveTo>
                    <a:pt x="36" y="144"/>
                  </a:moveTo>
                  <a:cubicBezTo>
                    <a:pt x="30" y="144"/>
                    <a:pt x="24" y="149"/>
                    <a:pt x="24" y="156"/>
                  </a:cubicBezTo>
                  <a:cubicBezTo>
                    <a:pt x="24" y="158"/>
                    <a:pt x="22" y="160"/>
                    <a:pt x="20" y="160"/>
                  </a:cubicBezTo>
                  <a:cubicBezTo>
                    <a:pt x="18" y="160"/>
                    <a:pt x="16" y="158"/>
                    <a:pt x="16" y="156"/>
                  </a:cubicBezTo>
                  <a:cubicBezTo>
                    <a:pt x="16" y="145"/>
                    <a:pt x="25" y="136"/>
                    <a:pt x="36" y="136"/>
                  </a:cubicBezTo>
                  <a:cubicBezTo>
                    <a:pt x="38" y="136"/>
                    <a:pt x="40" y="138"/>
                    <a:pt x="40" y="140"/>
                  </a:cubicBezTo>
                  <a:cubicBezTo>
                    <a:pt x="40" y="142"/>
                    <a:pt x="38" y="144"/>
                    <a:pt x="36" y="144"/>
                  </a:cubicBezTo>
                  <a:close/>
                  <a:moveTo>
                    <a:pt x="140" y="136"/>
                  </a:moveTo>
                  <a:cubicBezTo>
                    <a:pt x="134" y="136"/>
                    <a:pt x="128" y="141"/>
                    <a:pt x="128" y="148"/>
                  </a:cubicBezTo>
                  <a:cubicBezTo>
                    <a:pt x="128" y="150"/>
                    <a:pt x="126" y="152"/>
                    <a:pt x="124" y="152"/>
                  </a:cubicBezTo>
                  <a:cubicBezTo>
                    <a:pt x="122" y="152"/>
                    <a:pt x="120" y="150"/>
                    <a:pt x="120" y="148"/>
                  </a:cubicBezTo>
                  <a:cubicBezTo>
                    <a:pt x="120" y="137"/>
                    <a:pt x="129" y="128"/>
                    <a:pt x="140" y="128"/>
                  </a:cubicBezTo>
                  <a:cubicBezTo>
                    <a:pt x="142" y="128"/>
                    <a:pt x="144" y="130"/>
                    <a:pt x="144" y="132"/>
                  </a:cubicBezTo>
                  <a:cubicBezTo>
                    <a:pt x="144" y="134"/>
                    <a:pt x="142" y="136"/>
                    <a:pt x="140" y="13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80277" tIns="40139" rIns="80277" bIns="40139"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10" name="文本框 11"/>
            <p:cNvSpPr txBox="1">
              <a:spLocks noChangeArrowheads="1"/>
            </p:cNvSpPr>
            <p:nvPr/>
          </p:nvSpPr>
          <p:spPr bwMode="auto">
            <a:xfrm>
              <a:off x="1103247" y="90800"/>
              <a:ext cx="3358611" cy="13840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复制您的文本后，在此框中选择粘贴，并选择只保留文字。在此录入上述图表的综合描述说明，在此录入上述图表的综合描述说明，在此录入上述图表的综合描述说明，在此录入上述图表的综合描述说明</a:t>
              </a:r>
            </a:p>
          </p:txBody>
        </p:sp>
      </p:grpSp>
      <p:grpSp>
        <p:nvGrpSpPr>
          <p:cNvPr id="11" name="组合 10"/>
          <p:cNvGrpSpPr/>
          <p:nvPr/>
        </p:nvGrpSpPr>
        <p:grpSpPr bwMode="auto">
          <a:xfrm>
            <a:off x="6342800" y="2445772"/>
            <a:ext cx="4502695" cy="1495541"/>
            <a:chOff x="0" y="0"/>
            <a:chExt cx="4504272" cy="1496769"/>
          </a:xfrm>
        </p:grpSpPr>
        <p:sp>
          <p:nvSpPr>
            <p:cNvPr id="12" name="椭圆 11"/>
            <p:cNvSpPr>
              <a:spLocks noChangeArrowheads="1"/>
            </p:cNvSpPr>
            <p:nvPr/>
          </p:nvSpPr>
          <p:spPr bwMode="auto">
            <a:xfrm>
              <a:off x="0" y="0"/>
              <a:ext cx="1045190" cy="104519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 eaLnBrk="1" hangingPunct="1"/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grpSp>
          <p:nvGrpSpPr>
            <p:cNvPr id="14" name="组合 13"/>
            <p:cNvGrpSpPr/>
            <p:nvPr/>
          </p:nvGrpSpPr>
          <p:grpSpPr bwMode="auto">
            <a:xfrm>
              <a:off x="258757" y="324274"/>
              <a:ext cx="527675" cy="396641"/>
              <a:chOff x="0" y="0"/>
              <a:chExt cx="473075" cy="355600"/>
            </a:xfrm>
          </p:grpSpPr>
          <p:sp>
            <p:nvSpPr>
              <p:cNvPr id="18" name="Freeform 59"/>
              <p:cNvSpPr/>
              <p:nvPr/>
            </p:nvSpPr>
            <p:spPr bwMode="auto">
              <a:xfrm>
                <a:off x="0" y="71438"/>
                <a:ext cx="473075" cy="284162"/>
              </a:xfrm>
              <a:custGeom>
                <a:avLst/>
                <a:gdLst>
                  <a:gd name="T0" fmla="*/ 404085 w 192"/>
                  <a:gd name="T1" fmla="*/ 126020 h 115"/>
                  <a:gd name="T2" fmla="*/ 349878 w 192"/>
                  <a:gd name="T3" fmla="*/ 126020 h 115"/>
                  <a:gd name="T4" fmla="*/ 411477 w 192"/>
                  <a:gd name="T5" fmla="*/ 187794 h 115"/>
                  <a:gd name="T6" fmla="*/ 411477 w 192"/>
                  <a:gd name="T7" fmla="*/ 202620 h 115"/>
                  <a:gd name="T8" fmla="*/ 404085 w 192"/>
                  <a:gd name="T9" fmla="*/ 205091 h 115"/>
                  <a:gd name="T10" fmla="*/ 396693 w 192"/>
                  <a:gd name="T11" fmla="*/ 202620 h 115"/>
                  <a:gd name="T12" fmla="*/ 320311 w 192"/>
                  <a:gd name="T13" fmla="*/ 126020 h 115"/>
                  <a:gd name="T14" fmla="*/ 152764 w 192"/>
                  <a:gd name="T15" fmla="*/ 126020 h 115"/>
                  <a:gd name="T16" fmla="*/ 76382 w 192"/>
                  <a:gd name="T17" fmla="*/ 202620 h 115"/>
                  <a:gd name="T18" fmla="*/ 68990 w 192"/>
                  <a:gd name="T19" fmla="*/ 205091 h 115"/>
                  <a:gd name="T20" fmla="*/ 61598 w 192"/>
                  <a:gd name="T21" fmla="*/ 202620 h 115"/>
                  <a:gd name="T22" fmla="*/ 61598 w 192"/>
                  <a:gd name="T23" fmla="*/ 187794 h 115"/>
                  <a:gd name="T24" fmla="*/ 123197 w 192"/>
                  <a:gd name="T25" fmla="*/ 126020 h 115"/>
                  <a:gd name="T26" fmla="*/ 68990 w 192"/>
                  <a:gd name="T27" fmla="*/ 126020 h 115"/>
                  <a:gd name="T28" fmla="*/ 61598 w 192"/>
                  <a:gd name="T29" fmla="*/ 121078 h 115"/>
                  <a:gd name="T30" fmla="*/ 0 w 192"/>
                  <a:gd name="T31" fmla="*/ 0 h 115"/>
                  <a:gd name="T32" fmla="*/ 0 w 192"/>
                  <a:gd name="T33" fmla="*/ 234743 h 115"/>
                  <a:gd name="T34" fmla="*/ 49279 w 192"/>
                  <a:gd name="T35" fmla="*/ 284162 h 115"/>
                  <a:gd name="T36" fmla="*/ 423796 w 192"/>
                  <a:gd name="T37" fmla="*/ 284162 h 115"/>
                  <a:gd name="T38" fmla="*/ 473075 w 192"/>
                  <a:gd name="T39" fmla="*/ 234743 h 115"/>
                  <a:gd name="T40" fmla="*/ 473075 w 192"/>
                  <a:gd name="T41" fmla="*/ 0 h 115"/>
                  <a:gd name="T42" fmla="*/ 413941 w 192"/>
                  <a:gd name="T43" fmla="*/ 121078 h 115"/>
                  <a:gd name="T44" fmla="*/ 404085 w 192"/>
                  <a:gd name="T45" fmla="*/ 126020 h 115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0" t="0" r="r" b="b"/>
                <a:pathLst>
                  <a:path w="192" h="115">
                    <a:moveTo>
                      <a:pt x="164" y="51"/>
                    </a:moveTo>
                    <a:cubicBezTo>
                      <a:pt x="142" y="51"/>
                      <a:pt x="142" y="51"/>
                      <a:pt x="142" y="51"/>
                    </a:cubicBezTo>
                    <a:cubicBezTo>
                      <a:pt x="167" y="76"/>
                      <a:pt x="167" y="76"/>
                      <a:pt x="167" y="76"/>
                    </a:cubicBezTo>
                    <a:cubicBezTo>
                      <a:pt x="169" y="78"/>
                      <a:pt x="169" y="80"/>
                      <a:pt x="167" y="82"/>
                    </a:cubicBezTo>
                    <a:cubicBezTo>
                      <a:pt x="166" y="82"/>
                      <a:pt x="165" y="83"/>
                      <a:pt x="164" y="83"/>
                    </a:cubicBezTo>
                    <a:cubicBezTo>
                      <a:pt x="163" y="83"/>
                      <a:pt x="162" y="82"/>
                      <a:pt x="161" y="82"/>
                    </a:cubicBezTo>
                    <a:cubicBezTo>
                      <a:pt x="130" y="51"/>
                      <a:pt x="130" y="51"/>
                      <a:pt x="130" y="51"/>
                    </a:cubicBezTo>
                    <a:cubicBezTo>
                      <a:pt x="62" y="51"/>
                      <a:pt x="62" y="51"/>
                      <a:pt x="62" y="51"/>
                    </a:cubicBezTo>
                    <a:cubicBezTo>
                      <a:pt x="31" y="82"/>
                      <a:pt x="31" y="82"/>
                      <a:pt x="31" y="82"/>
                    </a:cubicBezTo>
                    <a:cubicBezTo>
                      <a:pt x="30" y="82"/>
                      <a:pt x="29" y="83"/>
                      <a:pt x="28" y="83"/>
                    </a:cubicBezTo>
                    <a:cubicBezTo>
                      <a:pt x="27" y="83"/>
                      <a:pt x="26" y="82"/>
                      <a:pt x="25" y="82"/>
                    </a:cubicBezTo>
                    <a:cubicBezTo>
                      <a:pt x="24" y="80"/>
                      <a:pt x="24" y="78"/>
                      <a:pt x="25" y="76"/>
                    </a:cubicBezTo>
                    <a:cubicBezTo>
                      <a:pt x="50" y="51"/>
                      <a:pt x="50" y="51"/>
                      <a:pt x="50" y="51"/>
                    </a:cubicBezTo>
                    <a:cubicBezTo>
                      <a:pt x="28" y="51"/>
                      <a:pt x="28" y="51"/>
                      <a:pt x="28" y="51"/>
                    </a:cubicBezTo>
                    <a:cubicBezTo>
                      <a:pt x="27" y="51"/>
                      <a:pt x="25" y="50"/>
                      <a:pt x="25" y="49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95"/>
                      <a:pt x="0" y="95"/>
                      <a:pt x="0" y="95"/>
                    </a:cubicBezTo>
                    <a:cubicBezTo>
                      <a:pt x="0" y="106"/>
                      <a:pt x="9" y="115"/>
                      <a:pt x="20" y="115"/>
                    </a:cubicBezTo>
                    <a:cubicBezTo>
                      <a:pt x="172" y="115"/>
                      <a:pt x="172" y="115"/>
                      <a:pt x="172" y="115"/>
                    </a:cubicBezTo>
                    <a:cubicBezTo>
                      <a:pt x="183" y="115"/>
                      <a:pt x="192" y="106"/>
                      <a:pt x="192" y="95"/>
                    </a:cubicBezTo>
                    <a:cubicBezTo>
                      <a:pt x="192" y="0"/>
                      <a:pt x="192" y="0"/>
                      <a:pt x="192" y="0"/>
                    </a:cubicBezTo>
                    <a:cubicBezTo>
                      <a:pt x="168" y="49"/>
                      <a:pt x="168" y="49"/>
                      <a:pt x="168" y="49"/>
                    </a:cubicBezTo>
                    <a:cubicBezTo>
                      <a:pt x="167" y="50"/>
                      <a:pt x="166" y="51"/>
                      <a:pt x="164" y="5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80277" tIns="40139" rIns="80277" bIns="40139"/>
              <a:lstStyle/>
              <a:p>
                <a:endParaRPr lang="zh-CN" altLang="en-US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9" name="Freeform 60"/>
              <p:cNvSpPr/>
              <p:nvPr/>
            </p:nvSpPr>
            <p:spPr bwMode="auto">
              <a:xfrm>
                <a:off x="0" y="0"/>
                <a:ext cx="473075" cy="179388"/>
              </a:xfrm>
              <a:custGeom>
                <a:avLst/>
                <a:gdLst>
                  <a:gd name="T0" fmla="*/ 463219 w 192"/>
                  <a:gd name="T1" fmla="*/ 0 h 72"/>
                  <a:gd name="T2" fmla="*/ 9856 w 192"/>
                  <a:gd name="T3" fmla="*/ 0 h 72"/>
                  <a:gd name="T4" fmla="*/ 2464 w 192"/>
                  <a:gd name="T5" fmla="*/ 2492 h 72"/>
                  <a:gd name="T6" fmla="*/ 0 w 192"/>
                  <a:gd name="T7" fmla="*/ 9966 h 72"/>
                  <a:gd name="T8" fmla="*/ 0 w 192"/>
                  <a:gd name="T9" fmla="*/ 27407 h 72"/>
                  <a:gd name="T10" fmla="*/ 76382 w 192"/>
                  <a:gd name="T11" fmla="*/ 179388 h 72"/>
                  <a:gd name="T12" fmla="*/ 399157 w 192"/>
                  <a:gd name="T13" fmla="*/ 179388 h 72"/>
                  <a:gd name="T14" fmla="*/ 473075 w 192"/>
                  <a:gd name="T15" fmla="*/ 27407 h 72"/>
                  <a:gd name="T16" fmla="*/ 473075 w 192"/>
                  <a:gd name="T17" fmla="*/ 9966 h 72"/>
                  <a:gd name="T18" fmla="*/ 463219 w 192"/>
                  <a:gd name="T19" fmla="*/ 0 h 7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192" h="72">
                    <a:moveTo>
                      <a:pt x="188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3" y="0"/>
                      <a:pt x="2" y="0"/>
                      <a:pt x="1" y="1"/>
                    </a:cubicBezTo>
                    <a:cubicBezTo>
                      <a:pt x="1" y="2"/>
                      <a:pt x="0" y="3"/>
                      <a:pt x="0" y="4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31" y="72"/>
                      <a:pt x="31" y="72"/>
                      <a:pt x="31" y="72"/>
                    </a:cubicBezTo>
                    <a:cubicBezTo>
                      <a:pt x="162" y="72"/>
                      <a:pt x="162" y="72"/>
                      <a:pt x="162" y="72"/>
                    </a:cubicBezTo>
                    <a:cubicBezTo>
                      <a:pt x="192" y="11"/>
                      <a:pt x="192" y="11"/>
                      <a:pt x="192" y="11"/>
                    </a:cubicBezTo>
                    <a:cubicBezTo>
                      <a:pt x="192" y="4"/>
                      <a:pt x="192" y="4"/>
                      <a:pt x="192" y="4"/>
                    </a:cubicBezTo>
                    <a:cubicBezTo>
                      <a:pt x="192" y="2"/>
                      <a:pt x="190" y="0"/>
                      <a:pt x="188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lIns="80277" tIns="40139" rIns="80277" bIns="40139"/>
              <a:lstStyle/>
              <a:p>
                <a:endParaRPr lang="zh-CN" altLang="en-US">
                  <a:solidFill>
                    <a:schemeClr val="bg1">
                      <a:lumMod val="50000"/>
                    </a:schemeClr>
                  </a:solidFill>
                </a:endParaRPr>
              </a:p>
            </p:txBody>
          </p:sp>
        </p:grpSp>
        <p:sp>
          <p:nvSpPr>
            <p:cNvPr id="17" name="文本框 16"/>
            <p:cNvSpPr txBox="1">
              <a:spLocks noChangeArrowheads="1"/>
            </p:cNvSpPr>
            <p:nvPr/>
          </p:nvSpPr>
          <p:spPr bwMode="auto">
            <a:xfrm>
              <a:off x="1145661" y="110637"/>
              <a:ext cx="3358611" cy="1386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复制您的文本后，在此框中选择粘贴，并选择只保留文字。在此录入上述图表的综合描述说明，在此录入上述图表的综合描述说明，在此录入上述图表的综合描述说明，在此录入上述图表的综合描述说明</a:t>
              </a:r>
            </a:p>
          </p:txBody>
        </p:sp>
      </p:grpSp>
      <p:grpSp>
        <p:nvGrpSpPr>
          <p:cNvPr id="20" name="组合 20"/>
          <p:cNvGrpSpPr/>
          <p:nvPr/>
        </p:nvGrpSpPr>
        <p:grpSpPr bwMode="auto">
          <a:xfrm>
            <a:off x="1279847" y="4396358"/>
            <a:ext cx="4461429" cy="1495541"/>
            <a:chOff x="0" y="0"/>
            <a:chExt cx="4461858" cy="1496769"/>
          </a:xfrm>
        </p:grpSpPr>
        <p:sp>
          <p:nvSpPr>
            <p:cNvPr id="21" name="椭圆 21"/>
            <p:cNvSpPr>
              <a:spLocks noChangeArrowheads="1"/>
            </p:cNvSpPr>
            <p:nvPr/>
          </p:nvSpPr>
          <p:spPr bwMode="auto">
            <a:xfrm>
              <a:off x="0" y="0"/>
              <a:ext cx="1045190" cy="104519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 eaLnBrk="1" hangingPunct="1"/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2" name="Freeform 96"/>
            <p:cNvSpPr>
              <a:spLocks noEditPoints="1"/>
            </p:cNvSpPr>
            <p:nvPr/>
          </p:nvSpPr>
          <p:spPr bwMode="auto">
            <a:xfrm>
              <a:off x="334414" y="257873"/>
              <a:ext cx="352373" cy="529445"/>
            </a:xfrm>
            <a:custGeom>
              <a:avLst/>
              <a:gdLst>
                <a:gd name="T0" fmla="*/ 352373 w 128"/>
                <a:gd name="T1" fmla="*/ 187512 h 192"/>
                <a:gd name="T2" fmla="*/ 308326 w 128"/>
                <a:gd name="T3" fmla="*/ 176482 h 192"/>
                <a:gd name="T4" fmla="*/ 176187 w 128"/>
                <a:gd name="T5" fmla="*/ 0 h 192"/>
                <a:gd name="T6" fmla="*/ 44047 w 128"/>
                <a:gd name="T7" fmla="*/ 176482 h 192"/>
                <a:gd name="T8" fmla="*/ 0 w 128"/>
                <a:gd name="T9" fmla="*/ 187512 h 192"/>
                <a:gd name="T10" fmla="*/ 165175 w 128"/>
                <a:gd name="T11" fmla="*/ 419144 h 192"/>
                <a:gd name="T12" fmla="*/ 77082 w 128"/>
                <a:gd name="T13" fmla="*/ 441204 h 192"/>
                <a:gd name="T14" fmla="*/ 22023 w 128"/>
                <a:gd name="T15" fmla="*/ 518415 h 192"/>
                <a:gd name="T16" fmla="*/ 319338 w 128"/>
                <a:gd name="T17" fmla="*/ 529445 h 192"/>
                <a:gd name="T18" fmla="*/ 330350 w 128"/>
                <a:gd name="T19" fmla="*/ 496355 h 192"/>
                <a:gd name="T20" fmla="*/ 187198 w 128"/>
                <a:gd name="T21" fmla="*/ 441204 h 192"/>
                <a:gd name="T22" fmla="*/ 352373 w 128"/>
                <a:gd name="T23" fmla="*/ 242662 h 192"/>
                <a:gd name="T24" fmla="*/ 231245 w 128"/>
                <a:gd name="T25" fmla="*/ 88241 h 192"/>
                <a:gd name="T26" fmla="*/ 242256 w 128"/>
                <a:gd name="T27" fmla="*/ 275753 h 192"/>
                <a:gd name="T28" fmla="*/ 220233 w 128"/>
                <a:gd name="T29" fmla="*/ 275753 h 192"/>
                <a:gd name="T30" fmla="*/ 77082 w 128"/>
                <a:gd name="T31" fmla="*/ 88241 h 192"/>
                <a:gd name="T32" fmla="*/ 154163 w 128"/>
                <a:gd name="T33" fmla="*/ 99271 h 192"/>
                <a:gd name="T34" fmla="*/ 68823 w 128"/>
                <a:gd name="T35" fmla="*/ 110301 h 192"/>
                <a:gd name="T36" fmla="*/ 66070 w 128"/>
                <a:gd name="T37" fmla="*/ 132361 h 192"/>
                <a:gd name="T38" fmla="*/ 154163 w 128"/>
                <a:gd name="T39" fmla="*/ 143391 h 192"/>
                <a:gd name="T40" fmla="*/ 66070 w 128"/>
                <a:gd name="T41" fmla="*/ 154421 h 192"/>
                <a:gd name="T42" fmla="*/ 66070 w 128"/>
                <a:gd name="T43" fmla="*/ 176482 h 192"/>
                <a:gd name="T44" fmla="*/ 154163 w 128"/>
                <a:gd name="T45" fmla="*/ 187512 h 192"/>
                <a:gd name="T46" fmla="*/ 66070 w 128"/>
                <a:gd name="T47" fmla="*/ 198542 h 192"/>
                <a:gd name="T48" fmla="*/ 66070 w 128"/>
                <a:gd name="T49" fmla="*/ 220602 h 192"/>
                <a:gd name="T50" fmla="*/ 154163 w 128"/>
                <a:gd name="T51" fmla="*/ 231632 h 192"/>
                <a:gd name="T52" fmla="*/ 66070 w 128"/>
                <a:gd name="T53" fmla="*/ 242662 h 192"/>
                <a:gd name="T54" fmla="*/ 154163 w 128"/>
                <a:gd name="T55" fmla="*/ 275753 h 192"/>
                <a:gd name="T56" fmla="*/ 74329 w 128"/>
                <a:gd name="T57" fmla="*/ 286783 h 192"/>
                <a:gd name="T58" fmla="*/ 143152 w 128"/>
                <a:gd name="T59" fmla="*/ 264723 h 192"/>
                <a:gd name="T60" fmla="*/ 176187 w 128"/>
                <a:gd name="T61" fmla="*/ 397084 h 192"/>
                <a:gd name="T62" fmla="*/ 22023 w 128"/>
                <a:gd name="T63" fmla="*/ 198542 h 192"/>
                <a:gd name="T64" fmla="*/ 44047 w 128"/>
                <a:gd name="T65" fmla="*/ 242662 h 192"/>
                <a:gd name="T66" fmla="*/ 308326 w 128"/>
                <a:gd name="T67" fmla="*/ 242662 h 192"/>
                <a:gd name="T68" fmla="*/ 330350 w 128"/>
                <a:gd name="T69" fmla="*/ 198542 h 192"/>
                <a:gd name="T70" fmla="*/ 176187 w 128"/>
                <a:gd name="T71" fmla="*/ 397084 h 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28" h="192">
                  <a:moveTo>
                    <a:pt x="128" y="88"/>
                  </a:moveTo>
                  <a:cubicBezTo>
                    <a:pt x="128" y="68"/>
                    <a:pt x="128" y="68"/>
                    <a:pt x="128" y="68"/>
                  </a:cubicBezTo>
                  <a:cubicBezTo>
                    <a:pt x="128" y="66"/>
                    <a:pt x="126" y="64"/>
                    <a:pt x="124" y="64"/>
                  </a:cubicBezTo>
                  <a:cubicBezTo>
                    <a:pt x="112" y="64"/>
                    <a:pt x="112" y="64"/>
                    <a:pt x="112" y="64"/>
                  </a:cubicBezTo>
                  <a:cubicBezTo>
                    <a:pt x="112" y="48"/>
                    <a:pt x="112" y="48"/>
                    <a:pt x="112" y="48"/>
                  </a:cubicBezTo>
                  <a:cubicBezTo>
                    <a:pt x="112" y="21"/>
                    <a:pt x="91" y="0"/>
                    <a:pt x="64" y="0"/>
                  </a:cubicBezTo>
                  <a:cubicBezTo>
                    <a:pt x="38" y="0"/>
                    <a:pt x="16" y="21"/>
                    <a:pt x="16" y="48"/>
                  </a:cubicBezTo>
                  <a:cubicBezTo>
                    <a:pt x="16" y="64"/>
                    <a:pt x="16" y="64"/>
                    <a:pt x="16" y="64"/>
                  </a:cubicBezTo>
                  <a:cubicBezTo>
                    <a:pt x="4" y="64"/>
                    <a:pt x="4" y="64"/>
                    <a:pt x="4" y="64"/>
                  </a:cubicBezTo>
                  <a:cubicBezTo>
                    <a:pt x="2" y="64"/>
                    <a:pt x="0" y="66"/>
                    <a:pt x="0" y="6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122"/>
                    <a:pt x="27" y="150"/>
                    <a:pt x="60" y="152"/>
                  </a:cubicBezTo>
                  <a:cubicBezTo>
                    <a:pt x="60" y="160"/>
                    <a:pt x="60" y="160"/>
                    <a:pt x="60" y="160"/>
                  </a:cubicBezTo>
                  <a:cubicBezTo>
                    <a:pt x="28" y="160"/>
                    <a:pt x="28" y="160"/>
                    <a:pt x="28" y="160"/>
                  </a:cubicBezTo>
                  <a:cubicBezTo>
                    <a:pt x="17" y="160"/>
                    <a:pt x="8" y="169"/>
                    <a:pt x="8" y="180"/>
                  </a:cubicBezTo>
                  <a:cubicBezTo>
                    <a:pt x="8" y="188"/>
                    <a:pt x="8" y="188"/>
                    <a:pt x="8" y="188"/>
                  </a:cubicBezTo>
                  <a:cubicBezTo>
                    <a:pt x="8" y="190"/>
                    <a:pt x="10" y="192"/>
                    <a:pt x="12" y="192"/>
                  </a:cubicBezTo>
                  <a:cubicBezTo>
                    <a:pt x="116" y="192"/>
                    <a:pt x="116" y="192"/>
                    <a:pt x="116" y="192"/>
                  </a:cubicBezTo>
                  <a:cubicBezTo>
                    <a:pt x="118" y="192"/>
                    <a:pt x="120" y="190"/>
                    <a:pt x="120" y="188"/>
                  </a:cubicBezTo>
                  <a:cubicBezTo>
                    <a:pt x="120" y="180"/>
                    <a:pt x="120" y="180"/>
                    <a:pt x="120" y="180"/>
                  </a:cubicBezTo>
                  <a:cubicBezTo>
                    <a:pt x="120" y="169"/>
                    <a:pt x="111" y="160"/>
                    <a:pt x="100" y="160"/>
                  </a:cubicBezTo>
                  <a:cubicBezTo>
                    <a:pt x="68" y="160"/>
                    <a:pt x="68" y="160"/>
                    <a:pt x="68" y="160"/>
                  </a:cubicBezTo>
                  <a:cubicBezTo>
                    <a:pt x="68" y="152"/>
                    <a:pt x="68" y="152"/>
                    <a:pt x="68" y="152"/>
                  </a:cubicBezTo>
                  <a:cubicBezTo>
                    <a:pt x="102" y="150"/>
                    <a:pt x="128" y="122"/>
                    <a:pt x="128" y="88"/>
                  </a:cubicBezTo>
                  <a:close/>
                  <a:moveTo>
                    <a:pt x="80" y="36"/>
                  </a:moveTo>
                  <a:cubicBezTo>
                    <a:pt x="80" y="34"/>
                    <a:pt x="82" y="32"/>
                    <a:pt x="84" y="32"/>
                  </a:cubicBezTo>
                  <a:cubicBezTo>
                    <a:pt x="86" y="32"/>
                    <a:pt x="88" y="34"/>
                    <a:pt x="88" y="36"/>
                  </a:cubicBezTo>
                  <a:cubicBezTo>
                    <a:pt x="88" y="100"/>
                    <a:pt x="88" y="100"/>
                    <a:pt x="88" y="100"/>
                  </a:cubicBezTo>
                  <a:cubicBezTo>
                    <a:pt x="88" y="103"/>
                    <a:pt x="86" y="104"/>
                    <a:pt x="84" y="104"/>
                  </a:cubicBezTo>
                  <a:cubicBezTo>
                    <a:pt x="82" y="104"/>
                    <a:pt x="80" y="103"/>
                    <a:pt x="80" y="100"/>
                  </a:cubicBezTo>
                  <a:lnTo>
                    <a:pt x="80" y="36"/>
                  </a:lnTo>
                  <a:close/>
                  <a:moveTo>
                    <a:pt x="28" y="32"/>
                  </a:moveTo>
                  <a:cubicBezTo>
                    <a:pt x="52" y="32"/>
                    <a:pt x="52" y="32"/>
                    <a:pt x="52" y="32"/>
                  </a:cubicBezTo>
                  <a:cubicBezTo>
                    <a:pt x="54" y="32"/>
                    <a:pt x="56" y="34"/>
                    <a:pt x="56" y="36"/>
                  </a:cubicBezTo>
                  <a:cubicBezTo>
                    <a:pt x="56" y="38"/>
                    <a:pt x="54" y="40"/>
                    <a:pt x="52" y="40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26" y="37"/>
                    <a:pt x="26" y="34"/>
                    <a:pt x="28" y="32"/>
                  </a:cubicBezTo>
                  <a:close/>
                  <a:moveTo>
                    <a:pt x="24" y="48"/>
                  </a:moveTo>
                  <a:cubicBezTo>
                    <a:pt x="52" y="48"/>
                    <a:pt x="52" y="48"/>
                    <a:pt x="52" y="48"/>
                  </a:cubicBezTo>
                  <a:cubicBezTo>
                    <a:pt x="54" y="48"/>
                    <a:pt x="56" y="50"/>
                    <a:pt x="56" y="52"/>
                  </a:cubicBezTo>
                  <a:cubicBezTo>
                    <a:pt x="56" y="54"/>
                    <a:pt x="54" y="56"/>
                    <a:pt x="52" y="56"/>
                  </a:cubicBezTo>
                  <a:cubicBezTo>
                    <a:pt x="24" y="56"/>
                    <a:pt x="24" y="56"/>
                    <a:pt x="24" y="56"/>
                  </a:cubicBezTo>
                  <a:lnTo>
                    <a:pt x="24" y="48"/>
                  </a:lnTo>
                  <a:close/>
                  <a:moveTo>
                    <a:pt x="24" y="64"/>
                  </a:moveTo>
                  <a:cubicBezTo>
                    <a:pt x="52" y="64"/>
                    <a:pt x="52" y="64"/>
                    <a:pt x="52" y="64"/>
                  </a:cubicBezTo>
                  <a:cubicBezTo>
                    <a:pt x="54" y="64"/>
                    <a:pt x="56" y="66"/>
                    <a:pt x="56" y="68"/>
                  </a:cubicBezTo>
                  <a:cubicBezTo>
                    <a:pt x="56" y="70"/>
                    <a:pt x="54" y="72"/>
                    <a:pt x="52" y="72"/>
                  </a:cubicBezTo>
                  <a:cubicBezTo>
                    <a:pt x="24" y="72"/>
                    <a:pt x="24" y="72"/>
                    <a:pt x="24" y="72"/>
                  </a:cubicBezTo>
                  <a:lnTo>
                    <a:pt x="24" y="64"/>
                  </a:lnTo>
                  <a:close/>
                  <a:moveTo>
                    <a:pt x="24" y="80"/>
                  </a:moveTo>
                  <a:cubicBezTo>
                    <a:pt x="52" y="80"/>
                    <a:pt x="52" y="80"/>
                    <a:pt x="52" y="80"/>
                  </a:cubicBezTo>
                  <a:cubicBezTo>
                    <a:pt x="54" y="80"/>
                    <a:pt x="56" y="82"/>
                    <a:pt x="56" y="84"/>
                  </a:cubicBezTo>
                  <a:cubicBezTo>
                    <a:pt x="56" y="86"/>
                    <a:pt x="54" y="88"/>
                    <a:pt x="52" y="88"/>
                  </a:cubicBezTo>
                  <a:cubicBezTo>
                    <a:pt x="24" y="88"/>
                    <a:pt x="24" y="88"/>
                    <a:pt x="24" y="88"/>
                  </a:cubicBezTo>
                  <a:lnTo>
                    <a:pt x="24" y="80"/>
                  </a:lnTo>
                  <a:close/>
                  <a:moveTo>
                    <a:pt x="56" y="100"/>
                  </a:moveTo>
                  <a:cubicBezTo>
                    <a:pt x="56" y="102"/>
                    <a:pt x="54" y="104"/>
                    <a:pt x="52" y="104"/>
                  </a:cubicBezTo>
                  <a:cubicBezTo>
                    <a:pt x="27" y="104"/>
                    <a:pt x="27" y="104"/>
                    <a:pt x="27" y="104"/>
                  </a:cubicBezTo>
                  <a:cubicBezTo>
                    <a:pt x="26" y="101"/>
                    <a:pt x="25" y="99"/>
                    <a:pt x="25" y="96"/>
                  </a:cubicBezTo>
                  <a:cubicBezTo>
                    <a:pt x="52" y="96"/>
                    <a:pt x="52" y="96"/>
                    <a:pt x="52" y="96"/>
                  </a:cubicBezTo>
                  <a:cubicBezTo>
                    <a:pt x="54" y="96"/>
                    <a:pt x="56" y="98"/>
                    <a:pt x="56" y="100"/>
                  </a:cubicBezTo>
                  <a:close/>
                  <a:moveTo>
                    <a:pt x="64" y="144"/>
                  </a:moveTo>
                  <a:cubicBezTo>
                    <a:pt x="33" y="144"/>
                    <a:pt x="8" y="119"/>
                    <a:pt x="8" y="88"/>
                  </a:cubicBezTo>
                  <a:cubicBezTo>
                    <a:pt x="8" y="72"/>
                    <a:pt x="8" y="72"/>
                    <a:pt x="8" y="72"/>
                  </a:cubicBezTo>
                  <a:cubicBezTo>
                    <a:pt x="16" y="72"/>
                    <a:pt x="16" y="72"/>
                    <a:pt x="16" y="72"/>
                  </a:cubicBezTo>
                  <a:cubicBezTo>
                    <a:pt x="16" y="88"/>
                    <a:pt x="16" y="88"/>
                    <a:pt x="16" y="88"/>
                  </a:cubicBezTo>
                  <a:cubicBezTo>
                    <a:pt x="16" y="115"/>
                    <a:pt x="38" y="136"/>
                    <a:pt x="64" y="136"/>
                  </a:cubicBezTo>
                  <a:cubicBezTo>
                    <a:pt x="91" y="136"/>
                    <a:pt x="112" y="115"/>
                    <a:pt x="112" y="88"/>
                  </a:cubicBezTo>
                  <a:cubicBezTo>
                    <a:pt x="112" y="72"/>
                    <a:pt x="112" y="72"/>
                    <a:pt x="112" y="72"/>
                  </a:cubicBezTo>
                  <a:cubicBezTo>
                    <a:pt x="120" y="72"/>
                    <a:pt x="120" y="72"/>
                    <a:pt x="120" y="72"/>
                  </a:cubicBezTo>
                  <a:cubicBezTo>
                    <a:pt x="120" y="88"/>
                    <a:pt x="120" y="88"/>
                    <a:pt x="120" y="88"/>
                  </a:cubicBezTo>
                  <a:cubicBezTo>
                    <a:pt x="120" y="119"/>
                    <a:pt x="95" y="144"/>
                    <a:pt x="64" y="1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80277" tIns="40139" rIns="80277" bIns="40139"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3" name="文本框 23"/>
            <p:cNvSpPr txBox="1">
              <a:spLocks noChangeArrowheads="1"/>
            </p:cNvSpPr>
            <p:nvPr/>
          </p:nvSpPr>
          <p:spPr bwMode="auto">
            <a:xfrm>
              <a:off x="1103247" y="110637"/>
              <a:ext cx="3358611" cy="1386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复制您的文本后，在此框中选择粘贴，并选择只保留文字。在此录入上述图表的综合描述说明，在此录入上述图表的综合描述说明，在此录入上述图表的综合描述说明，在此录入上述图表的综合描述说明</a:t>
              </a:r>
            </a:p>
          </p:txBody>
        </p:sp>
      </p:grpSp>
      <p:grpSp>
        <p:nvGrpSpPr>
          <p:cNvPr id="24" name="组合 24"/>
          <p:cNvGrpSpPr/>
          <p:nvPr/>
        </p:nvGrpSpPr>
        <p:grpSpPr bwMode="auto">
          <a:xfrm>
            <a:off x="6342800" y="4396358"/>
            <a:ext cx="4461429" cy="1444159"/>
            <a:chOff x="0" y="0"/>
            <a:chExt cx="4461857" cy="1445345"/>
          </a:xfrm>
        </p:grpSpPr>
        <p:sp>
          <p:nvSpPr>
            <p:cNvPr id="25" name="椭圆 25"/>
            <p:cNvSpPr>
              <a:spLocks noChangeArrowheads="1"/>
            </p:cNvSpPr>
            <p:nvPr/>
          </p:nvSpPr>
          <p:spPr bwMode="auto">
            <a:xfrm>
              <a:off x="0" y="0"/>
              <a:ext cx="1045190" cy="104519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 eaLnBrk="1" hangingPunct="1"/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6" name="Freeform 97"/>
            <p:cNvSpPr/>
            <p:nvPr/>
          </p:nvSpPr>
          <p:spPr bwMode="auto">
            <a:xfrm>
              <a:off x="258757" y="302140"/>
              <a:ext cx="531216" cy="440910"/>
            </a:xfrm>
            <a:custGeom>
              <a:avLst/>
              <a:gdLst>
                <a:gd name="T0" fmla="*/ 520149 w 192"/>
                <a:gd name="T1" fmla="*/ 220455 h 160"/>
                <a:gd name="T2" fmla="*/ 453747 w 192"/>
                <a:gd name="T3" fmla="*/ 220455 h 160"/>
                <a:gd name="T4" fmla="*/ 445447 w 192"/>
                <a:gd name="T5" fmla="*/ 225966 h 160"/>
                <a:gd name="T6" fmla="*/ 434380 w 192"/>
                <a:gd name="T7" fmla="*/ 242501 h 160"/>
                <a:gd name="T8" fmla="*/ 420546 w 192"/>
                <a:gd name="T9" fmla="*/ 184631 h 160"/>
                <a:gd name="T10" fmla="*/ 409479 w 192"/>
                <a:gd name="T11" fmla="*/ 176364 h 160"/>
                <a:gd name="T12" fmla="*/ 398412 w 192"/>
                <a:gd name="T13" fmla="*/ 184631 h 160"/>
                <a:gd name="T14" fmla="*/ 370745 w 192"/>
                <a:gd name="T15" fmla="*/ 270057 h 160"/>
                <a:gd name="T16" fmla="*/ 354144 w 192"/>
                <a:gd name="T17" fmla="*/ 140540 h 160"/>
                <a:gd name="T18" fmla="*/ 343077 w 192"/>
                <a:gd name="T19" fmla="*/ 132273 h 160"/>
                <a:gd name="T20" fmla="*/ 332010 w 192"/>
                <a:gd name="T21" fmla="*/ 140540 h 160"/>
                <a:gd name="T22" fmla="*/ 284975 w 192"/>
                <a:gd name="T23" fmla="*/ 349972 h 160"/>
                <a:gd name="T24" fmla="*/ 265608 w 192"/>
                <a:gd name="T25" fmla="*/ 11023 h 160"/>
                <a:gd name="T26" fmla="*/ 254541 w 192"/>
                <a:gd name="T27" fmla="*/ 0 h 160"/>
                <a:gd name="T28" fmla="*/ 243474 w 192"/>
                <a:gd name="T29" fmla="*/ 8267 h 160"/>
                <a:gd name="T30" fmla="*/ 190906 w 192"/>
                <a:gd name="T31" fmla="*/ 234233 h 160"/>
                <a:gd name="T32" fmla="*/ 177072 w 192"/>
                <a:gd name="T33" fmla="*/ 118495 h 160"/>
                <a:gd name="T34" fmla="*/ 168772 w 192"/>
                <a:gd name="T35" fmla="*/ 110228 h 160"/>
                <a:gd name="T36" fmla="*/ 154938 w 192"/>
                <a:gd name="T37" fmla="*/ 118495 h 160"/>
                <a:gd name="T38" fmla="*/ 124504 w 192"/>
                <a:gd name="T39" fmla="*/ 214944 h 160"/>
                <a:gd name="T40" fmla="*/ 110670 w 192"/>
                <a:gd name="T41" fmla="*/ 162586 h 160"/>
                <a:gd name="T42" fmla="*/ 102370 w 192"/>
                <a:gd name="T43" fmla="*/ 154319 h 160"/>
                <a:gd name="T44" fmla="*/ 91303 w 192"/>
                <a:gd name="T45" fmla="*/ 159830 h 160"/>
                <a:gd name="T46" fmla="*/ 71936 w 192"/>
                <a:gd name="T47" fmla="*/ 198410 h 160"/>
                <a:gd name="T48" fmla="*/ 11067 w 192"/>
                <a:gd name="T49" fmla="*/ 198410 h 160"/>
                <a:gd name="T50" fmla="*/ 0 w 192"/>
                <a:gd name="T51" fmla="*/ 209432 h 160"/>
                <a:gd name="T52" fmla="*/ 11067 w 192"/>
                <a:gd name="T53" fmla="*/ 220455 h 160"/>
                <a:gd name="T54" fmla="*/ 77469 w 192"/>
                <a:gd name="T55" fmla="*/ 220455 h 160"/>
                <a:gd name="T56" fmla="*/ 88536 w 192"/>
                <a:gd name="T57" fmla="*/ 214944 h 160"/>
                <a:gd name="T58" fmla="*/ 96836 w 192"/>
                <a:gd name="T59" fmla="*/ 195654 h 160"/>
                <a:gd name="T60" fmla="*/ 110670 w 192"/>
                <a:gd name="T61" fmla="*/ 256279 h 160"/>
                <a:gd name="T62" fmla="*/ 121737 w 192"/>
                <a:gd name="T63" fmla="*/ 264546 h 160"/>
                <a:gd name="T64" fmla="*/ 132804 w 192"/>
                <a:gd name="T65" fmla="*/ 256279 h 160"/>
                <a:gd name="T66" fmla="*/ 160472 w 192"/>
                <a:gd name="T67" fmla="*/ 170853 h 160"/>
                <a:gd name="T68" fmla="*/ 177072 w 192"/>
                <a:gd name="T69" fmla="*/ 297614 h 160"/>
                <a:gd name="T70" fmla="*/ 188139 w 192"/>
                <a:gd name="T71" fmla="*/ 308637 h 160"/>
                <a:gd name="T72" fmla="*/ 199206 w 192"/>
                <a:gd name="T73" fmla="*/ 300370 h 160"/>
                <a:gd name="T74" fmla="*/ 249008 w 192"/>
                <a:gd name="T75" fmla="*/ 88182 h 160"/>
                <a:gd name="T76" fmla="*/ 265608 w 192"/>
                <a:gd name="T77" fmla="*/ 429887 h 160"/>
                <a:gd name="T78" fmla="*/ 276675 w 192"/>
                <a:gd name="T79" fmla="*/ 440910 h 160"/>
                <a:gd name="T80" fmla="*/ 276675 w 192"/>
                <a:gd name="T81" fmla="*/ 440910 h 160"/>
                <a:gd name="T82" fmla="*/ 287742 w 192"/>
                <a:gd name="T83" fmla="*/ 432643 h 160"/>
                <a:gd name="T84" fmla="*/ 340310 w 192"/>
                <a:gd name="T85" fmla="*/ 206677 h 160"/>
                <a:gd name="T86" fmla="*/ 354144 w 192"/>
                <a:gd name="T87" fmla="*/ 319660 h 160"/>
                <a:gd name="T88" fmla="*/ 365211 w 192"/>
                <a:gd name="T89" fmla="*/ 330683 h 160"/>
                <a:gd name="T90" fmla="*/ 376278 w 192"/>
                <a:gd name="T91" fmla="*/ 322415 h 160"/>
                <a:gd name="T92" fmla="*/ 409479 w 192"/>
                <a:gd name="T93" fmla="*/ 225966 h 160"/>
                <a:gd name="T94" fmla="*/ 420546 w 192"/>
                <a:gd name="T95" fmla="*/ 278324 h 160"/>
                <a:gd name="T96" fmla="*/ 431613 w 192"/>
                <a:gd name="T97" fmla="*/ 286592 h 160"/>
                <a:gd name="T98" fmla="*/ 442680 w 192"/>
                <a:gd name="T99" fmla="*/ 281080 h 160"/>
                <a:gd name="T100" fmla="*/ 462047 w 192"/>
                <a:gd name="T101" fmla="*/ 242501 h 160"/>
                <a:gd name="T102" fmla="*/ 520149 w 192"/>
                <a:gd name="T103" fmla="*/ 242501 h 160"/>
                <a:gd name="T104" fmla="*/ 531216 w 192"/>
                <a:gd name="T105" fmla="*/ 231478 h 160"/>
                <a:gd name="T106" fmla="*/ 520149 w 192"/>
                <a:gd name="T107" fmla="*/ 220455 h 160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192" h="160">
                  <a:moveTo>
                    <a:pt x="188" y="80"/>
                  </a:moveTo>
                  <a:cubicBezTo>
                    <a:pt x="164" y="80"/>
                    <a:pt x="164" y="80"/>
                    <a:pt x="164" y="80"/>
                  </a:cubicBezTo>
                  <a:cubicBezTo>
                    <a:pt x="163" y="80"/>
                    <a:pt x="161" y="81"/>
                    <a:pt x="161" y="82"/>
                  </a:cubicBezTo>
                  <a:cubicBezTo>
                    <a:pt x="157" y="88"/>
                    <a:pt x="157" y="88"/>
                    <a:pt x="157" y="88"/>
                  </a:cubicBezTo>
                  <a:cubicBezTo>
                    <a:pt x="152" y="67"/>
                    <a:pt x="152" y="67"/>
                    <a:pt x="152" y="67"/>
                  </a:cubicBezTo>
                  <a:cubicBezTo>
                    <a:pt x="152" y="65"/>
                    <a:pt x="150" y="64"/>
                    <a:pt x="148" y="64"/>
                  </a:cubicBezTo>
                  <a:cubicBezTo>
                    <a:pt x="147" y="64"/>
                    <a:pt x="145" y="65"/>
                    <a:pt x="144" y="67"/>
                  </a:cubicBezTo>
                  <a:cubicBezTo>
                    <a:pt x="134" y="98"/>
                    <a:pt x="134" y="98"/>
                    <a:pt x="134" y="98"/>
                  </a:cubicBezTo>
                  <a:cubicBezTo>
                    <a:pt x="128" y="51"/>
                    <a:pt x="128" y="51"/>
                    <a:pt x="128" y="51"/>
                  </a:cubicBezTo>
                  <a:cubicBezTo>
                    <a:pt x="128" y="49"/>
                    <a:pt x="126" y="48"/>
                    <a:pt x="124" y="48"/>
                  </a:cubicBezTo>
                  <a:cubicBezTo>
                    <a:pt x="123" y="48"/>
                    <a:pt x="121" y="49"/>
                    <a:pt x="120" y="51"/>
                  </a:cubicBezTo>
                  <a:cubicBezTo>
                    <a:pt x="103" y="127"/>
                    <a:pt x="103" y="127"/>
                    <a:pt x="103" y="127"/>
                  </a:cubicBezTo>
                  <a:cubicBezTo>
                    <a:pt x="96" y="4"/>
                    <a:pt x="96" y="4"/>
                    <a:pt x="96" y="4"/>
                  </a:cubicBezTo>
                  <a:cubicBezTo>
                    <a:pt x="96" y="2"/>
                    <a:pt x="94" y="0"/>
                    <a:pt x="92" y="0"/>
                  </a:cubicBezTo>
                  <a:cubicBezTo>
                    <a:pt x="91" y="0"/>
                    <a:pt x="89" y="1"/>
                    <a:pt x="88" y="3"/>
                  </a:cubicBezTo>
                  <a:cubicBezTo>
                    <a:pt x="69" y="85"/>
                    <a:pt x="69" y="85"/>
                    <a:pt x="69" y="85"/>
                  </a:cubicBezTo>
                  <a:cubicBezTo>
                    <a:pt x="64" y="43"/>
                    <a:pt x="64" y="43"/>
                    <a:pt x="64" y="43"/>
                  </a:cubicBezTo>
                  <a:cubicBezTo>
                    <a:pt x="64" y="42"/>
                    <a:pt x="62" y="40"/>
                    <a:pt x="61" y="40"/>
                  </a:cubicBezTo>
                  <a:cubicBezTo>
                    <a:pt x="59" y="40"/>
                    <a:pt x="57" y="41"/>
                    <a:pt x="56" y="43"/>
                  </a:cubicBezTo>
                  <a:cubicBezTo>
                    <a:pt x="45" y="78"/>
                    <a:pt x="45" y="78"/>
                    <a:pt x="45" y="78"/>
                  </a:cubicBezTo>
                  <a:cubicBezTo>
                    <a:pt x="40" y="59"/>
                    <a:pt x="40" y="59"/>
                    <a:pt x="40" y="59"/>
                  </a:cubicBezTo>
                  <a:cubicBezTo>
                    <a:pt x="40" y="57"/>
                    <a:pt x="38" y="56"/>
                    <a:pt x="37" y="56"/>
                  </a:cubicBezTo>
                  <a:cubicBezTo>
                    <a:pt x="35" y="56"/>
                    <a:pt x="33" y="57"/>
                    <a:pt x="33" y="58"/>
                  </a:cubicBezTo>
                  <a:cubicBezTo>
                    <a:pt x="26" y="72"/>
                    <a:pt x="26" y="72"/>
                    <a:pt x="26" y="72"/>
                  </a:cubicBezTo>
                  <a:cubicBezTo>
                    <a:pt x="4" y="72"/>
                    <a:pt x="4" y="72"/>
                    <a:pt x="4" y="72"/>
                  </a:cubicBezTo>
                  <a:cubicBezTo>
                    <a:pt x="2" y="72"/>
                    <a:pt x="0" y="74"/>
                    <a:pt x="0" y="76"/>
                  </a:cubicBezTo>
                  <a:cubicBezTo>
                    <a:pt x="0" y="78"/>
                    <a:pt x="2" y="80"/>
                    <a:pt x="4" y="80"/>
                  </a:cubicBezTo>
                  <a:cubicBezTo>
                    <a:pt x="28" y="80"/>
                    <a:pt x="28" y="80"/>
                    <a:pt x="28" y="80"/>
                  </a:cubicBezTo>
                  <a:cubicBezTo>
                    <a:pt x="30" y="80"/>
                    <a:pt x="31" y="79"/>
                    <a:pt x="32" y="78"/>
                  </a:cubicBezTo>
                  <a:cubicBezTo>
                    <a:pt x="35" y="71"/>
                    <a:pt x="35" y="71"/>
                    <a:pt x="35" y="71"/>
                  </a:cubicBezTo>
                  <a:cubicBezTo>
                    <a:pt x="40" y="93"/>
                    <a:pt x="40" y="93"/>
                    <a:pt x="40" y="93"/>
                  </a:cubicBezTo>
                  <a:cubicBezTo>
                    <a:pt x="41" y="95"/>
                    <a:pt x="42" y="96"/>
                    <a:pt x="44" y="96"/>
                  </a:cubicBezTo>
                  <a:cubicBezTo>
                    <a:pt x="46" y="96"/>
                    <a:pt x="47" y="95"/>
                    <a:pt x="48" y="93"/>
                  </a:cubicBezTo>
                  <a:cubicBezTo>
                    <a:pt x="58" y="62"/>
                    <a:pt x="58" y="62"/>
                    <a:pt x="58" y="62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10"/>
                    <a:pt x="66" y="112"/>
                    <a:pt x="68" y="112"/>
                  </a:cubicBezTo>
                  <a:cubicBezTo>
                    <a:pt x="70" y="112"/>
                    <a:pt x="72" y="111"/>
                    <a:pt x="72" y="109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6" y="156"/>
                    <a:pt x="96" y="156"/>
                    <a:pt x="96" y="156"/>
                  </a:cubicBezTo>
                  <a:cubicBezTo>
                    <a:pt x="96" y="158"/>
                    <a:pt x="98" y="160"/>
                    <a:pt x="100" y="160"/>
                  </a:cubicBezTo>
                  <a:cubicBezTo>
                    <a:pt x="100" y="160"/>
                    <a:pt x="100" y="160"/>
                    <a:pt x="100" y="160"/>
                  </a:cubicBezTo>
                  <a:cubicBezTo>
                    <a:pt x="102" y="160"/>
                    <a:pt x="104" y="159"/>
                    <a:pt x="104" y="157"/>
                  </a:cubicBezTo>
                  <a:cubicBezTo>
                    <a:pt x="123" y="75"/>
                    <a:pt x="123" y="75"/>
                    <a:pt x="123" y="75"/>
                  </a:cubicBezTo>
                  <a:cubicBezTo>
                    <a:pt x="128" y="116"/>
                    <a:pt x="128" y="116"/>
                    <a:pt x="128" y="116"/>
                  </a:cubicBezTo>
                  <a:cubicBezTo>
                    <a:pt x="128" y="118"/>
                    <a:pt x="130" y="120"/>
                    <a:pt x="132" y="120"/>
                  </a:cubicBezTo>
                  <a:cubicBezTo>
                    <a:pt x="134" y="120"/>
                    <a:pt x="135" y="119"/>
                    <a:pt x="136" y="117"/>
                  </a:cubicBezTo>
                  <a:cubicBezTo>
                    <a:pt x="148" y="82"/>
                    <a:pt x="148" y="82"/>
                    <a:pt x="148" y="82"/>
                  </a:cubicBezTo>
                  <a:cubicBezTo>
                    <a:pt x="152" y="101"/>
                    <a:pt x="152" y="101"/>
                    <a:pt x="152" y="101"/>
                  </a:cubicBezTo>
                  <a:cubicBezTo>
                    <a:pt x="153" y="102"/>
                    <a:pt x="154" y="104"/>
                    <a:pt x="156" y="104"/>
                  </a:cubicBezTo>
                  <a:cubicBezTo>
                    <a:pt x="157" y="104"/>
                    <a:pt x="159" y="103"/>
                    <a:pt x="160" y="102"/>
                  </a:cubicBezTo>
                  <a:cubicBezTo>
                    <a:pt x="167" y="88"/>
                    <a:pt x="167" y="88"/>
                    <a:pt x="167" y="88"/>
                  </a:cubicBezTo>
                  <a:cubicBezTo>
                    <a:pt x="188" y="88"/>
                    <a:pt x="188" y="88"/>
                    <a:pt x="188" y="88"/>
                  </a:cubicBezTo>
                  <a:cubicBezTo>
                    <a:pt x="190" y="88"/>
                    <a:pt x="192" y="86"/>
                    <a:pt x="192" y="84"/>
                  </a:cubicBezTo>
                  <a:cubicBezTo>
                    <a:pt x="192" y="82"/>
                    <a:pt x="190" y="80"/>
                    <a:pt x="188" y="8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80277" tIns="40139" rIns="80277" bIns="40139"/>
            <a:lstStyle/>
            <a:p>
              <a:endParaRPr lang="zh-CN" altLang="en-US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7" name="文本框 27"/>
            <p:cNvSpPr txBox="1">
              <a:spLocks noChangeArrowheads="1"/>
            </p:cNvSpPr>
            <p:nvPr/>
          </p:nvSpPr>
          <p:spPr bwMode="auto">
            <a:xfrm>
              <a:off x="1103246" y="59213"/>
              <a:ext cx="3358611" cy="13861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复制您的文本后，在此框中选择粘贴，并选择只保留文字。在此录入上述图表的综合描述说明，在此录入上述图表的综合描述说明，在此录入上述图表的综合描述说明，在此录入上述图表的综合描述说明</a:t>
              </a:r>
            </a:p>
          </p:txBody>
        </p:sp>
      </p:grpSp>
      <p:sp>
        <p:nvSpPr>
          <p:cNvPr id="28" name="文本框 27"/>
          <p:cNvSpPr txBox="1"/>
          <p:nvPr/>
        </p:nvSpPr>
        <p:spPr>
          <a:xfrm>
            <a:off x="353634" y="343631"/>
            <a:ext cx="2380768" cy="355028"/>
          </a:xfrm>
          <a:prstGeom prst="rect">
            <a:avLst/>
          </a:prstGeom>
          <a:noFill/>
        </p:spPr>
        <p:txBody>
          <a:bodyPr wrap="none" lIns="91434" tIns="45717" rIns="91434" bIns="45717" rtlCol="0">
            <a:spAutoFit/>
          </a:bodyPr>
          <a:lstStyle/>
          <a:p>
            <a:pPr defTabSz="914400"/>
            <a:r>
              <a:rPr lang="zh-CN" altLang="en-US" sz="1705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点击添加相关标题文字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353634" y="621185"/>
            <a:ext cx="2512342" cy="296550"/>
          </a:xfrm>
          <a:prstGeom prst="rect">
            <a:avLst/>
          </a:prstGeom>
          <a:noFill/>
        </p:spPr>
        <p:txBody>
          <a:bodyPr wrap="none" lIns="91434" tIns="45717" rIns="91434" bIns="45717" rtlCol="0">
            <a:spAutoFit/>
          </a:bodyPr>
          <a:lstStyle/>
          <a:p>
            <a:pPr defTabSz="914400"/>
            <a:r>
              <a:rPr lang="en-US" altLang="zh-CN" sz="1325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ADD RELATED TITLE WORDS</a:t>
            </a:r>
            <a:endParaRPr lang="zh-CN" altLang="en-US" sz="1325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:split orient="vert"/>
      </p:transition>
    </mc:Choice>
    <mc:Fallback xmlns="">
      <p:transition spd="slow" advTm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38278"/>
            <a:ext cx="12192000" cy="321310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0" y="1738278"/>
            <a:ext cx="12192000" cy="3213100"/>
          </a:xfrm>
          <a:prstGeom prst="rect">
            <a:avLst/>
          </a:prstGeom>
          <a:solidFill>
            <a:schemeClr val="bg2">
              <a:lumMod val="25000"/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Rectangle 35"/>
          <p:cNvSpPr/>
          <p:nvPr/>
        </p:nvSpPr>
        <p:spPr>
          <a:xfrm>
            <a:off x="4709572" y="2733517"/>
            <a:ext cx="2694562" cy="1118680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7" name="文本框 6"/>
          <p:cNvSpPr txBox="1"/>
          <p:nvPr/>
        </p:nvSpPr>
        <p:spPr>
          <a:xfrm>
            <a:off x="4973062" y="2877358"/>
            <a:ext cx="216758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800" b="1" dirty="0">
                <a:solidFill>
                  <a:schemeClr val="bg1"/>
                </a:solidFill>
              </a:rPr>
              <a:t>Part 04</a:t>
            </a:r>
            <a:endParaRPr lang="zh-CN" altLang="en-US" sz="4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:split orient="vert"/>
      </p:transition>
    </mc:Choice>
    <mc:Fallback xmlns="">
      <p:transition spd="slow" advTm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/>
          <p:nvPr/>
        </p:nvGraphicFramePr>
        <p:xfrm>
          <a:off x="1949287" y="1994782"/>
          <a:ext cx="8293427" cy="25987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2194684" y="4969302"/>
            <a:ext cx="2384243" cy="837179"/>
            <a:chOff x="1129837" y="1672015"/>
            <a:chExt cx="2745603" cy="964064"/>
          </a:xfrm>
        </p:grpSpPr>
        <p:sp>
          <p:nvSpPr>
            <p:cNvPr id="7" name="TextBox 6"/>
            <p:cNvSpPr txBox="1"/>
            <p:nvPr/>
          </p:nvSpPr>
          <p:spPr>
            <a:xfrm>
              <a:off x="1129837" y="1672015"/>
              <a:ext cx="803361" cy="7705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AU" sz="3415" dirty="0">
                  <a:solidFill>
                    <a:schemeClr val="bg2">
                      <a:lumMod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01</a:t>
              </a:r>
              <a:endParaRPr lang="en-US" sz="3415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8" name="Text Placeholder 32"/>
            <p:cNvSpPr txBox="1"/>
            <p:nvPr/>
          </p:nvSpPr>
          <p:spPr>
            <a:xfrm>
              <a:off x="1898843" y="1991322"/>
              <a:ext cx="1976597" cy="644757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20000"/>
                </a:lnSpc>
                <a:buNone/>
              </a:pPr>
              <a:r>
                <a:rPr lang="en-US" altLang="zh-CN" sz="760" dirty="0">
                  <a:solidFill>
                    <a:schemeClr val="bg2">
                      <a:lumMod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Please replace text, click add relevant headline, modify the text content, also can copy your content to this directly.</a:t>
              </a:r>
              <a:endParaRPr lang="en-US" sz="76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9" name="Text Placeholder 33"/>
            <p:cNvSpPr txBox="1"/>
            <p:nvPr/>
          </p:nvSpPr>
          <p:spPr>
            <a:xfrm>
              <a:off x="1898845" y="1750689"/>
              <a:ext cx="1846848" cy="258361"/>
            </a:xfrm>
            <a:prstGeom prst="rect">
              <a:avLst/>
            </a:prstGeom>
          </p:spPr>
          <p:txBody>
            <a:bodyPr lIns="0" tIns="0" rIns="0" bIns="0">
              <a:sp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20000"/>
                </a:lnSpc>
                <a:buNone/>
              </a:pPr>
              <a:r>
                <a:rPr lang="zh-CN" altLang="en-US" sz="1325" dirty="0">
                  <a:solidFill>
                    <a:schemeClr val="bg2">
                      <a:lumMod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请替换文字内容</a:t>
              </a:r>
              <a:endParaRPr lang="en-AU" sz="1325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869051" y="4969297"/>
            <a:ext cx="2412780" cy="837178"/>
            <a:chOff x="1129838" y="1672015"/>
            <a:chExt cx="2778466" cy="964065"/>
          </a:xfrm>
        </p:grpSpPr>
        <p:sp>
          <p:nvSpPr>
            <p:cNvPr id="11" name="TextBox 10"/>
            <p:cNvSpPr txBox="1"/>
            <p:nvPr/>
          </p:nvSpPr>
          <p:spPr>
            <a:xfrm>
              <a:off x="1129838" y="1672015"/>
              <a:ext cx="803361" cy="77057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AU" sz="3415" dirty="0">
                  <a:solidFill>
                    <a:schemeClr val="bg2">
                      <a:lumMod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02</a:t>
              </a:r>
              <a:endParaRPr lang="en-US" sz="3415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2" name="Text Placeholder 32"/>
            <p:cNvSpPr txBox="1"/>
            <p:nvPr/>
          </p:nvSpPr>
          <p:spPr>
            <a:xfrm>
              <a:off x="1898842" y="1991322"/>
              <a:ext cx="2009462" cy="644758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20000"/>
                </a:lnSpc>
                <a:buNone/>
              </a:pPr>
              <a:r>
                <a:rPr lang="en-US" altLang="zh-CN" sz="760" dirty="0">
                  <a:solidFill>
                    <a:schemeClr val="bg2">
                      <a:lumMod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Please replace text, click add relevant headline, modify the text content, also can copy your content to this directly.</a:t>
              </a:r>
              <a:endParaRPr lang="en-US" sz="76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3" name="Text Placeholder 33"/>
            <p:cNvSpPr txBox="1"/>
            <p:nvPr/>
          </p:nvSpPr>
          <p:spPr>
            <a:xfrm>
              <a:off x="1898845" y="1750690"/>
              <a:ext cx="1464301" cy="258362"/>
            </a:xfrm>
            <a:prstGeom prst="rect">
              <a:avLst/>
            </a:prstGeom>
          </p:spPr>
          <p:txBody>
            <a:bodyPr lIns="0" tIns="0" rIns="0" bIns="0">
              <a:sp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20000"/>
                </a:lnSpc>
                <a:buNone/>
              </a:pPr>
              <a:r>
                <a:rPr lang="zh-CN" altLang="en-US" sz="1325" dirty="0">
                  <a:solidFill>
                    <a:schemeClr val="bg2">
                      <a:lumMod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请替换文字内容</a:t>
              </a:r>
              <a:endParaRPr lang="en-AU" sz="1325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7571956" y="4969297"/>
            <a:ext cx="2378000" cy="837178"/>
            <a:chOff x="1129838" y="1672015"/>
            <a:chExt cx="2738413" cy="964065"/>
          </a:xfrm>
        </p:grpSpPr>
        <p:sp>
          <p:nvSpPr>
            <p:cNvPr id="15" name="TextBox 14"/>
            <p:cNvSpPr txBox="1"/>
            <p:nvPr/>
          </p:nvSpPr>
          <p:spPr>
            <a:xfrm>
              <a:off x="1129838" y="1672015"/>
              <a:ext cx="803362" cy="8320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3415" dirty="0">
                  <a:solidFill>
                    <a:schemeClr val="bg2">
                      <a:lumMod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03</a:t>
              </a:r>
            </a:p>
          </p:txBody>
        </p:sp>
        <p:sp>
          <p:nvSpPr>
            <p:cNvPr id="16" name="Text Placeholder 32"/>
            <p:cNvSpPr txBox="1"/>
            <p:nvPr/>
          </p:nvSpPr>
          <p:spPr>
            <a:xfrm>
              <a:off x="1898843" y="1991322"/>
              <a:ext cx="1969408" cy="644758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20000"/>
                </a:lnSpc>
                <a:buNone/>
              </a:pPr>
              <a:r>
                <a:rPr lang="en-US" altLang="zh-CN" sz="760" dirty="0">
                  <a:solidFill>
                    <a:schemeClr val="bg2">
                      <a:lumMod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Please replace text, click add relevant headline, modify the text content, also can copy your content to this directly.</a:t>
              </a:r>
              <a:endParaRPr lang="en-US" sz="76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7" name="Text Placeholder 33"/>
            <p:cNvSpPr txBox="1"/>
            <p:nvPr/>
          </p:nvSpPr>
          <p:spPr>
            <a:xfrm>
              <a:off x="1898845" y="1750690"/>
              <a:ext cx="1464301" cy="258362"/>
            </a:xfrm>
            <a:prstGeom prst="rect">
              <a:avLst/>
            </a:prstGeom>
          </p:spPr>
          <p:txBody>
            <a:bodyPr lIns="0" tIns="0" rIns="0" bIns="0">
              <a:sp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Neris Thin" panose="00000300000000000000" pitchFamily="50" charset="0"/>
                  <a:ea typeface="+mn-ea"/>
                  <a:cs typeface="+mn-cs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20000"/>
                </a:lnSpc>
                <a:buNone/>
              </a:pPr>
              <a:r>
                <a:rPr lang="zh-CN" altLang="en-US" sz="1325" dirty="0">
                  <a:solidFill>
                    <a:schemeClr val="bg2">
                      <a:lumMod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请替换文字内容</a:t>
              </a:r>
              <a:endParaRPr lang="en-AU" sz="1325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18" name="文本框 17"/>
          <p:cNvSpPr txBox="1"/>
          <p:nvPr/>
        </p:nvSpPr>
        <p:spPr>
          <a:xfrm>
            <a:off x="353634" y="343631"/>
            <a:ext cx="2380768" cy="355028"/>
          </a:xfrm>
          <a:prstGeom prst="rect">
            <a:avLst/>
          </a:prstGeom>
          <a:noFill/>
        </p:spPr>
        <p:txBody>
          <a:bodyPr wrap="none" lIns="91434" tIns="45717" rIns="91434" bIns="45717" rtlCol="0">
            <a:spAutoFit/>
          </a:bodyPr>
          <a:lstStyle/>
          <a:p>
            <a:pPr defTabSz="914400"/>
            <a:r>
              <a:rPr lang="zh-CN" altLang="en-US" sz="1705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点击添加相关标题文字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353634" y="621185"/>
            <a:ext cx="2512342" cy="296550"/>
          </a:xfrm>
          <a:prstGeom prst="rect">
            <a:avLst/>
          </a:prstGeom>
          <a:noFill/>
        </p:spPr>
        <p:txBody>
          <a:bodyPr wrap="none" lIns="91434" tIns="45717" rIns="91434" bIns="45717" rtlCol="0">
            <a:spAutoFit/>
          </a:bodyPr>
          <a:lstStyle/>
          <a:p>
            <a:pPr defTabSz="914400"/>
            <a:r>
              <a:rPr lang="en-US" altLang="zh-CN" sz="1325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ADD RELATED TITLE WORDS</a:t>
            </a:r>
            <a:endParaRPr lang="zh-CN" altLang="en-US" sz="1325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split orient="vert"/>
      </p:transition>
    </mc:Choice>
    <mc:Fallback xmlns="">
      <p:transition spd="slow" advClick="0" advTm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44900"/>
            <a:ext cx="12192000" cy="321310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0" y="3663888"/>
            <a:ext cx="12192000" cy="3213100"/>
          </a:xfrm>
          <a:prstGeom prst="rect">
            <a:avLst/>
          </a:prstGeom>
          <a:solidFill>
            <a:schemeClr val="bg2">
              <a:lumMod val="25000"/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Rectangle 35"/>
          <p:cNvSpPr/>
          <p:nvPr/>
        </p:nvSpPr>
        <p:spPr>
          <a:xfrm>
            <a:off x="4894635" y="4640139"/>
            <a:ext cx="2694562" cy="1118680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7" name="文本框 6"/>
          <p:cNvSpPr txBox="1"/>
          <p:nvPr/>
        </p:nvSpPr>
        <p:spPr>
          <a:xfrm>
            <a:off x="5439343" y="4783980"/>
            <a:ext cx="158569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800" b="1" dirty="0">
                <a:solidFill>
                  <a:schemeClr val="bg1"/>
                </a:solidFill>
              </a:rPr>
              <a:t>目 录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2502311" y="889078"/>
            <a:ext cx="34891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Yuanti SC" charset="-122"/>
              </a:rPr>
              <a:t> </a:t>
            </a:r>
            <a:r>
              <a:rPr lang="zh-CN" altLang="en-US" sz="24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Yuanti SC" charset="-122"/>
              </a:rPr>
              <a:t>输入标题</a:t>
            </a:r>
            <a:endParaRPr lang="en-US" altLang="zh-CN" sz="2400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Yuanti SC" charset="-122"/>
            </a:endParaRPr>
          </a:p>
          <a:p>
            <a:r>
              <a:rPr lang="zh-CN" altLang="en-US" sz="12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Yuanti SC" charset="-122"/>
              </a:rPr>
              <a:t>请在此处添加章节标题，请在此处添加章节标题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2526102" y="2172793"/>
            <a:ext cx="34891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Yuanti SC" charset="-122"/>
              </a:rPr>
              <a:t> </a:t>
            </a:r>
            <a:r>
              <a:rPr lang="zh-CN" altLang="en-US" sz="24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Yuanti SC" charset="-122"/>
              </a:rPr>
              <a:t>输入标题</a:t>
            </a:r>
            <a:endParaRPr lang="en-US" altLang="zh-CN" sz="2400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Yuanti SC" charset="-122"/>
            </a:endParaRPr>
          </a:p>
          <a:p>
            <a:r>
              <a:rPr lang="zh-CN" altLang="en-US" sz="12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Yuanti SC" charset="-122"/>
              </a:rPr>
              <a:t>请在此处添加章节标题，请在此处添加章节标题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7059662" y="890673"/>
            <a:ext cx="34891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Yuanti SC" charset="-122"/>
              </a:rPr>
              <a:t> </a:t>
            </a:r>
            <a:r>
              <a:rPr lang="zh-CN" altLang="en-US" sz="24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Yuanti SC" charset="-122"/>
              </a:rPr>
              <a:t>输入标题</a:t>
            </a:r>
            <a:endParaRPr lang="en-US" altLang="zh-CN" sz="2400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Yuanti SC" charset="-122"/>
            </a:endParaRPr>
          </a:p>
          <a:p>
            <a:r>
              <a:rPr lang="zh-CN" altLang="en-US" sz="12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Yuanti SC" charset="-122"/>
              </a:rPr>
              <a:t>请在此处添加章节标题，请在此处添加章节标题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7047766" y="2160437"/>
            <a:ext cx="34891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Yuanti SC" charset="-122"/>
              </a:rPr>
              <a:t> </a:t>
            </a:r>
            <a:r>
              <a:rPr lang="zh-CN" altLang="en-US" sz="24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Yuanti SC" charset="-122"/>
              </a:rPr>
              <a:t>输入标题</a:t>
            </a:r>
            <a:endParaRPr lang="en-US" altLang="zh-CN" sz="2400" dirty="0">
              <a:solidFill>
                <a:schemeClr val="bg2">
                  <a:lumMod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Yuanti SC" charset="-122"/>
            </a:endParaRPr>
          </a:p>
          <a:p>
            <a:r>
              <a:rPr lang="zh-CN" altLang="en-US" sz="12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Yuanti SC" charset="-122"/>
              </a:rPr>
              <a:t>请在此处添加章节标题，请在此处添加章节标题</a:t>
            </a:r>
          </a:p>
        </p:txBody>
      </p:sp>
      <p:sp>
        <p:nvSpPr>
          <p:cNvPr id="16" name="矩形 15"/>
          <p:cNvSpPr/>
          <p:nvPr/>
        </p:nvSpPr>
        <p:spPr>
          <a:xfrm>
            <a:off x="1879419" y="810272"/>
            <a:ext cx="69762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dirty="0">
                <a:solidFill>
                  <a:schemeClr val="bg2">
                    <a:lumMod val="25000"/>
                  </a:schemeClr>
                </a:solidFill>
                <a:ea typeface="微软雅黑" panose="020B0503020204020204" pitchFamily="34" charset="-122"/>
              </a:rPr>
              <a:t>01</a:t>
            </a:r>
            <a:endParaRPr lang="zh-CN" altLang="en-US" sz="3600" b="1" dirty="0">
              <a:solidFill>
                <a:schemeClr val="bg2">
                  <a:lumMod val="2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1879419" y="2093987"/>
            <a:ext cx="69762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dirty="0">
                <a:solidFill>
                  <a:schemeClr val="bg2">
                    <a:lumMod val="25000"/>
                  </a:schemeClr>
                </a:solidFill>
                <a:ea typeface="微软雅黑" panose="020B0503020204020204" pitchFamily="34" charset="-122"/>
              </a:rPr>
              <a:t>02</a:t>
            </a:r>
            <a:endParaRPr lang="zh-CN" altLang="en-US" sz="3600" b="1" dirty="0">
              <a:solidFill>
                <a:schemeClr val="bg2">
                  <a:lumMod val="2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6419020" y="870090"/>
            <a:ext cx="69762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dirty="0">
                <a:solidFill>
                  <a:schemeClr val="bg2">
                    <a:lumMod val="25000"/>
                  </a:schemeClr>
                </a:solidFill>
                <a:ea typeface="微软雅黑" panose="020B0503020204020204" pitchFamily="34" charset="-122"/>
              </a:rPr>
              <a:t>03</a:t>
            </a:r>
            <a:endParaRPr lang="zh-CN" altLang="en-US" sz="3600" b="1" dirty="0">
              <a:solidFill>
                <a:schemeClr val="bg2">
                  <a:lumMod val="2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6434208" y="2094968"/>
            <a:ext cx="69762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dirty="0">
                <a:solidFill>
                  <a:schemeClr val="bg2">
                    <a:lumMod val="25000"/>
                  </a:schemeClr>
                </a:solidFill>
                <a:ea typeface="微软雅黑" panose="020B0503020204020204" pitchFamily="34" charset="-122"/>
              </a:rPr>
              <a:t>04</a:t>
            </a:r>
            <a:endParaRPr lang="zh-CN" altLang="en-US" sz="3600" b="1" dirty="0">
              <a:solidFill>
                <a:schemeClr val="bg2">
                  <a:lumMod val="25000"/>
                </a:schemeClr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:wipe/>
      </p:transition>
    </mc:Choice>
    <mc:Fallback xmlns="">
      <p:transition spd="slow" advTm="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8043" y="0"/>
            <a:ext cx="12208087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245296"/>
            <a:ext cx="8009792" cy="5285143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7876533" y="3706528"/>
            <a:ext cx="3836076" cy="80514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en-US" sz="1600">
                <a:solidFill>
                  <a:schemeClr val="tx1">
                    <a:lumMod val="50000"/>
                    <a:lumOff val="50000"/>
                  </a:schemeClr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旅游不在乎终点，而是在意途中的人和事还有那些美好的记忆和景色。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353634" y="343631"/>
            <a:ext cx="2380768" cy="355028"/>
          </a:xfrm>
          <a:prstGeom prst="rect">
            <a:avLst/>
          </a:prstGeom>
          <a:noFill/>
        </p:spPr>
        <p:txBody>
          <a:bodyPr wrap="none" lIns="91434" tIns="45717" rIns="91434" bIns="45717" rtlCol="0">
            <a:spAutoFit/>
          </a:bodyPr>
          <a:lstStyle/>
          <a:p>
            <a:pPr defTabSz="914400"/>
            <a:r>
              <a:rPr lang="zh-CN" altLang="en-US" sz="1705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点击添加相关标题文字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353634" y="621185"/>
            <a:ext cx="2512342" cy="296550"/>
          </a:xfrm>
          <a:prstGeom prst="rect">
            <a:avLst/>
          </a:prstGeom>
          <a:noFill/>
        </p:spPr>
        <p:txBody>
          <a:bodyPr wrap="none" lIns="91434" tIns="45717" rIns="91434" bIns="45717" rtlCol="0">
            <a:spAutoFit/>
          </a:bodyPr>
          <a:lstStyle/>
          <a:p>
            <a:pPr defTabSz="914400"/>
            <a:r>
              <a:rPr lang="en-US" altLang="zh-CN" sz="1325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ADD RELATED TITLE WORDS</a:t>
            </a:r>
            <a:endParaRPr lang="zh-CN" altLang="en-US" sz="1325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split orient="vert"/>
      </p:transition>
    </mc:Choice>
    <mc:Fallback xmlns="">
      <p:transition spd="slow" advClick="0" advTm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90159">
            <a:off x="4907866" y="1807823"/>
            <a:ext cx="6089500" cy="40596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文本框 10"/>
          <p:cNvSpPr txBox="1"/>
          <p:nvPr/>
        </p:nvSpPr>
        <p:spPr>
          <a:xfrm>
            <a:off x="1507484" y="3052690"/>
            <a:ext cx="2446020" cy="11068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zh-CN" altLang="en-US" sz="1600" dirty="0">
                <a:solidFill>
                  <a:srgbClr val="E7E6E6">
                    <a:lumMod val="25000"/>
                  </a:srgb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点击输入替换内容 </a:t>
            </a:r>
            <a:r>
              <a:rPr lang="en-US" altLang="zh-CN" sz="1600" dirty="0">
                <a:solidFill>
                  <a:srgbClr val="E7E6E6">
                    <a:lumMod val="25000"/>
                  </a:srgb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xxxxxx</a:t>
            </a:r>
          </a:p>
          <a:p>
            <a:pPr lvl="0"/>
            <a:r>
              <a:rPr lang="zh-CN" altLang="en-US" sz="1600" dirty="0">
                <a:solidFill>
                  <a:srgbClr val="E7E6E6">
                    <a:lumMod val="25000"/>
                  </a:srgb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点击输入替换内容 </a:t>
            </a:r>
            <a:r>
              <a:rPr lang="en-US" altLang="zh-CN" sz="1600" dirty="0">
                <a:solidFill>
                  <a:srgbClr val="E7E6E6">
                    <a:lumMod val="25000"/>
                  </a:srgb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xxxxxx</a:t>
            </a:r>
            <a:endParaRPr lang="zh-CN" altLang="en-US" sz="1600" dirty="0">
              <a:solidFill>
                <a:srgbClr val="E7E6E6">
                  <a:lumMod val="25000"/>
                </a:srgbClr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  <a:p>
            <a:pPr lvl="0"/>
            <a:r>
              <a:rPr lang="zh-CN" altLang="en-US" sz="1600" dirty="0">
                <a:solidFill>
                  <a:srgbClr val="E7E6E6">
                    <a:lumMod val="25000"/>
                  </a:srgb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点击输入替换内容 </a:t>
            </a:r>
            <a:r>
              <a:rPr lang="en-US" altLang="zh-CN" sz="1600" dirty="0">
                <a:solidFill>
                  <a:srgbClr val="E7E6E6">
                    <a:lumMod val="25000"/>
                  </a:srgb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xxxxxx</a:t>
            </a:r>
            <a:endParaRPr lang="zh-CN" altLang="en-US" sz="1600" dirty="0">
              <a:solidFill>
                <a:srgbClr val="E7E6E6">
                  <a:lumMod val="25000"/>
                </a:srgbClr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  <a:p>
            <a:pPr lvl="0"/>
            <a:endParaRPr lang="zh-CN" altLang="en-US" dirty="0">
              <a:solidFill>
                <a:srgbClr val="E7E6E6">
                  <a:lumMod val="25000"/>
                </a:srgbClr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53634" y="343631"/>
            <a:ext cx="2380768" cy="355028"/>
          </a:xfrm>
          <a:prstGeom prst="rect">
            <a:avLst/>
          </a:prstGeom>
          <a:noFill/>
        </p:spPr>
        <p:txBody>
          <a:bodyPr wrap="none" lIns="91434" tIns="45717" rIns="91434" bIns="45717" rtlCol="0">
            <a:spAutoFit/>
          </a:bodyPr>
          <a:lstStyle/>
          <a:p>
            <a:pPr defTabSz="914400"/>
            <a:r>
              <a:rPr lang="zh-CN" altLang="en-US" sz="1705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点击添加相关标题文字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353634" y="621185"/>
            <a:ext cx="2512342" cy="296550"/>
          </a:xfrm>
          <a:prstGeom prst="rect">
            <a:avLst/>
          </a:prstGeom>
          <a:noFill/>
        </p:spPr>
        <p:txBody>
          <a:bodyPr wrap="none" lIns="91434" tIns="45717" rIns="91434" bIns="45717" rtlCol="0">
            <a:spAutoFit/>
          </a:bodyPr>
          <a:lstStyle/>
          <a:p>
            <a:pPr defTabSz="914400"/>
            <a:r>
              <a:rPr lang="en-US" altLang="zh-CN" sz="1325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ADD RELATED TITLE WORDS</a:t>
            </a:r>
            <a:endParaRPr lang="zh-CN" altLang="en-US" sz="1325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split orient="vert"/>
      </p:transition>
    </mc:Choice>
    <mc:Fallback xmlns="">
      <p:transition spd="slow" advClick="0" advTm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852795" y="3406825"/>
            <a:ext cx="3497501" cy="610409"/>
          </a:xfrm>
          <a:prstGeom prst="rect">
            <a:avLst/>
          </a:prstGeom>
        </p:spPr>
        <p:txBody>
          <a:bodyPr wrap="square" lIns="121908" tIns="60953" rIns="121908" bIns="60953">
            <a:spAutoFit/>
          </a:bodyPr>
          <a:lstStyle/>
          <a:p>
            <a:pPr algn="r">
              <a:lnSpc>
                <a:spcPts val="1865"/>
              </a:lnSpc>
            </a:pPr>
            <a:r>
              <a:rPr lang="zh-CN" altLang="en-US" sz="106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请在此处输入您的文本或者复制您的文本粘贴到此处，请在此处输入您的文本。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384698" y="3141057"/>
            <a:ext cx="1887672" cy="369318"/>
          </a:xfrm>
          <a:prstGeom prst="rect">
            <a:avLst/>
          </a:prstGeom>
          <a:noFill/>
        </p:spPr>
        <p:txBody>
          <a:bodyPr wrap="none" lIns="121908" tIns="60953" rIns="121908" bIns="60953" rtlCol="0">
            <a:spAutoFit/>
          </a:bodyPr>
          <a:lstStyle/>
          <a:p>
            <a:r>
              <a:rPr lang="zh-CN" altLang="en-US" sz="16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此处输入您的标题</a:t>
            </a:r>
            <a:endParaRPr lang="zh-CN" altLang="en-US" sz="1600" b="1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2" name="组合 4"/>
          <p:cNvGrpSpPr/>
          <p:nvPr/>
        </p:nvGrpSpPr>
        <p:grpSpPr>
          <a:xfrm>
            <a:off x="5847439" y="4766478"/>
            <a:ext cx="1187451" cy="1174749"/>
            <a:chOff x="4305571" y="3574858"/>
            <a:chExt cx="890588" cy="881062"/>
          </a:xfrm>
          <a:solidFill>
            <a:srgbClr val="008487"/>
          </a:solidFill>
        </p:grpSpPr>
        <p:sp>
          <p:nvSpPr>
            <p:cNvPr id="6" name="Freeform 15"/>
            <p:cNvSpPr>
              <a:spLocks noEditPoints="1"/>
            </p:cNvSpPr>
            <p:nvPr/>
          </p:nvSpPr>
          <p:spPr bwMode="auto">
            <a:xfrm>
              <a:off x="4305571" y="3574858"/>
              <a:ext cx="890588" cy="881062"/>
            </a:xfrm>
            <a:custGeom>
              <a:avLst/>
              <a:gdLst>
                <a:gd name="T0" fmla="*/ 54 w 95"/>
                <a:gd name="T1" fmla="*/ 94 h 94"/>
                <a:gd name="T2" fmla="*/ 56 w 95"/>
                <a:gd name="T3" fmla="*/ 81 h 94"/>
                <a:gd name="T4" fmla="*/ 66 w 95"/>
                <a:gd name="T5" fmla="*/ 78 h 94"/>
                <a:gd name="T6" fmla="*/ 76 w 95"/>
                <a:gd name="T7" fmla="*/ 85 h 94"/>
                <a:gd name="T8" fmla="*/ 86 w 95"/>
                <a:gd name="T9" fmla="*/ 75 h 94"/>
                <a:gd name="T10" fmla="*/ 78 w 95"/>
                <a:gd name="T11" fmla="*/ 65 h 94"/>
                <a:gd name="T12" fmla="*/ 82 w 95"/>
                <a:gd name="T13" fmla="*/ 56 h 94"/>
                <a:gd name="T14" fmla="*/ 95 w 95"/>
                <a:gd name="T15" fmla="*/ 54 h 94"/>
                <a:gd name="T16" fmla="*/ 95 w 95"/>
                <a:gd name="T17" fmla="*/ 40 h 94"/>
                <a:gd name="T18" fmla="*/ 82 w 95"/>
                <a:gd name="T19" fmla="*/ 38 h 94"/>
                <a:gd name="T20" fmla="*/ 82 w 95"/>
                <a:gd name="T21" fmla="*/ 37 h 94"/>
                <a:gd name="T22" fmla="*/ 82 w 95"/>
                <a:gd name="T23" fmla="*/ 37 h 94"/>
                <a:gd name="T24" fmla="*/ 80 w 95"/>
                <a:gd name="T25" fmla="*/ 33 h 94"/>
                <a:gd name="T26" fmla="*/ 80 w 95"/>
                <a:gd name="T27" fmla="*/ 31 h 94"/>
                <a:gd name="T28" fmla="*/ 80 w 95"/>
                <a:gd name="T29" fmla="*/ 31 h 94"/>
                <a:gd name="T30" fmla="*/ 78 w 95"/>
                <a:gd name="T31" fmla="*/ 29 h 94"/>
                <a:gd name="T32" fmla="*/ 86 w 95"/>
                <a:gd name="T33" fmla="*/ 18 h 94"/>
                <a:gd name="T34" fmla="*/ 76 w 95"/>
                <a:gd name="T35" fmla="*/ 9 h 94"/>
                <a:gd name="T36" fmla="*/ 66 w 95"/>
                <a:gd name="T37" fmla="*/ 16 h 94"/>
                <a:gd name="T38" fmla="*/ 56 w 95"/>
                <a:gd name="T39" fmla="*/ 12 h 94"/>
                <a:gd name="T40" fmla="*/ 54 w 95"/>
                <a:gd name="T41" fmla="*/ 0 h 94"/>
                <a:gd name="T42" fmla="*/ 41 w 95"/>
                <a:gd name="T43" fmla="*/ 0 h 94"/>
                <a:gd name="T44" fmla="*/ 38 w 95"/>
                <a:gd name="T45" fmla="*/ 12 h 94"/>
                <a:gd name="T46" fmla="*/ 29 w 95"/>
                <a:gd name="T47" fmla="*/ 16 h 94"/>
                <a:gd name="T48" fmla="*/ 19 w 95"/>
                <a:gd name="T49" fmla="*/ 9 h 94"/>
                <a:gd name="T50" fmla="*/ 9 w 95"/>
                <a:gd name="T51" fmla="*/ 18 h 94"/>
                <a:gd name="T52" fmla="*/ 17 w 95"/>
                <a:gd name="T53" fmla="*/ 29 h 94"/>
                <a:gd name="T54" fmla="*/ 13 w 95"/>
                <a:gd name="T55" fmla="*/ 38 h 94"/>
                <a:gd name="T56" fmla="*/ 0 w 95"/>
                <a:gd name="T57" fmla="*/ 40 h 94"/>
                <a:gd name="T58" fmla="*/ 0 w 95"/>
                <a:gd name="T59" fmla="*/ 54 h 94"/>
                <a:gd name="T60" fmla="*/ 13 w 95"/>
                <a:gd name="T61" fmla="*/ 56 h 94"/>
                <a:gd name="T62" fmla="*/ 16 w 95"/>
                <a:gd name="T63" fmla="*/ 65 h 94"/>
                <a:gd name="T64" fmla="*/ 9 w 95"/>
                <a:gd name="T65" fmla="*/ 75 h 94"/>
                <a:gd name="T66" fmla="*/ 19 w 95"/>
                <a:gd name="T67" fmla="*/ 85 h 94"/>
                <a:gd name="T68" fmla="*/ 29 w 95"/>
                <a:gd name="T69" fmla="*/ 78 h 94"/>
                <a:gd name="T70" fmla="*/ 38 w 95"/>
                <a:gd name="T71" fmla="*/ 82 h 94"/>
                <a:gd name="T72" fmla="*/ 41 w 95"/>
                <a:gd name="T73" fmla="*/ 94 h 94"/>
                <a:gd name="T74" fmla="*/ 54 w 95"/>
                <a:gd name="T75" fmla="*/ 94 h 94"/>
                <a:gd name="T76" fmla="*/ 72 w 95"/>
                <a:gd name="T77" fmla="*/ 43 h 94"/>
                <a:gd name="T78" fmla="*/ 51 w 95"/>
                <a:gd name="T79" fmla="*/ 72 h 94"/>
                <a:gd name="T80" fmla="*/ 22 w 95"/>
                <a:gd name="T81" fmla="*/ 50 h 94"/>
                <a:gd name="T82" fmla="*/ 44 w 95"/>
                <a:gd name="T83" fmla="*/ 22 h 94"/>
                <a:gd name="T84" fmla="*/ 56 w 95"/>
                <a:gd name="T85" fmla="*/ 23 h 94"/>
                <a:gd name="T86" fmla="*/ 56 w 95"/>
                <a:gd name="T87" fmla="*/ 23 h 94"/>
                <a:gd name="T88" fmla="*/ 65 w 95"/>
                <a:gd name="T89" fmla="*/ 29 h 94"/>
                <a:gd name="T90" fmla="*/ 69 w 95"/>
                <a:gd name="T91" fmla="*/ 34 h 94"/>
                <a:gd name="T92" fmla="*/ 72 w 95"/>
                <a:gd name="T93" fmla="*/ 43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95" h="94">
                  <a:moveTo>
                    <a:pt x="54" y="94"/>
                  </a:moveTo>
                  <a:cubicBezTo>
                    <a:pt x="56" y="81"/>
                    <a:pt x="56" y="81"/>
                    <a:pt x="56" y="81"/>
                  </a:cubicBezTo>
                  <a:cubicBezTo>
                    <a:pt x="66" y="78"/>
                    <a:pt x="66" y="78"/>
                    <a:pt x="66" y="78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86" y="75"/>
                    <a:pt x="86" y="75"/>
                    <a:pt x="86" y="75"/>
                  </a:cubicBezTo>
                  <a:cubicBezTo>
                    <a:pt x="78" y="65"/>
                    <a:pt x="78" y="65"/>
                    <a:pt x="78" y="65"/>
                  </a:cubicBezTo>
                  <a:cubicBezTo>
                    <a:pt x="82" y="56"/>
                    <a:pt x="82" y="56"/>
                    <a:pt x="82" y="56"/>
                  </a:cubicBezTo>
                  <a:cubicBezTo>
                    <a:pt x="95" y="54"/>
                    <a:pt x="95" y="54"/>
                    <a:pt x="95" y="54"/>
                  </a:cubicBezTo>
                  <a:cubicBezTo>
                    <a:pt x="95" y="40"/>
                    <a:pt x="95" y="40"/>
                    <a:pt x="95" y="40"/>
                  </a:cubicBezTo>
                  <a:cubicBezTo>
                    <a:pt x="82" y="38"/>
                    <a:pt x="82" y="38"/>
                    <a:pt x="82" y="38"/>
                  </a:cubicBezTo>
                  <a:cubicBezTo>
                    <a:pt x="82" y="37"/>
                    <a:pt x="82" y="37"/>
                    <a:pt x="82" y="37"/>
                  </a:cubicBezTo>
                  <a:cubicBezTo>
                    <a:pt x="82" y="37"/>
                    <a:pt x="82" y="37"/>
                    <a:pt x="82" y="37"/>
                  </a:cubicBezTo>
                  <a:cubicBezTo>
                    <a:pt x="80" y="33"/>
                    <a:pt x="80" y="33"/>
                    <a:pt x="80" y="33"/>
                  </a:cubicBezTo>
                  <a:cubicBezTo>
                    <a:pt x="80" y="31"/>
                    <a:pt x="80" y="31"/>
                    <a:pt x="80" y="31"/>
                  </a:cubicBezTo>
                  <a:cubicBezTo>
                    <a:pt x="80" y="31"/>
                    <a:pt x="80" y="31"/>
                    <a:pt x="80" y="31"/>
                  </a:cubicBezTo>
                  <a:cubicBezTo>
                    <a:pt x="78" y="29"/>
                    <a:pt x="78" y="29"/>
                    <a:pt x="78" y="29"/>
                  </a:cubicBezTo>
                  <a:cubicBezTo>
                    <a:pt x="86" y="18"/>
                    <a:pt x="86" y="18"/>
                    <a:pt x="86" y="18"/>
                  </a:cubicBezTo>
                  <a:cubicBezTo>
                    <a:pt x="76" y="9"/>
                    <a:pt x="76" y="9"/>
                    <a:pt x="76" y="9"/>
                  </a:cubicBezTo>
                  <a:cubicBezTo>
                    <a:pt x="66" y="16"/>
                    <a:pt x="66" y="16"/>
                    <a:pt x="66" y="16"/>
                  </a:cubicBezTo>
                  <a:cubicBezTo>
                    <a:pt x="56" y="12"/>
                    <a:pt x="56" y="12"/>
                    <a:pt x="56" y="12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6"/>
                    <a:pt x="29" y="16"/>
                    <a:pt x="29" y="16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17" y="29"/>
                    <a:pt x="17" y="29"/>
                    <a:pt x="17" y="29"/>
                  </a:cubicBezTo>
                  <a:cubicBezTo>
                    <a:pt x="13" y="38"/>
                    <a:pt x="13" y="38"/>
                    <a:pt x="13" y="38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13" y="56"/>
                    <a:pt x="13" y="56"/>
                    <a:pt x="13" y="56"/>
                  </a:cubicBezTo>
                  <a:cubicBezTo>
                    <a:pt x="16" y="65"/>
                    <a:pt x="16" y="65"/>
                    <a:pt x="16" y="65"/>
                  </a:cubicBezTo>
                  <a:cubicBezTo>
                    <a:pt x="9" y="75"/>
                    <a:pt x="9" y="75"/>
                    <a:pt x="9" y="75"/>
                  </a:cubicBezTo>
                  <a:cubicBezTo>
                    <a:pt x="19" y="85"/>
                    <a:pt x="19" y="85"/>
                    <a:pt x="19" y="85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38" y="82"/>
                    <a:pt x="38" y="82"/>
                    <a:pt x="38" y="82"/>
                  </a:cubicBezTo>
                  <a:cubicBezTo>
                    <a:pt x="41" y="94"/>
                    <a:pt x="41" y="94"/>
                    <a:pt x="41" y="94"/>
                  </a:cubicBezTo>
                  <a:cubicBezTo>
                    <a:pt x="54" y="94"/>
                    <a:pt x="54" y="94"/>
                    <a:pt x="54" y="94"/>
                  </a:cubicBezTo>
                  <a:close/>
                  <a:moveTo>
                    <a:pt x="72" y="43"/>
                  </a:moveTo>
                  <a:cubicBezTo>
                    <a:pt x="74" y="57"/>
                    <a:pt x="65" y="70"/>
                    <a:pt x="51" y="72"/>
                  </a:cubicBezTo>
                  <a:cubicBezTo>
                    <a:pt x="37" y="74"/>
                    <a:pt x="24" y="64"/>
                    <a:pt x="22" y="50"/>
                  </a:cubicBezTo>
                  <a:cubicBezTo>
                    <a:pt x="21" y="36"/>
                    <a:pt x="30" y="24"/>
                    <a:pt x="44" y="22"/>
                  </a:cubicBezTo>
                  <a:cubicBezTo>
                    <a:pt x="48" y="21"/>
                    <a:pt x="52" y="22"/>
                    <a:pt x="56" y="23"/>
                  </a:cubicBezTo>
                  <a:cubicBezTo>
                    <a:pt x="56" y="23"/>
                    <a:pt x="56" y="23"/>
                    <a:pt x="56" y="23"/>
                  </a:cubicBezTo>
                  <a:cubicBezTo>
                    <a:pt x="59" y="24"/>
                    <a:pt x="63" y="26"/>
                    <a:pt x="65" y="29"/>
                  </a:cubicBezTo>
                  <a:cubicBezTo>
                    <a:pt x="67" y="30"/>
                    <a:pt x="68" y="32"/>
                    <a:pt x="69" y="34"/>
                  </a:cubicBezTo>
                  <a:cubicBezTo>
                    <a:pt x="71" y="37"/>
                    <a:pt x="72" y="40"/>
                    <a:pt x="72" y="4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D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" name="Freeform 16"/>
            <p:cNvSpPr>
              <a:spLocks noEditPoints="1"/>
            </p:cNvSpPr>
            <p:nvPr/>
          </p:nvSpPr>
          <p:spPr bwMode="auto">
            <a:xfrm>
              <a:off x="4605608" y="3836795"/>
              <a:ext cx="290513" cy="328612"/>
            </a:xfrm>
            <a:custGeom>
              <a:avLst/>
              <a:gdLst>
                <a:gd name="T0" fmla="*/ 15 w 31"/>
                <a:gd name="T1" fmla="*/ 0 h 35"/>
                <a:gd name="T2" fmla="*/ 24 w 31"/>
                <a:gd name="T3" fmla="*/ 8 h 35"/>
                <a:gd name="T4" fmla="*/ 15 w 31"/>
                <a:gd name="T5" fmla="*/ 17 h 35"/>
                <a:gd name="T6" fmla="*/ 7 w 31"/>
                <a:gd name="T7" fmla="*/ 8 h 35"/>
                <a:gd name="T8" fmla="*/ 15 w 31"/>
                <a:gd name="T9" fmla="*/ 0 h 35"/>
                <a:gd name="T10" fmla="*/ 6 w 31"/>
                <a:gd name="T11" fmla="*/ 19 h 35"/>
                <a:gd name="T12" fmla="*/ 10 w 31"/>
                <a:gd name="T13" fmla="*/ 19 h 35"/>
                <a:gd name="T14" fmla="*/ 14 w 31"/>
                <a:gd name="T15" fmla="*/ 24 h 35"/>
                <a:gd name="T16" fmla="*/ 17 w 31"/>
                <a:gd name="T17" fmla="*/ 24 h 35"/>
                <a:gd name="T18" fmla="*/ 21 w 31"/>
                <a:gd name="T19" fmla="*/ 19 h 35"/>
                <a:gd name="T20" fmla="*/ 24 w 31"/>
                <a:gd name="T21" fmla="*/ 19 h 35"/>
                <a:gd name="T22" fmla="*/ 31 w 31"/>
                <a:gd name="T23" fmla="*/ 25 h 35"/>
                <a:gd name="T24" fmla="*/ 31 w 31"/>
                <a:gd name="T25" fmla="*/ 35 h 35"/>
                <a:gd name="T26" fmla="*/ 0 w 31"/>
                <a:gd name="T27" fmla="*/ 35 h 35"/>
                <a:gd name="T28" fmla="*/ 0 w 31"/>
                <a:gd name="T29" fmla="*/ 25 h 35"/>
                <a:gd name="T30" fmla="*/ 6 w 31"/>
                <a:gd name="T31" fmla="*/ 19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" h="35">
                  <a:moveTo>
                    <a:pt x="15" y="0"/>
                  </a:moveTo>
                  <a:cubicBezTo>
                    <a:pt x="20" y="0"/>
                    <a:pt x="24" y="4"/>
                    <a:pt x="24" y="8"/>
                  </a:cubicBezTo>
                  <a:cubicBezTo>
                    <a:pt x="24" y="13"/>
                    <a:pt x="20" y="17"/>
                    <a:pt x="15" y="17"/>
                  </a:cubicBezTo>
                  <a:cubicBezTo>
                    <a:pt x="11" y="17"/>
                    <a:pt x="7" y="13"/>
                    <a:pt x="7" y="8"/>
                  </a:cubicBezTo>
                  <a:cubicBezTo>
                    <a:pt x="7" y="4"/>
                    <a:pt x="11" y="0"/>
                    <a:pt x="15" y="0"/>
                  </a:cubicBezTo>
                  <a:close/>
                  <a:moveTo>
                    <a:pt x="6" y="19"/>
                  </a:moveTo>
                  <a:cubicBezTo>
                    <a:pt x="10" y="19"/>
                    <a:pt x="10" y="19"/>
                    <a:pt x="10" y="19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5" y="26"/>
                    <a:pt x="16" y="26"/>
                    <a:pt x="17" y="24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24" y="19"/>
                    <a:pt x="24" y="19"/>
                    <a:pt x="24" y="19"/>
                  </a:cubicBezTo>
                  <a:cubicBezTo>
                    <a:pt x="28" y="19"/>
                    <a:pt x="31" y="21"/>
                    <a:pt x="31" y="25"/>
                  </a:cubicBezTo>
                  <a:cubicBezTo>
                    <a:pt x="31" y="35"/>
                    <a:pt x="31" y="35"/>
                    <a:pt x="31" y="35"/>
                  </a:cubicBezTo>
                  <a:cubicBezTo>
                    <a:pt x="26" y="35"/>
                    <a:pt x="5" y="35"/>
                    <a:pt x="0" y="3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1"/>
                    <a:pt x="3" y="19"/>
                    <a:pt x="6" y="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D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7"/>
          <p:cNvGrpSpPr/>
          <p:nvPr/>
        </p:nvGrpSpPr>
        <p:grpSpPr>
          <a:xfrm>
            <a:off x="5847439" y="2088894"/>
            <a:ext cx="1174751" cy="1189567"/>
            <a:chOff x="4305571" y="1566670"/>
            <a:chExt cx="881063" cy="892175"/>
          </a:xfrm>
          <a:solidFill>
            <a:srgbClr val="EBAC07"/>
          </a:solidFill>
        </p:grpSpPr>
        <p:sp>
          <p:nvSpPr>
            <p:cNvPr id="9" name="Freeform 17"/>
            <p:cNvSpPr>
              <a:spLocks noEditPoints="1"/>
            </p:cNvSpPr>
            <p:nvPr/>
          </p:nvSpPr>
          <p:spPr bwMode="auto">
            <a:xfrm>
              <a:off x="4305571" y="1566670"/>
              <a:ext cx="881063" cy="892175"/>
            </a:xfrm>
            <a:custGeom>
              <a:avLst/>
              <a:gdLst>
                <a:gd name="T0" fmla="*/ 54 w 94"/>
                <a:gd name="T1" fmla="*/ 95 h 95"/>
                <a:gd name="T2" fmla="*/ 56 w 94"/>
                <a:gd name="T3" fmla="*/ 82 h 95"/>
                <a:gd name="T4" fmla="*/ 65 w 94"/>
                <a:gd name="T5" fmla="*/ 78 h 95"/>
                <a:gd name="T6" fmla="*/ 75 w 94"/>
                <a:gd name="T7" fmla="*/ 86 h 95"/>
                <a:gd name="T8" fmla="*/ 85 w 94"/>
                <a:gd name="T9" fmla="*/ 76 h 95"/>
                <a:gd name="T10" fmla="*/ 78 w 94"/>
                <a:gd name="T11" fmla="*/ 66 h 95"/>
                <a:gd name="T12" fmla="*/ 82 w 94"/>
                <a:gd name="T13" fmla="*/ 56 h 95"/>
                <a:gd name="T14" fmla="*/ 94 w 94"/>
                <a:gd name="T15" fmla="*/ 54 h 95"/>
                <a:gd name="T16" fmla="*/ 94 w 94"/>
                <a:gd name="T17" fmla="*/ 41 h 95"/>
                <a:gd name="T18" fmla="*/ 82 w 94"/>
                <a:gd name="T19" fmla="*/ 38 h 95"/>
                <a:gd name="T20" fmla="*/ 81 w 94"/>
                <a:gd name="T21" fmla="*/ 37 h 95"/>
                <a:gd name="T22" fmla="*/ 81 w 94"/>
                <a:gd name="T23" fmla="*/ 37 h 95"/>
                <a:gd name="T24" fmla="*/ 80 w 94"/>
                <a:gd name="T25" fmla="*/ 34 h 95"/>
                <a:gd name="T26" fmla="*/ 79 w 94"/>
                <a:gd name="T27" fmla="*/ 32 h 95"/>
                <a:gd name="T28" fmla="*/ 79 w 94"/>
                <a:gd name="T29" fmla="*/ 32 h 95"/>
                <a:gd name="T30" fmla="*/ 78 w 94"/>
                <a:gd name="T31" fmla="*/ 29 h 95"/>
                <a:gd name="T32" fmla="*/ 85 w 94"/>
                <a:gd name="T33" fmla="*/ 19 h 95"/>
                <a:gd name="T34" fmla="*/ 75 w 94"/>
                <a:gd name="T35" fmla="*/ 9 h 95"/>
                <a:gd name="T36" fmla="*/ 65 w 94"/>
                <a:gd name="T37" fmla="*/ 16 h 95"/>
                <a:gd name="T38" fmla="*/ 56 w 94"/>
                <a:gd name="T39" fmla="*/ 13 h 95"/>
                <a:gd name="T40" fmla="*/ 54 w 94"/>
                <a:gd name="T41" fmla="*/ 0 h 95"/>
                <a:gd name="T42" fmla="*/ 40 w 94"/>
                <a:gd name="T43" fmla="*/ 0 h 95"/>
                <a:gd name="T44" fmla="*/ 38 w 94"/>
                <a:gd name="T45" fmla="*/ 13 h 95"/>
                <a:gd name="T46" fmla="*/ 29 w 94"/>
                <a:gd name="T47" fmla="*/ 16 h 95"/>
                <a:gd name="T48" fmla="*/ 18 w 94"/>
                <a:gd name="T49" fmla="*/ 9 h 95"/>
                <a:gd name="T50" fmla="*/ 9 w 94"/>
                <a:gd name="T51" fmla="*/ 19 h 95"/>
                <a:gd name="T52" fmla="*/ 16 w 94"/>
                <a:gd name="T53" fmla="*/ 29 h 95"/>
                <a:gd name="T54" fmla="*/ 12 w 94"/>
                <a:gd name="T55" fmla="*/ 38 h 95"/>
                <a:gd name="T56" fmla="*/ 0 w 94"/>
                <a:gd name="T57" fmla="*/ 41 h 95"/>
                <a:gd name="T58" fmla="*/ 0 w 94"/>
                <a:gd name="T59" fmla="*/ 54 h 95"/>
                <a:gd name="T60" fmla="*/ 12 w 94"/>
                <a:gd name="T61" fmla="*/ 56 h 95"/>
                <a:gd name="T62" fmla="*/ 16 w 94"/>
                <a:gd name="T63" fmla="*/ 66 h 95"/>
                <a:gd name="T64" fmla="*/ 9 w 94"/>
                <a:gd name="T65" fmla="*/ 76 h 95"/>
                <a:gd name="T66" fmla="*/ 18 w 94"/>
                <a:gd name="T67" fmla="*/ 86 h 95"/>
                <a:gd name="T68" fmla="*/ 29 w 94"/>
                <a:gd name="T69" fmla="*/ 78 h 95"/>
                <a:gd name="T70" fmla="*/ 38 w 94"/>
                <a:gd name="T71" fmla="*/ 82 h 95"/>
                <a:gd name="T72" fmla="*/ 40 w 94"/>
                <a:gd name="T73" fmla="*/ 95 h 95"/>
                <a:gd name="T74" fmla="*/ 54 w 94"/>
                <a:gd name="T75" fmla="*/ 95 h 95"/>
                <a:gd name="T76" fmla="*/ 72 w 94"/>
                <a:gd name="T77" fmla="*/ 44 h 95"/>
                <a:gd name="T78" fmla="*/ 50 w 94"/>
                <a:gd name="T79" fmla="*/ 72 h 95"/>
                <a:gd name="T80" fmla="*/ 22 w 94"/>
                <a:gd name="T81" fmla="*/ 51 h 95"/>
                <a:gd name="T82" fmla="*/ 44 w 94"/>
                <a:gd name="T83" fmla="*/ 22 h 95"/>
                <a:gd name="T84" fmla="*/ 55 w 94"/>
                <a:gd name="T85" fmla="*/ 24 h 95"/>
                <a:gd name="T86" fmla="*/ 55 w 94"/>
                <a:gd name="T87" fmla="*/ 24 h 95"/>
                <a:gd name="T88" fmla="*/ 65 w 94"/>
                <a:gd name="T89" fmla="*/ 30 h 95"/>
                <a:gd name="T90" fmla="*/ 69 w 94"/>
                <a:gd name="T91" fmla="*/ 35 h 95"/>
                <a:gd name="T92" fmla="*/ 72 w 94"/>
                <a:gd name="T93" fmla="*/ 44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94" h="95">
                  <a:moveTo>
                    <a:pt x="54" y="95"/>
                  </a:moveTo>
                  <a:cubicBezTo>
                    <a:pt x="56" y="82"/>
                    <a:pt x="56" y="82"/>
                    <a:pt x="56" y="82"/>
                  </a:cubicBezTo>
                  <a:cubicBezTo>
                    <a:pt x="65" y="78"/>
                    <a:pt x="65" y="78"/>
                    <a:pt x="65" y="78"/>
                  </a:cubicBezTo>
                  <a:cubicBezTo>
                    <a:pt x="75" y="86"/>
                    <a:pt x="75" y="86"/>
                    <a:pt x="75" y="86"/>
                  </a:cubicBezTo>
                  <a:cubicBezTo>
                    <a:pt x="85" y="76"/>
                    <a:pt x="85" y="76"/>
                    <a:pt x="85" y="7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82" y="56"/>
                    <a:pt x="82" y="56"/>
                    <a:pt x="82" y="56"/>
                  </a:cubicBezTo>
                  <a:cubicBezTo>
                    <a:pt x="94" y="54"/>
                    <a:pt x="94" y="54"/>
                    <a:pt x="94" y="54"/>
                  </a:cubicBezTo>
                  <a:cubicBezTo>
                    <a:pt x="94" y="41"/>
                    <a:pt x="94" y="41"/>
                    <a:pt x="94" y="41"/>
                  </a:cubicBezTo>
                  <a:cubicBezTo>
                    <a:pt x="82" y="38"/>
                    <a:pt x="82" y="38"/>
                    <a:pt x="82" y="38"/>
                  </a:cubicBezTo>
                  <a:cubicBezTo>
                    <a:pt x="81" y="37"/>
                    <a:pt x="81" y="37"/>
                    <a:pt x="81" y="37"/>
                  </a:cubicBezTo>
                  <a:cubicBezTo>
                    <a:pt x="81" y="37"/>
                    <a:pt x="81" y="37"/>
                    <a:pt x="81" y="37"/>
                  </a:cubicBezTo>
                  <a:cubicBezTo>
                    <a:pt x="80" y="34"/>
                    <a:pt x="80" y="34"/>
                    <a:pt x="80" y="34"/>
                  </a:cubicBezTo>
                  <a:cubicBezTo>
                    <a:pt x="79" y="32"/>
                    <a:pt x="79" y="32"/>
                    <a:pt x="79" y="32"/>
                  </a:cubicBezTo>
                  <a:cubicBezTo>
                    <a:pt x="79" y="32"/>
                    <a:pt x="79" y="32"/>
                    <a:pt x="79" y="32"/>
                  </a:cubicBezTo>
                  <a:cubicBezTo>
                    <a:pt x="78" y="29"/>
                    <a:pt x="78" y="29"/>
                    <a:pt x="78" y="29"/>
                  </a:cubicBezTo>
                  <a:cubicBezTo>
                    <a:pt x="85" y="19"/>
                    <a:pt x="85" y="19"/>
                    <a:pt x="85" y="19"/>
                  </a:cubicBezTo>
                  <a:cubicBezTo>
                    <a:pt x="75" y="9"/>
                    <a:pt x="75" y="9"/>
                    <a:pt x="75" y="9"/>
                  </a:cubicBezTo>
                  <a:cubicBezTo>
                    <a:pt x="65" y="16"/>
                    <a:pt x="65" y="16"/>
                    <a:pt x="65" y="16"/>
                  </a:cubicBezTo>
                  <a:cubicBezTo>
                    <a:pt x="56" y="13"/>
                    <a:pt x="56" y="13"/>
                    <a:pt x="56" y="13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38" y="13"/>
                    <a:pt x="38" y="13"/>
                    <a:pt x="38" y="13"/>
                  </a:cubicBezTo>
                  <a:cubicBezTo>
                    <a:pt x="29" y="16"/>
                    <a:pt x="29" y="16"/>
                    <a:pt x="29" y="16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16" y="29"/>
                    <a:pt x="16" y="29"/>
                    <a:pt x="16" y="29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12" y="56"/>
                    <a:pt x="12" y="56"/>
                    <a:pt x="12" y="56"/>
                  </a:cubicBezTo>
                  <a:cubicBezTo>
                    <a:pt x="16" y="66"/>
                    <a:pt x="16" y="66"/>
                    <a:pt x="16" y="66"/>
                  </a:cubicBezTo>
                  <a:cubicBezTo>
                    <a:pt x="9" y="76"/>
                    <a:pt x="9" y="76"/>
                    <a:pt x="9" y="76"/>
                  </a:cubicBezTo>
                  <a:cubicBezTo>
                    <a:pt x="18" y="86"/>
                    <a:pt x="18" y="86"/>
                    <a:pt x="18" y="86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38" y="82"/>
                    <a:pt x="38" y="82"/>
                    <a:pt x="38" y="82"/>
                  </a:cubicBezTo>
                  <a:cubicBezTo>
                    <a:pt x="40" y="95"/>
                    <a:pt x="40" y="95"/>
                    <a:pt x="40" y="95"/>
                  </a:cubicBezTo>
                  <a:cubicBezTo>
                    <a:pt x="54" y="95"/>
                    <a:pt x="54" y="95"/>
                    <a:pt x="54" y="95"/>
                  </a:cubicBezTo>
                  <a:close/>
                  <a:moveTo>
                    <a:pt x="72" y="44"/>
                  </a:moveTo>
                  <a:cubicBezTo>
                    <a:pt x="74" y="58"/>
                    <a:pt x="64" y="71"/>
                    <a:pt x="50" y="72"/>
                  </a:cubicBezTo>
                  <a:cubicBezTo>
                    <a:pt x="37" y="74"/>
                    <a:pt x="24" y="65"/>
                    <a:pt x="22" y="51"/>
                  </a:cubicBezTo>
                  <a:cubicBezTo>
                    <a:pt x="20" y="37"/>
                    <a:pt x="30" y="24"/>
                    <a:pt x="44" y="22"/>
                  </a:cubicBezTo>
                  <a:cubicBezTo>
                    <a:pt x="48" y="22"/>
                    <a:pt x="52" y="22"/>
                    <a:pt x="55" y="24"/>
                  </a:cubicBezTo>
                  <a:cubicBezTo>
                    <a:pt x="55" y="24"/>
                    <a:pt x="55" y="24"/>
                    <a:pt x="55" y="24"/>
                  </a:cubicBezTo>
                  <a:cubicBezTo>
                    <a:pt x="59" y="25"/>
                    <a:pt x="62" y="27"/>
                    <a:pt x="65" y="30"/>
                  </a:cubicBezTo>
                  <a:cubicBezTo>
                    <a:pt x="66" y="31"/>
                    <a:pt x="68" y="33"/>
                    <a:pt x="69" y="35"/>
                  </a:cubicBezTo>
                  <a:cubicBezTo>
                    <a:pt x="70" y="38"/>
                    <a:pt x="72" y="41"/>
                    <a:pt x="72" y="4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D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" name="Freeform 18"/>
            <p:cNvSpPr>
              <a:spLocks noEditPoints="1"/>
            </p:cNvSpPr>
            <p:nvPr/>
          </p:nvSpPr>
          <p:spPr bwMode="auto">
            <a:xfrm>
              <a:off x="4605608" y="1839720"/>
              <a:ext cx="280988" cy="327025"/>
            </a:xfrm>
            <a:custGeom>
              <a:avLst/>
              <a:gdLst>
                <a:gd name="T0" fmla="*/ 15 w 30"/>
                <a:gd name="T1" fmla="*/ 0 h 35"/>
                <a:gd name="T2" fmla="*/ 23 w 30"/>
                <a:gd name="T3" fmla="*/ 8 h 35"/>
                <a:gd name="T4" fmla="*/ 15 w 30"/>
                <a:gd name="T5" fmla="*/ 16 h 35"/>
                <a:gd name="T6" fmla="*/ 7 w 30"/>
                <a:gd name="T7" fmla="*/ 8 h 35"/>
                <a:gd name="T8" fmla="*/ 15 w 30"/>
                <a:gd name="T9" fmla="*/ 0 h 35"/>
                <a:gd name="T10" fmla="*/ 6 w 30"/>
                <a:gd name="T11" fmla="*/ 18 h 35"/>
                <a:gd name="T12" fmla="*/ 10 w 30"/>
                <a:gd name="T13" fmla="*/ 18 h 35"/>
                <a:gd name="T14" fmla="*/ 13 w 30"/>
                <a:gd name="T15" fmla="*/ 24 h 35"/>
                <a:gd name="T16" fmla="*/ 17 w 30"/>
                <a:gd name="T17" fmla="*/ 24 h 35"/>
                <a:gd name="T18" fmla="*/ 20 w 30"/>
                <a:gd name="T19" fmla="*/ 18 h 35"/>
                <a:gd name="T20" fmla="*/ 24 w 30"/>
                <a:gd name="T21" fmla="*/ 18 h 35"/>
                <a:gd name="T22" fmla="*/ 30 w 30"/>
                <a:gd name="T23" fmla="*/ 25 h 35"/>
                <a:gd name="T24" fmla="*/ 30 w 30"/>
                <a:gd name="T25" fmla="*/ 35 h 35"/>
                <a:gd name="T26" fmla="*/ 0 w 30"/>
                <a:gd name="T27" fmla="*/ 35 h 35"/>
                <a:gd name="T28" fmla="*/ 0 w 30"/>
                <a:gd name="T29" fmla="*/ 25 h 35"/>
                <a:gd name="T30" fmla="*/ 6 w 30"/>
                <a:gd name="T31" fmla="*/ 1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0" h="35">
                  <a:moveTo>
                    <a:pt x="15" y="0"/>
                  </a:moveTo>
                  <a:cubicBezTo>
                    <a:pt x="20" y="0"/>
                    <a:pt x="23" y="3"/>
                    <a:pt x="23" y="8"/>
                  </a:cubicBezTo>
                  <a:cubicBezTo>
                    <a:pt x="23" y="13"/>
                    <a:pt x="20" y="16"/>
                    <a:pt x="15" y="16"/>
                  </a:cubicBezTo>
                  <a:cubicBezTo>
                    <a:pt x="10" y="16"/>
                    <a:pt x="7" y="13"/>
                    <a:pt x="7" y="8"/>
                  </a:cubicBezTo>
                  <a:cubicBezTo>
                    <a:pt x="7" y="3"/>
                    <a:pt x="10" y="0"/>
                    <a:pt x="15" y="0"/>
                  </a:cubicBezTo>
                  <a:close/>
                  <a:moveTo>
                    <a:pt x="6" y="18"/>
                  </a:moveTo>
                  <a:cubicBezTo>
                    <a:pt x="10" y="18"/>
                    <a:pt x="10" y="18"/>
                    <a:pt x="10" y="18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4" y="26"/>
                    <a:pt x="16" y="26"/>
                    <a:pt x="17" y="24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27" y="18"/>
                    <a:pt x="30" y="21"/>
                    <a:pt x="30" y="25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25" y="35"/>
                    <a:pt x="5" y="35"/>
                    <a:pt x="0" y="3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1"/>
                    <a:pt x="3" y="18"/>
                    <a:pt x="6" y="1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D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10"/>
          <p:cNvGrpSpPr/>
          <p:nvPr/>
        </p:nvGrpSpPr>
        <p:grpSpPr>
          <a:xfrm>
            <a:off x="4614821" y="3039279"/>
            <a:ext cx="1949451" cy="1951567"/>
            <a:chOff x="3381108" y="2279458"/>
            <a:chExt cx="1462088" cy="1463675"/>
          </a:xfrm>
          <a:solidFill>
            <a:srgbClr val="D00000"/>
          </a:solidFill>
        </p:grpSpPr>
        <p:sp>
          <p:nvSpPr>
            <p:cNvPr id="12" name="Freeform 19"/>
            <p:cNvSpPr>
              <a:spLocks noEditPoints="1"/>
            </p:cNvSpPr>
            <p:nvPr/>
          </p:nvSpPr>
          <p:spPr bwMode="auto">
            <a:xfrm>
              <a:off x="3381108" y="2279458"/>
              <a:ext cx="1462088" cy="1463675"/>
            </a:xfrm>
            <a:custGeom>
              <a:avLst/>
              <a:gdLst>
                <a:gd name="T0" fmla="*/ 89 w 156"/>
                <a:gd name="T1" fmla="*/ 156 h 156"/>
                <a:gd name="T2" fmla="*/ 93 w 156"/>
                <a:gd name="T3" fmla="*/ 135 h 156"/>
                <a:gd name="T4" fmla="*/ 108 w 156"/>
                <a:gd name="T5" fmla="*/ 129 h 156"/>
                <a:gd name="T6" fmla="*/ 125 w 156"/>
                <a:gd name="T7" fmla="*/ 141 h 156"/>
                <a:gd name="T8" fmla="*/ 141 w 156"/>
                <a:gd name="T9" fmla="*/ 125 h 156"/>
                <a:gd name="T10" fmla="*/ 129 w 156"/>
                <a:gd name="T11" fmla="*/ 108 h 156"/>
                <a:gd name="T12" fmla="*/ 135 w 156"/>
                <a:gd name="T13" fmla="*/ 93 h 156"/>
                <a:gd name="T14" fmla="*/ 156 w 156"/>
                <a:gd name="T15" fmla="*/ 89 h 156"/>
                <a:gd name="T16" fmla="*/ 156 w 156"/>
                <a:gd name="T17" fmla="*/ 67 h 156"/>
                <a:gd name="T18" fmla="*/ 135 w 156"/>
                <a:gd name="T19" fmla="*/ 63 h 156"/>
                <a:gd name="T20" fmla="*/ 135 w 156"/>
                <a:gd name="T21" fmla="*/ 62 h 156"/>
                <a:gd name="T22" fmla="*/ 135 w 156"/>
                <a:gd name="T23" fmla="*/ 62 h 156"/>
                <a:gd name="T24" fmla="*/ 132 w 156"/>
                <a:gd name="T25" fmla="*/ 56 h 156"/>
                <a:gd name="T26" fmla="*/ 131 w 156"/>
                <a:gd name="T27" fmla="*/ 53 h 156"/>
                <a:gd name="T28" fmla="*/ 131 w 156"/>
                <a:gd name="T29" fmla="*/ 53 h 156"/>
                <a:gd name="T30" fmla="*/ 129 w 156"/>
                <a:gd name="T31" fmla="*/ 48 h 156"/>
                <a:gd name="T32" fmla="*/ 141 w 156"/>
                <a:gd name="T33" fmla="*/ 31 h 156"/>
                <a:gd name="T34" fmla="*/ 125 w 156"/>
                <a:gd name="T35" fmla="*/ 15 h 156"/>
                <a:gd name="T36" fmla="*/ 108 w 156"/>
                <a:gd name="T37" fmla="*/ 27 h 156"/>
                <a:gd name="T38" fmla="*/ 93 w 156"/>
                <a:gd name="T39" fmla="*/ 21 h 156"/>
                <a:gd name="T40" fmla="*/ 89 w 156"/>
                <a:gd name="T41" fmla="*/ 0 h 156"/>
                <a:gd name="T42" fmla="*/ 67 w 156"/>
                <a:gd name="T43" fmla="*/ 0 h 156"/>
                <a:gd name="T44" fmla="*/ 63 w 156"/>
                <a:gd name="T45" fmla="*/ 21 h 156"/>
                <a:gd name="T46" fmla="*/ 48 w 156"/>
                <a:gd name="T47" fmla="*/ 27 h 156"/>
                <a:gd name="T48" fmla="*/ 31 w 156"/>
                <a:gd name="T49" fmla="*/ 15 h 156"/>
                <a:gd name="T50" fmla="*/ 15 w 156"/>
                <a:gd name="T51" fmla="*/ 31 h 156"/>
                <a:gd name="T52" fmla="*/ 27 w 156"/>
                <a:gd name="T53" fmla="*/ 48 h 156"/>
                <a:gd name="T54" fmla="*/ 21 w 156"/>
                <a:gd name="T55" fmla="*/ 63 h 156"/>
                <a:gd name="T56" fmla="*/ 0 w 156"/>
                <a:gd name="T57" fmla="*/ 67 h 156"/>
                <a:gd name="T58" fmla="*/ 0 w 156"/>
                <a:gd name="T59" fmla="*/ 89 h 156"/>
                <a:gd name="T60" fmla="*/ 21 w 156"/>
                <a:gd name="T61" fmla="*/ 93 h 156"/>
                <a:gd name="T62" fmla="*/ 27 w 156"/>
                <a:gd name="T63" fmla="*/ 108 h 156"/>
                <a:gd name="T64" fmla="*/ 15 w 156"/>
                <a:gd name="T65" fmla="*/ 125 h 156"/>
                <a:gd name="T66" fmla="*/ 31 w 156"/>
                <a:gd name="T67" fmla="*/ 141 h 156"/>
                <a:gd name="T68" fmla="*/ 48 w 156"/>
                <a:gd name="T69" fmla="*/ 129 h 156"/>
                <a:gd name="T70" fmla="*/ 63 w 156"/>
                <a:gd name="T71" fmla="*/ 135 h 156"/>
                <a:gd name="T72" fmla="*/ 67 w 156"/>
                <a:gd name="T73" fmla="*/ 156 h 156"/>
                <a:gd name="T74" fmla="*/ 89 w 156"/>
                <a:gd name="T75" fmla="*/ 156 h 156"/>
                <a:gd name="T76" fmla="*/ 119 w 156"/>
                <a:gd name="T77" fmla="*/ 72 h 156"/>
                <a:gd name="T78" fmla="*/ 84 w 156"/>
                <a:gd name="T79" fmla="*/ 119 h 156"/>
                <a:gd name="T80" fmla="*/ 37 w 156"/>
                <a:gd name="T81" fmla="*/ 84 h 156"/>
                <a:gd name="T82" fmla="*/ 72 w 156"/>
                <a:gd name="T83" fmla="*/ 37 h 156"/>
                <a:gd name="T84" fmla="*/ 92 w 156"/>
                <a:gd name="T85" fmla="*/ 39 h 156"/>
                <a:gd name="T86" fmla="*/ 92 w 156"/>
                <a:gd name="T87" fmla="*/ 39 h 156"/>
                <a:gd name="T88" fmla="*/ 107 w 156"/>
                <a:gd name="T89" fmla="*/ 49 h 156"/>
                <a:gd name="T90" fmla="*/ 114 w 156"/>
                <a:gd name="T91" fmla="*/ 57 h 156"/>
                <a:gd name="T92" fmla="*/ 119 w 156"/>
                <a:gd name="T93" fmla="*/ 72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56" h="156">
                  <a:moveTo>
                    <a:pt x="89" y="156"/>
                  </a:moveTo>
                  <a:cubicBezTo>
                    <a:pt x="93" y="135"/>
                    <a:pt x="93" y="135"/>
                    <a:pt x="93" y="135"/>
                  </a:cubicBezTo>
                  <a:cubicBezTo>
                    <a:pt x="108" y="129"/>
                    <a:pt x="108" y="129"/>
                    <a:pt x="108" y="129"/>
                  </a:cubicBezTo>
                  <a:cubicBezTo>
                    <a:pt x="125" y="141"/>
                    <a:pt x="125" y="141"/>
                    <a:pt x="125" y="141"/>
                  </a:cubicBezTo>
                  <a:cubicBezTo>
                    <a:pt x="141" y="125"/>
                    <a:pt x="141" y="125"/>
                    <a:pt x="141" y="125"/>
                  </a:cubicBezTo>
                  <a:cubicBezTo>
                    <a:pt x="129" y="108"/>
                    <a:pt x="129" y="108"/>
                    <a:pt x="129" y="108"/>
                  </a:cubicBezTo>
                  <a:cubicBezTo>
                    <a:pt x="135" y="93"/>
                    <a:pt x="135" y="93"/>
                    <a:pt x="135" y="93"/>
                  </a:cubicBezTo>
                  <a:cubicBezTo>
                    <a:pt x="156" y="89"/>
                    <a:pt x="156" y="89"/>
                    <a:pt x="156" y="89"/>
                  </a:cubicBezTo>
                  <a:cubicBezTo>
                    <a:pt x="156" y="67"/>
                    <a:pt x="156" y="67"/>
                    <a:pt x="156" y="67"/>
                  </a:cubicBezTo>
                  <a:cubicBezTo>
                    <a:pt x="135" y="63"/>
                    <a:pt x="135" y="63"/>
                    <a:pt x="135" y="63"/>
                  </a:cubicBezTo>
                  <a:cubicBezTo>
                    <a:pt x="135" y="62"/>
                    <a:pt x="135" y="62"/>
                    <a:pt x="135" y="62"/>
                  </a:cubicBezTo>
                  <a:cubicBezTo>
                    <a:pt x="135" y="62"/>
                    <a:pt x="135" y="62"/>
                    <a:pt x="135" y="62"/>
                  </a:cubicBezTo>
                  <a:cubicBezTo>
                    <a:pt x="132" y="56"/>
                    <a:pt x="132" y="56"/>
                    <a:pt x="132" y="56"/>
                  </a:cubicBezTo>
                  <a:cubicBezTo>
                    <a:pt x="131" y="53"/>
                    <a:pt x="131" y="53"/>
                    <a:pt x="131" y="53"/>
                  </a:cubicBezTo>
                  <a:cubicBezTo>
                    <a:pt x="131" y="53"/>
                    <a:pt x="131" y="53"/>
                    <a:pt x="131" y="53"/>
                  </a:cubicBezTo>
                  <a:cubicBezTo>
                    <a:pt x="129" y="48"/>
                    <a:pt x="129" y="48"/>
                    <a:pt x="129" y="48"/>
                  </a:cubicBezTo>
                  <a:cubicBezTo>
                    <a:pt x="141" y="31"/>
                    <a:pt x="141" y="31"/>
                    <a:pt x="141" y="31"/>
                  </a:cubicBezTo>
                  <a:cubicBezTo>
                    <a:pt x="125" y="15"/>
                    <a:pt x="125" y="15"/>
                    <a:pt x="125" y="15"/>
                  </a:cubicBezTo>
                  <a:cubicBezTo>
                    <a:pt x="108" y="27"/>
                    <a:pt x="108" y="27"/>
                    <a:pt x="108" y="27"/>
                  </a:cubicBezTo>
                  <a:cubicBezTo>
                    <a:pt x="93" y="21"/>
                    <a:pt x="93" y="21"/>
                    <a:pt x="93" y="21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3" y="21"/>
                    <a:pt x="63" y="21"/>
                    <a:pt x="63" y="21"/>
                  </a:cubicBezTo>
                  <a:cubicBezTo>
                    <a:pt x="48" y="27"/>
                    <a:pt x="48" y="27"/>
                    <a:pt x="48" y="27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15" y="31"/>
                    <a:pt x="15" y="31"/>
                    <a:pt x="15" y="31"/>
                  </a:cubicBezTo>
                  <a:cubicBezTo>
                    <a:pt x="27" y="48"/>
                    <a:pt x="27" y="48"/>
                    <a:pt x="27" y="48"/>
                  </a:cubicBezTo>
                  <a:cubicBezTo>
                    <a:pt x="21" y="63"/>
                    <a:pt x="21" y="63"/>
                    <a:pt x="21" y="63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21" y="93"/>
                    <a:pt x="21" y="93"/>
                    <a:pt x="21" y="93"/>
                  </a:cubicBezTo>
                  <a:cubicBezTo>
                    <a:pt x="27" y="108"/>
                    <a:pt x="27" y="108"/>
                    <a:pt x="27" y="108"/>
                  </a:cubicBezTo>
                  <a:cubicBezTo>
                    <a:pt x="15" y="125"/>
                    <a:pt x="15" y="125"/>
                    <a:pt x="15" y="125"/>
                  </a:cubicBezTo>
                  <a:cubicBezTo>
                    <a:pt x="31" y="141"/>
                    <a:pt x="31" y="141"/>
                    <a:pt x="31" y="141"/>
                  </a:cubicBezTo>
                  <a:cubicBezTo>
                    <a:pt x="48" y="129"/>
                    <a:pt x="48" y="129"/>
                    <a:pt x="48" y="129"/>
                  </a:cubicBezTo>
                  <a:cubicBezTo>
                    <a:pt x="63" y="135"/>
                    <a:pt x="63" y="135"/>
                    <a:pt x="63" y="135"/>
                  </a:cubicBezTo>
                  <a:cubicBezTo>
                    <a:pt x="67" y="156"/>
                    <a:pt x="67" y="156"/>
                    <a:pt x="67" y="156"/>
                  </a:cubicBezTo>
                  <a:cubicBezTo>
                    <a:pt x="89" y="156"/>
                    <a:pt x="89" y="156"/>
                    <a:pt x="89" y="156"/>
                  </a:cubicBezTo>
                  <a:close/>
                  <a:moveTo>
                    <a:pt x="119" y="72"/>
                  </a:moveTo>
                  <a:cubicBezTo>
                    <a:pt x="122" y="95"/>
                    <a:pt x="106" y="116"/>
                    <a:pt x="84" y="119"/>
                  </a:cubicBezTo>
                  <a:cubicBezTo>
                    <a:pt x="61" y="122"/>
                    <a:pt x="40" y="106"/>
                    <a:pt x="37" y="84"/>
                  </a:cubicBezTo>
                  <a:cubicBezTo>
                    <a:pt x="34" y="61"/>
                    <a:pt x="50" y="40"/>
                    <a:pt x="72" y="37"/>
                  </a:cubicBezTo>
                  <a:cubicBezTo>
                    <a:pt x="79" y="36"/>
                    <a:pt x="86" y="37"/>
                    <a:pt x="92" y="39"/>
                  </a:cubicBezTo>
                  <a:cubicBezTo>
                    <a:pt x="92" y="39"/>
                    <a:pt x="92" y="39"/>
                    <a:pt x="92" y="39"/>
                  </a:cubicBezTo>
                  <a:cubicBezTo>
                    <a:pt x="98" y="41"/>
                    <a:pt x="103" y="44"/>
                    <a:pt x="107" y="49"/>
                  </a:cubicBezTo>
                  <a:cubicBezTo>
                    <a:pt x="110" y="51"/>
                    <a:pt x="112" y="54"/>
                    <a:pt x="114" y="57"/>
                  </a:cubicBezTo>
                  <a:cubicBezTo>
                    <a:pt x="117" y="62"/>
                    <a:pt x="119" y="67"/>
                    <a:pt x="119" y="7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D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" name="Freeform 20"/>
            <p:cNvSpPr>
              <a:spLocks noEditPoints="1"/>
            </p:cNvSpPr>
            <p:nvPr/>
          </p:nvSpPr>
          <p:spPr bwMode="auto">
            <a:xfrm>
              <a:off x="3877996" y="2720783"/>
              <a:ext cx="468313" cy="544512"/>
            </a:xfrm>
            <a:custGeom>
              <a:avLst/>
              <a:gdLst>
                <a:gd name="T0" fmla="*/ 25 w 50"/>
                <a:gd name="T1" fmla="*/ 0 h 58"/>
                <a:gd name="T2" fmla="*/ 39 w 50"/>
                <a:gd name="T3" fmla="*/ 14 h 58"/>
                <a:gd name="T4" fmla="*/ 25 w 50"/>
                <a:gd name="T5" fmla="*/ 28 h 58"/>
                <a:gd name="T6" fmla="*/ 11 w 50"/>
                <a:gd name="T7" fmla="*/ 14 h 58"/>
                <a:gd name="T8" fmla="*/ 25 w 50"/>
                <a:gd name="T9" fmla="*/ 0 h 58"/>
                <a:gd name="T10" fmla="*/ 10 w 50"/>
                <a:gd name="T11" fmla="*/ 31 h 58"/>
                <a:gd name="T12" fmla="*/ 16 w 50"/>
                <a:gd name="T13" fmla="*/ 31 h 58"/>
                <a:gd name="T14" fmla="*/ 22 w 50"/>
                <a:gd name="T15" fmla="*/ 40 h 58"/>
                <a:gd name="T16" fmla="*/ 28 w 50"/>
                <a:gd name="T17" fmla="*/ 40 h 58"/>
                <a:gd name="T18" fmla="*/ 34 w 50"/>
                <a:gd name="T19" fmla="*/ 31 h 58"/>
                <a:gd name="T20" fmla="*/ 40 w 50"/>
                <a:gd name="T21" fmla="*/ 31 h 58"/>
                <a:gd name="T22" fmla="*/ 50 w 50"/>
                <a:gd name="T23" fmla="*/ 41 h 58"/>
                <a:gd name="T24" fmla="*/ 50 w 50"/>
                <a:gd name="T25" fmla="*/ 58 h 58"/>
                <a:gd name="T26" fmla="*/ 0 w 50"/>
                <a:gd name="T27" fmla="*/ 58 h 58"/>
                <a:gd name="T28" fmla="*/ 0 w 50"/>
                <a:gd name="T29" fmla="*/ 41 h 58"/>
                <a:gd name="T30" fmla="*/ 10 w 50"/>
                <a:gd name="T31" fmla="*/ 31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0" h="58">
                  <a:moveTo>
                    <a:pt x="25" y="0"/>
                  </a:moveTo>
                  <a:cubicBezTo>
                    <a:pt x="33" y="0"/>
                    <a:pt x="39" y="6"/>
                    <a:pt x="39" y="14"/>
                  </a:cubicBezTo>
                  <a:cubicBezTo>
                    <a:pt x="39" y="21"/>
                    <a:pt x="33" y="28"/>
                    <a:pt x="25" y="28"/>
                  </a:cubicBezTo>
                  <a:cubicBezTo>
                    <a:pt x="17" y="28"/>
                    <a:pt x="11" y="21"/>
                    <a:pt x="11" y="14"/>
                  </a:cubicBezTo>
                  <a:cubicBezTo>
                    <a:pt x="11" y="6"/>
                    <a:pt x="17" y="0"/>
                    <a:pt x="25" y="0"/>
                  </a:cubicBezTo>
                  <a:close/>
                  <a:moveTo>
                    <a:pt x="10" y="31"/>
                  </a:moveTo>
                  <a:cubicBezTo>
                    <a:pt x="16" y="31"/>
                    <a:pt x="16" y="31"/>
                    <a:pt x="16" y="31"/>
                  </a:cubicBezTo>
                  <a:cubicBezTo>
                    <a:pt x="22" y="40"/>
                    <a:pt x="22" y="40"/>
                    <a:pt x="22" y="40"/>
                  </a:cubicBezTo>
                  <a:cubicBezTo>
                    <a:pt x="24" y="43"/>
                    <a:pt x="26" y="43"/>
                    <a:pt x="28" y="40"/>
                  </a:cubicBezTo>
                  <a:cubicBezTo>
                    <a:pt x="34" y="31"/>
                    <a:pt x="34" y="31"/>
                    <a:pt x="34" y="31"/>
                  </a:cubicBezTo>
                  <a:cubicBezTo>
                    <a:pt x="40" y="31"/>
                    <a:pt x="40" y="31"/>
                    <a:pt x="40" y="31"/>
                  </a:cubicBezTo>
                  <a:cubicBezTo>
                    <a:pt x="45" y="31"/>
                    <a:pt x="50" y="36"/>
                    <a:pt x="50" y="41"/>
                  </a:cubicBezTo>
                  <a:cubicBezTo>
                    <a:pt x="50" y="58"/>
                    <a:pt x="50" y="58"/>
                    <a:pt x="50" y="58"/>
                  </a:cubicBezTo>
                  <a:cubicBezTo>
                    <a:pt x="42" y="58"/>
                    <a:pt x="8" y="58"/>
                    <a:pt x="0" y="58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36"/>
                    <a:pt x="5" y="31"/>
                    <a:pt x="10" y="3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 sz="2400">
                <a:solidFill>
                  <a:srgbClr val="D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4" name="任意多边形 13"/>
          <p:cNvSpPr/>
          <p:nvPr/>
        </p:nvSpPr>
        <p:spPr>
          <a:xfrm>
            <a:off x="6940334" y="2888567"/>
            <a:ext cx="3774847" cy="302509"/>
          </a:xfrm>
          <a:custGeom>
            <a:avLst/>
            <a:gdLst>
              <a:gd name="connsiteX0" fmla="*/ 0 w 3575098"/>
              <a:gd name="connsiteY0" fmla="*/ 0 h 226882"/>
              <a:gd name="connsiteX1" fmla="*/ 226882 w 3575098"/>
              <a:gd name="connsiteY1" fmla="*/ 226882 h 226882"/>
              <a:gd name="connsiteX2" fmla="*/ 3575098 w 3575098"/>
              <a:gd name="connsiteY2" fmla="*/ 226882 h 226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75098" h="226882">
                <a:moveTo>
                  <a:pt x="0" y="0"/>
                </a:moveTo>
                <a:lnTo>
                  <a:pt x="226882" y="226882"/>
                </a:lnTo>
                <a:lnTo>
                  <a:pt x="3575098" y="226882"/>
                </a:lnTo>
              </a:path>
            </a:pathLst>
          </a:cu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21908" tIns="60953" rIns="121908" bIns="60953" rtlCol="0" anchor="ctr"/>
          <a:lstStyle/>
          <a:p>
            <a:pPr algn="ctr"/>
            <a:endParaRPr lang="zh-CN" altLang="en-US" sz="2400">
              <a:solidFill>
                <a:srgbClr val="D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任意多边形 14"/>
          <p:cNvSpPr/>
          <p:nvPr/>
        </p:nvSpPr>
        <p:spPr>
          <a:xfrm>
            <a:off x="6940334" y="5786439"/>
            <a:ext cx="3774847" cy="302509"/>
          </a:xfrm>
          <a:custGeom>
            <a:avLst/>
            <a:gdLst>
              <a:gd name="connsiteX0" fmla="*/ 0 w 3575098"/>
              <a:gd name="connsiteY0" fmla="*/ 0 h 226882"/>
              <a:gd name="connsiteX1" fmla="*/ 226882 w 3575098"/>
              <a:gd name="connsiteY1" fmla="*/ 226882 h 226882"/>
              <a:gd name="connsiteX2" fmla="*/ 3575098 w 3575098"/>
              <a:gd name="connsiteY2" fmla="*/ 226882 h 226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75098" h="226882">
                <a:moveTo>
                  <a:pt x="0" y="0"/>
                </a:moveTo>
                <a:lnTo>
                  <a:pt x="226882" y="226882"/>
                </a:lnTo>
                <a:lnTo>
                  <a:pt x="3575098" y="226882"/>
                </a:lnTo>
              </a:path>
            </a:pathLst>
          </a:cu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21908" tIns="60953" rIns="121908" bIns="60953" rtlCol="0" anchor="ctr"/>
          <a:lstStyle/>
          <a:p>
            <a:pPr algn="ctr"/>
            <a:endParaRPr lang="zh-CN" altLang="en-US" sz="2400">
              <a:solidFill>
                <a:srgbClr val="D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任意多边形 15"/>
          <p:cNvSpPr/>
          <p:nvPr/>
        </p:nvSpPr>
        <p:spPr>
          <a:xfrm flipH="1">
            <a:off x="970278" y="4294568"/>
            <a:ext cx="3838036" cy="340864"/>
          </a:xfrm>
          <a:custGeom>
            <a:avLst/>
            <a:gdLst>
              <a:gd name="connsiteX0" fmla="*/ 0 w 3575098"/>
              <a:gd name="connsiteY0" fmla="*/ 0 h 226882"/>
              <a:gd name="connsiteX1" fmla="*/ 226882 w 3575098"/>
              <a:gd name="connsiteY1" fmla="*/ 226882 h 226882"/>
              <a:gd name="connsiteX2" fmla="*/ 3575098 w 3575098"/>
              <a:gd name="connsiteY2" fmla="*/ 226882 h 226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75098" h="226882">
                <a:moveTo>
                  <a:pt x="0" y="0"/>
                </a:moveTo>
                <a:lnTo>
                  <a:pt x="226882" y="226882"/>
                </a:lnTo>
                <a:lnTo>
                  <a:pt x="3575098" y="226882"/>
                </a:lnTo>
              </a:path>
            </a:pathLst>
          </a:cu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121908" tIns="60953" rIns="121908" bIns="60953" rtlCol="0" anchor="ctr"/>
          <a:lstStyle/>
          <a:p>
            <a:pPr algn="ctr"/>
            <a:endParaRPr lang="zh-CN" altLang="en-US" sz="2400">
              <a:solidFill>
                <a:srgbClr val="D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7303022" y="1960092"/>
            <a:ext cx="3497501" cy="610409"/>
          </a:xfrm>
          <a:prstGeom prst="rect">
            <a:avLst/>
          </a:prstGeom>
        </p:spPr>
        <p:txBody>
          <a:bodyPr wrap="square" lIns="121908" tIns="60953" rIns="121908" bIns="60953">
            <a:spAutoFit/>
          </a:bodyPr>
          <a:lstStyle/>
          <a:p>
            <a:pPr algn="just">
              <a:lnSpc>
                <a:spcPts val="1865"/>
              </a:lnSpc>
            </a:pPr>
            <a:r>
              <a:rPr lang="zh-CN" altLang="en-US" sz="106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请在此处输入您的文本或者复制您的文本粘贴到此处，请在此处输入您的文本。</a:t>
            </a:r>
          </a:p>
        </p:txBody>
      </p:sp>
      <p:sp>
        <p:nvSpPr>
          <p:cNvPr id="18" name="TextBox 54"/>
          <p:cNvSpPr txBox="1"/>
          <p:nvPr/>
        </p:nvSpPr>
        <p:spPr>
          <a:xfrm>
            <a:off x="7305701" y="1620043"/>
            <a:ext cx="1887672" cy="369318"/>
          </a:xfrm>
          <a:prstGeom prst="rect">
            <a:avLst/>
          </a:prstGeom>
          <a:noFill/>
        </p:spPr>
        <p:txBody>
          <a:bodyPr wrap="none" lIns="121908" tIns="60953" rIns="121908" bIns="60953" rtlCol="0">
            <a:spAutoFit/>
          </a:bodyPr>
          <a:lstStyle/>
          <a:p>
            <a:r>
              <a:rPr lang="zh-CN" altLang="en-US" sz="16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此处输入您的标题</a:t>
            </a:r>
            <a:endParaRPr lang="zh-CN" altLang="en-US" sz="16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7286066" y="4845216"/>
            <a:ext cx="3497501" cy="610409"/>
          </a:xfrm>
          <a:prstGeom prst="rect">
            <a:avLst/>
          </a:prstGeom>
        </p:spPr>
        <p:txBody>
          <a:bodyPr wrap="square" lIns="121908" tIns="60953" rIns="121908" bIns="60953">
            <a:spAutoFit/>
          </a:bodyPr>
          <a:lstStyle/>
          <a:p>
            <a:pPr algn="just">
              <a:lnSpc>
                <a:spcPts val="1865"/>
              </a:lnSpc>
            </a:pPr>
            <a:r>
              <a:rPr lang="zh-CN" altLang="en-US" sz="106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请在此处输入您的文本或者复制您的文本粘贴到此处，请在此处输入您的文本。</a:t>
            </a:r>
          </a:p>
        </p:txBody>
      </p:sp>
      <p:sp>
        <p:nvSpPr>
          <p:cNvPr id="20" name="TextBox 54"/>
          <p:cNvSpPr txBox="1"/>
          <p:nvPr/>
        </p:nvSpPr>
        <p:spPr>
          <a:xfrm>
            <a:off x="7343923" y="4499473"/>
            <a:ext cx="1887672" cy="369318"/>
          </a:xfrm>
          <a:prstGeom prst="rect">
            <a:avLst/>
          </a:prstGeom>
          <a:noFill/>
        </p:spPr>
        <p:txBody>
          <a:bodyPr wrap="none" lIns="121908" tIns="60953" rIns="121908" bIns="60953" rtlCol="0">
            <a:spAutoFit/>
          </a:bodyPr>
          <a:lstStyle/>
          <a:p>
            <a:r>
              <a:rPr lang="zh-CN" altLang="en-US" sz="16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此处输入您的标题</a:t>
            </a:r>
            <a:endParaRPr lang="zh-CN" altLang="en-US" sz="16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353634" y="343631"/>
            <a:ext cx="2380768" cy="355028"/>
          </a:xfrm>
          <a:prstGeom prst="rect">
            <a:avLst/>
          </a:prstGeom>
          <a:noFill/>
        </p:spPr>
        <p:txBody>
          <a:bodyPr wrap="none" lIns="91434" tIns="45717" rIns="91434" bIns="45717" rtlCol="0">
            <a:spAutoFit/>
          </a:bodyPr>
          <a:lstStyle/>
          <a:p>
            <a:pPr defTabSz="914400"/>
            <a:r>
              <a:rPr lang="zh-CN" altLang="en-US" sz="1705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点击添加相关标题文字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353634" y="621185"/>
            <a:ext cx="2512342" cy="296550"/>
          </a:xfrm>
          <a:prstGeom prst="rect">
            <a:avLst/>
          </a:prstGeom>
          <a:noFill/>
        </p:spPr>
        <p:txBody>
          <a:bodyPr wrap="none" lIns="91434" tIns="45717" rIns="91434" bIns="45717" rtlCol="0">
            <a:spAutoFit/>
          </a:bodyPr>
          <a:lstStyle/>
          <a:p>
            <a:pPr defTabSz="914400"/>
            <a:r>
              <a:rPr lang="en-US" altLang="zh-CN" sz="1325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ADD RELATED TITLE WORDS</a:t>
            </a:r>
            <a:endParaRPr lang="zh-CN" altLang="en-US" sz="1325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:split orient="vert"/>
      </p:transition>
    </mc:Choice>
    <mc:Fallback xmlns="">
      <p:transition spd="slow" advTm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4" grpId="0" animBg="1"/>
      <p:bldP spid="15" grpId="0" animBg="1"/>
      <p:bldP spid="16" grpId="0" animBg="1"/>
      <p:bldP spid="17" grpId="0"/>
      <p:bldP spid="18" grpId="0"/>
      <p:bldP spid="19" grpId="0"/>
      <p:bldP spid="2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7"/>
          <p:cNvGrpSpPr/>
          <p:nvPr/>
        </p:nvGrpSpPr>
        <p:grpSpPr>
          <a:xfrm>
            <a:off x="1245398" y="2428249"/>
            <a:ext cx="2713567" cy="2728945"/>
            <a:chOff x="934047" y="1821185"/>
            <a:chExt cx="2035175" cy="2046709"/>
          </a:xfrm>
        </p:grpSpPr>
        <p:sp>
          <p:nvSpPr>
            <p:cNvPr id="4" name="MH_SubTitle_1"/>
            <p:cNvSpPr/>
            <p:nvPr>
              <p:custDataLst>
                <p:tags r:id="rId11"/>
              </p:custDataLst>
            </p:nvPr>
          </p:nvSpPr>
          <p:spPr>
            <a:xfrm>
              <a:off x="1144589" y="2666373"/>
              <a:ext cx="1584325" cy="404802"/>
            </a:xfrm>
            <a:prstGeom prst="roundRect">
              <a:avLst>
                <a:gd name="adj" fmla="val 10053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</a:bodyPr>
            <a:lstStyle/>
            <a:p>
              <a:pPr algn="ctr">
                <a:defRPr/>
              </a:pPr>
              <a:r>
                <a:rPr lang="en-US" altLang="zh-CN" sz="1865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LOREM</a:t>
              </a:r>
              <a:r>
                <a:rPr lang="en-US" altLang="zh-CN" sz="24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endParaRPr lang="zh-CN" altLang="en-US" sz="2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1" name="MH_Other_1"/>
            <p:cNvSpPr/>
            <p:nvPr>
              <p:custDataLst>
                <p:tags r:id="rId12"/>
              </p:custDataLst>
            </p:nvPr>
          </p:nvSpPr>
          <p:spPr>
            <a:xfrm>
              <a:off x="1268414" y="1821185"/>
              <a:ext cx="649287" cy="738428"/>
            </a:xfrm>
            <a:custGeom>
              <a:avLst/>
              <a:gdLst>
                <a:gd name="connsiteX0" fmla="*/ 324036 w 648072"/>
                <a:gd name="connsiteY0" fmla="*/ 0 h 791728"/>
                <a:gd name="connsiteX1" fmla="*/ 648072 w 648072"/>
                <a:gd name="connsiteY1" fmla="*/ 324036 h 791728"/>
                <a:gd name="connsiteX2" fmla="*/ 389341 w 648072"/>
                <a:gd name="connsiteY2" fmla="*/ 641489 h 791728"/>
                <a:gd name="connsiteX3" fmla="*/ 388468 w 648072"/>
                <a:gd name="connsiteY3" fmla="*/ 641577 h 791728"/>
                <a:gd name="connsiteX4" fmla="*/ 324036 w 648072"/>
                <a:gd name="connsiteY4" fmla="*/ 791728 h 791728"/>
                <a:gd name="connsiteX5" fmla="*/ 259605 w 648072"/>
                <a:gd name="connsiteY5" fmla="*/ 641577 h 791728"/>
                <a:gd name="connsiteX6" fmla="*/ 258732 w 648072"/>
                <a:gd name="connsiteY6" fmla="*/ 641489 h 791728"/>
                <a:gd name="connsiteX7" fmla="*/ 0 w 648072"/>
                <a:gd name="connsiteY7" fmla="*/ 324036 h 791728"/>
                <a:gd name="connsiteX8" fmla="*/ 324036 w 648072"/>
                <a:gd name="connsiteY8" fmla="*/ 0 h 791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8072" h="791728">
                  <a:moveTo>
                    <a:pt x="324036" y="0"/>
                  </a:moveTo>
                  <a:cubicBezTo>
                    <a:pt x="502996" y="0"/>
                    <a:pt x="648072" y="145076"/>
                    <a:pt x="648072" y="324036"/>
                  </a:cubicBezTo>
                  <a:cubicBezTo>
                    <a:pt x="648072" y="480626"/>
                    <a:pt x="536998" y="611274"/>
                    <a:pt x="389341" y="641489"/>
                  </a:cubicBezTo>
                  <a:lnTo>
                    <a:pt x="388468" y="641577"/>
                  </a:lnTo>
                  <a:lnTo>
                    <a:pt x="324036" y="791728"/>
                  </a:lnTo>
                  <a:lnTo>
                    <a:pt x="259605" y="641577"/>
                  </a:lnTo>
                  <a:lnTo>
                    <a:pt x="258732" y="641489"/>
                  </a:lnTo>
                  <a:cubicBezTo>
                    <a:pt x="111074" y="611274"/>
                    <a:pt x="0" y="480626"/>
                    <a:pt x="0" y="324036"/>
                  </a:cubicBezTo>
                  <a:cubicBezTo>
                    <a:pt x="0" y="145076"/>
                    <a:pt x="145076" y="0"/>
                    <a:pt x="3240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240000" anchor="ctr"/>
            <a:lstStyle/>
            <a:p>
              <a:pPr algn="ctr">
                <a:defRPr/>
              </a:pPr>
              <a:r>
                <a:rPr lang="en-US" altLang="zh-CN" sz="3735" dirty="0">
                  <a:solidFill>
                    <a:srgbClr val="FFFFFF"/>
                  </a:solidFill>
                  <a:latin typeface="Bodoni MT Black" panose="02070A03080606020203" pitchFamily="18" charset="0"/>
                </a:rPr>
                <a:t>A</a:t>
              </a:r>
              <a:endParaRPr lang="zh-CN" altLang="en-US" sz="3735" dirty="0">
                <a:solidFill>
                  <a:srgbClr val="FFFFFF"/>
                </a:solidFill>
                <a:latin typeface="Bodoni MT Black" panose="02070A03080606020203" pitchFamily="18" charset="0"/>
              </a:endParaRPr>
            </a:p>
          </p:txBody>
        </p:sp>
        <p:sp>
          <p:nvSpPr>
            <p:cNvPr id="17" name="MH_Text_1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934047" y="3208288"/>
              <a:ext cx="2035175" cy="6596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defTabSz="913765"/>
              <a:r>
                <a:rPr lang="zh-CN" altLang="en-US" sz="12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点击增加内容</a:t>
              </a:r>
              <a:endPara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defTabSz="913765"/>
              <a:r>
                <a:rPr lang="zh-CN" altLang="en-US" sz="12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点击增加内容</a:t>
              </a:r>
            </a:p>
          </p:txBody>
        </p:sp>
      </p:grpSp>
      <p:grpSp>
        <p:nvGrpSpPr>
          <p:cNvPr id="3" name="组合 9"/>
          <p:cNvGrpSpPr/>
          <p:nvPr/>
        </p:nvGrpSpPr>
        <p:grpSpPr>
          <a:xfrm>
            <a:off x="6011335" y="2428249"/>
            <a:ext cx="2713567" cy="2736081"/>
            <a:chOff x="4508500" y="1821185"/>
            <a:chExt cx="2035175" cy="2052061"/>
          </a:xfrm>
        </p:grpSpPr>
        <p:sp>
          <p:nvSpPr>
            <p:cNvPr id="6" name="MH_SubTitle_3"/>
            <p:cNvSpPr/>
            <p:nvPr>
              <p:custDataLst>
                <p:tags r:id="rId8"/>
              </p:custDataLst>
            </p:nvPr>
          </p:nvSpPr>
          <p:spPr>
            <a:xfrm>
              <a:off x="4767264" y="2666373"/>
              <a:ext cx="1584325" cy="404802"/>
            </a:xfrm>
            <a:prstGeom prst="roundRect">
              <a:avLst>
                <a:gd name="adj" fmla="val 10053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</a:bodyPr>
            <a:lstStyle/>
            <a:p>
              <a:pPr algn="ctr">
                <a:defRPr/>
              </a:pPr>
              <a:r>
                <a:rPr lang="en-US" altLang="zh-CN" sz="1865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LOREM</a:t>
              </a:r>
              <a:r>
                <a:rPr lang="en-US" altLang="zh-CN" sz="24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endParaRPr lang="zh-CN" altLang="en-US" sz="2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2" name="MH_Other_2"/>
            <p:cNvSpPr/>
            <p:nvPr>
              <p:custDataLst>
                <p:tags r:id="rId9"/>
              </p:custDataLst>
            </p:nvPr>
          </p:nvSpPr>
          <p:spPr>
            <a:xfrm>
              <a:off x="4876800" y="1821185"/>
              <a:ext cx="649288" cy="738428"/>
            </a:xfrm>
            <a:custGeom>
              <a:avLst/>
              <a:gdLst>
                <a:gd name="connsiteX0" fmla="*/ 324036 w 648072"/>
                <a:gd name="connsiteY0" fmla="*/ 0 h 791728"/>
                <a:gd name="connsiteX1" fmla="*/ 648072 w 648072"/>
                <a:gd name="connsiteY1" fmla="*/ 324036 h 791728"/>
                <a:gd name="connsiteX2" fmla="*/ 389341 w 648072"/>
                <a:gd name="connsiteY2" fmla="*/ 641489 h 791728"/>
                <a:gd name="connsiteX3" fmla="*/ 388468 w 648072"/>
                <a:gd name="connsiteY3" fmla="*/ 641577 h 791728"/>
                <a:gd name="connsiteX4" fmla="*/ 324036 w 648072"/>
                <a:gd name="connsiteY4" fmla="*/ 791728 h 791728"/>
                <a:gd name="connsiteX5" fmla="*/ 259605 w 648072"/>
                <a:gd name="connsiteY5" fmla="*/ 641577 h 791728"/>
                <a:gd name="connsiteX6" fmla="*/ 258732 w 648072"/>
                <a:gd name="connsiteY6" fmla="*/ 641489 h 791728"/>
                <a:gd name="connsiteX7" fmla="*/ 0 w 648072"/>
                <a:gd name="connsiteY7" fmla="*/ 324036 h 791728"/>
                <a:gd name="connsiteX8" fmla="*/ 324036 w 648072"/>
                <a:gd name="connsiteY8" fmla="*/ 0 h 791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48072" h="791728">
                  <a:moveTo>
                    <a:pt x="324036" y="0"/>
                  </a:moveTo>
                  <a:cubicBezTo>
                    <a:pt x="502996" y="0"/>
                    <a:pt x="648072" y="145076"/>
                    <a:pt x="648072" y="324036"/>
                  </a:cubicBezTo>
                  <a:cubicBezTo>
                    <a:pt x="648072" y="480626"/>
                    <a:pt x="536998" y="611274"/>
                    <a:pt x="389341" y="641489"/>
                  </a:cubicBezTo>
                  <a:lnTo>
                    <a:pt x="388468" y="641577"/>
                  </a:lnTo>
                  <a:lnTo>
                    <a:pt x="324036" y="791728"/>
                  </a:lnTo>
                  <a:lnTo>
                    <a:pt x="259605" y="641577"/>
                  </a:lnTo>
                  <a:lnTo>
                    <a:pt x="258732" y="641489"/>
                  </a:lnTo>
                  <a:cubicBezTo>
                    <a:pt x="111074" y="611274"/>
                    <a:pt x="0" y="480626"/>
                    <a:pt x="0" y="324036"/>
                  </a:cubicBezTo>
                  <a:cubicBezTo>
                    <a:pt x="0" y="145076"/>
                    <a:pt x="145076" y="0"/>
                    <a:pt x="3240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240000" anchor="ctr"/>
            <a:lstStyle/>
            <a:p>
              <a:pPr algn="ctr">
                <a:defRPr/>
              </a:pPr>
              <a:r>
                <a:rPr lang="en-US" altLang="zh-CN" sz="3735" dirty="0">
                  <a:solidFill>
                    <a:srgbClr val="FFFFFF"/>
                  </a:solidFill>
                  <a:latin typeface="Bodoni MT Black" panose="02070A03080606020203" pitchFamily="18" charset="0"/>
                </a:rPr>
                <a:t>C</a:t>
              </a:r>
              <a:endParaRPr lang="zh-CN" altLang="en-US" sz="3735" dirty="0">
                <a:solidFill>
                  <a:srgbClr val="FFFFFF"/>
                </a:solidFill>
                <a:latin typeface="Bodoni MT Black" panose="02070A03080606020203" pitchFamily="18" charset="0"/>
              </a:endParaRPr>
            </a:p>
          </p:txBody>
        </p:sp>
        <p:sp>
          <p:nvSpPr>
            <p:cNvPr id="18" name="MH_Text_1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4508500" y="3213640"/>
              <a:ext cx="2035175" cy="6596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defTabSz="913765"/>
              <a:r>
                <a:rPr lang="zh-CN" altLang="en-US" sz="12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点击增加内容</a:t>
              </a:r>
              <a:endPara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defTabSz="913765"/>
              <a:r>
                <a:rPr lang="zh-CN" altLang="en-US" sz="12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点击增加内容</a:t>
              </a:r>
            </a:p>
          </p:txBody>
        </p:sp>
      </p:grpSp>
      <p:grpSp>
        <p:nvGrpSpPr>
          <p:cNvPr id="8" name="组合 8"/>
          <p:cNvGrpSpPr/>
          <p:nvPr/>
        </p:nvGrpSpPr>
        <p:grpSpPr>
          <a:xfrm>
            <a:off x="3695734" y="2660917"/>
            <a:ext cx="2713567" cy="2556951"/>
            <a:chOff x="2771800" y="1995686"/>
            <a:chExt cx="2035175" cy="1917713"/>
          </a:xfrm>
        </p:grpSpPr>
        <p:sp>
          <p:nvSpPr>
            <p:cNvPr id="5" name="MH_SubTitle_2"/>
            <p:cNvSpPr/>
            <p:nvPr>
              <p:custDataLst>
                <p:tags r:id="rId5"/>
              </p:custDataLst>
            </p:nvPr>
          </p:nvSpPr>
          <p:spPr>
            <a:xfrm>
              <a:off x="2954339" y="2666373"/>
              <a:ext cx="1584325" cy="404802"/>
            </a:xfrm>
            <a:prstGeom prst="roundRect">
              <a:avLst>
                <a:gd name="adj" fmla="val 1005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</a:bodyPr>
            <a:lstStyle/>
            <a:p>
              <a:pPr algn="ctr">
                <a:defRPr/>
              </a:pPr>
              <a:r>
                <a:rPr lang="en-US" altLang="zh-CN" sz="1865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LOREM</a:t>
              </a:r>
              <a:r>
                <a:rPr lang="en-US" altLang="zh-CN" sz="24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endParaRPr lang="zh-CN" altLang="en-US" sz="2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1" name="MH_Other_3"/>
            <p:cNvSpPr/>
            <p:nvPr>
              <p:custDataLst>
                <p:tags r:id="rId6"/>
              </p:custDataLst>
            </p:nvPr>
          </p:nvSpPr>
          <p:spPr>
            <a:xfrm>
              <a:off x="3073400" y="3173488"/>
              <a:ext cx="647700" cy="739911"/>
            </a:xfrm>
            <a:custGeom>
              <a:avLst/>
              <a:gdLst>
                <a:gd name="connsiteX0" fmla="*/ 324036 w 648072"/>
                <a:gd name="connsiteY0" fmla="*/ 0 h 791728"/>
                <a:gd name="connsiteX1" fmla="*/ 388468 w 648072"/>
                <a:gd name="connsiteY1" fmla="*/ 150151 h 791728"/>
                <a:gd name="connsiteX2" fmla="*/ 389341 w 648072"/>
                <a:gd name="connsiteY2" fmla="*/ 150239 h 791728"/>
                <a:gd name="connsiteX3" fmla="*/ 648072 w 648072"/>
                <a:gd name="connsiteY3" fmla="*/ 467692 h 791728"/>
                <a:gd name="connsiteX4" fmla="*/ 324036 w 648072"/>
                <a:gd name="connsiteY4" fmla="*/ 791728 h 791728"/>
                <a:gd name="connsiteX5" fmla="*/ 0 w 648072"/>
                <a:gd name="connsiteY5" fmla="*/ 467692 h 791728"/>
                <a:gd name="connsiteX6" fmla="*/ 258732 w 648072"/>
                <a:gd name="connsiteY6" fmla="*/ 150239 h 791728"/>
                <a:gd name="connsiteX7" fmla="*/ 259605 w 648072"/>
                <a:gd name="connsiteY7" fmla="*/ 150151 h 791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48072" h="791728">
                  <a:moveTo>
                    <a:pt x="324036" y="0"/>
                  </a:moveTo>
                  <a:lnTo>
                    <a:pt x="388468" y="150151"/>
                  </a:lnTo>
                  <a:lnTo>
                    <a:pt x="389341" y="150239"/>
                  </a:lnTo>
                  <a:cubicBezTo>
                    <a:pt x="536998" y="180454"/>
                    <a:pt x="648072" y="311102"/>
                    <a:pt x="648072" y="467692"/>
                  </a:cubicBezTo>
                  <a:cubicBezTo>
                    <a:pt x="648072" y="646652"/>
                    <a:pt x="502996" y="791728"/>
                    <a:pt x="324036" y="791728"/>
                  </a:cubicBezTo>
                  <a:cubicBezTo>
                    <a:pt x="145076" y="791728"/>
                    <a:pt x="0" y="646652"/>
                    <a:pt x="0" y="467692"/>
                  </a:cubicBezTo>
                  <a:cubicBezTo>
                    <a:pt x="0" y="311102"/>
                    <a:pt x="111074" y="180454"/>
                    <a:pt x="258732" y="150239"/>
                  </a:cubicBezTo>
                  <a:lnTo>
                    <a:pt x="259605" y="15015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192000" rIns="0" bIns="0" anchor="ctr"/>
            <a:lstStyle/>
            <a:p>
              <a:pPr algn="ctr">
                <a:defRPr/>
              </a:pPr>
              <a:r>
                <a:rPr lang="en-US" altLang="zh-CN" sz="3735" dirty="0">
                  <a:solidFill>
                    <a:srgbClr val="FFFFFF"/>
                  </a:solidFill>
                  <a:latin typeface="Bodoni MT Black" panose="02070A03080606020203" pitchFamily="18" charset="0"/>
                </a:rPr>
                <a:t>B</a:t>
              </a:r>
              <a:endParaRPr lang="zh-CN" altLang="en-US" sz="3735" dirty="0">
                <a:solidFill>
                  <a:srgbClr val="FFFFFF"/>
                </a:solidFill>
                <a:latin typeface="Bodoni MT Black" panose="02070A03080606020203" pitchFamily="18" charset="0"/>
              </a:endParaRPr>
            </a:p>
          </p:txBody>
        </p:sp>
        <p:sp>
          <p:nvSpPr>
            <p:cNvPr id="19" name="MH_Text_1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2771800" y="1995686"/>
              <a:ext cx="2035175" cy="6596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defTabSz="913765"/>
              <a:r>
                <a:rPr lang="zh-CN" altLang="en-US" sz="12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点击增加内容</a:t>
              </a:r>
              <a:endPara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defTabSz="913765"/>
              <a:r>
                <a:rPr lang="zh-CN" altLang="en-US" sz="12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点击增加内容</a:t>
              </a:r>
            </a:p>
          </p:txBody>
        </p:sp>
      </p:grpSp>
      <p:grpSp>
        <p:nvGrpSpPr>
          <p:cNvPr id="9" name="组合 10"/>
          <p:cNvGrpSpPr/>
          <p:nvPr/>
        </p:nvGrpSpPr>
        <p:grpSpPr>
          <a:xfrm>
            <a:off x="8461673" y="2668053"/>
            <a:ext cx="2713567" cy="2549815"/>
            <a:chOff x="6346253" y="2001038"/>
            <a:chExt cx="2035175" cy="1912361"/>
          </a:xfrm>
        </p:grpSpPr>
        <p:sp>
          <p:nvSpPr>
            <p:cNvPr id="7" name="MH_SubTitle_4"/>
            <p:cNvSpPr/>
            <p:nvPr>
              <p:custDataLst>
                <p:tags r:id="rId2"/>
              </p:custDataLst>
            </p:nvPr>
          </p:nvSpPr>
          <p:spPr>
            <a:xfrm>
              <a:off x="6581776" y="2666373"/>
              <a:ext cx="1584325" cy="404802"/>
            </a:xfrm>
            <a:prstGeom prst="roundRect">
              <a:avLst>
                <a:gd name="adj" fmla="val 10053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</a:bodyPr>
            <a:lstStyle/>
            <a:p>
              <a:pPr algn="ctr">
                <a:defRPr/>
              </a:pPr>
              <a:r>
                <a:rPr lang="en-US" altLang="zh-CN" sz="1865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LOREM</a:t>
              </a:r>
              <a:r>
                <a:rPr lang="en-US" altLang="zh-CN" sz="2400" dirty="0">
                  <a:solidFill>
                    <a:srgbClr val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  <a:endParaRPr lang="zh-CN" altLang="en-US" sz="2400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2" name="MH_Other_4"/>
            <p:cNvSpPr/>
            <p:nvPr>
              <p:custDataLst>
                <p:tags r:id="rId3"/>
              </p:custDataLst>
            </p:nvPr>
          </p:nvSpPr>
          <p:spPr>
            <a:xfrm>
              <a:off x="6681788" y="3173488"/>
              <a:ext cx="647700" cy="739911"/>
            </a:xfrm>
            <a:custGeom>
              <a:avLst/>
              <a:gdLst>
                <a:gd name="connsiteX0" fmla="*/ 324036 w 648072"/>
                <a:gd name="connsiteY0" fmla="*/ 0 h 791728"/>
                <a:gd name="connsiteX1" fmla="*/ 388468 w 648072"/>
                <a:gd name="connsiteY1" fmla="*/ 150152 h 791728"/>
                <a:gd name="connsiteX2" fmla="*/ 389341 w 648072"/>
                <a:gd name="connsiteY2" fmla="*/ 150240 h 791728"/>
                <a:gd name="connsiteX3" fmla="*/ 648072 w 648072"/>
                <a:gd name="connsiteY3" fmla="*/ 467692 h 791728"/>
                <a:gd name="connsiteX4" fmla="*/ 324036 w 648072"/>
                <a:gd name="connsiteY4" fmla="*/ 791728 h 791728"/>
                <a:gd name="connsiteX5" fmla="*/ 0 w 648072"/>
                <a:gd name="connsiteY5" fmla="*/ 467692 h 791728"/>
                <a:gd name="connsiteX6" fmla="*/ 258732 w 648072"/>
                <a:gd name="connsiteY6" fmla="*/ 150240 h 791728"/>
                <a:gd name="connsiteX7" fmla="*/ 259605 w 648072"/>
                <a:gd name="connsiteY7" fmla="*/ 150152 h 791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48072" h="791728">
                  <a:moveTo>
                    <a:pt x="324036" y="0"/>
                  </a:moveTo>
                  <a:lnTo>
                    <a:pt x="388468" y="150152"/>
                  </a:lnTo>
                  <a:lnTo>
                    <a:pt x="389341" y="150240"/>
                  </a:lnTo>
                  <a:cubicBezTo>
                    <a:pt x="536998" y="180455"/>
                    <a:pt x="648072" y="311102"/>
                    <a:pt x="648072" y="467692"/>
                  </a:cubicBezTo>
                  <a:cubicBezTo>
                    <a:pt x="648072" y="646652"/>
                    <a:pt x="502996" y="791728"/>
                    <a:pt x="324036" y="791728"/>
                  </a:cubicBezTo>
                  <a:cubicBezTo>
                    <a:pt x="145076" y="791728"/>
                    <a:pt x="0" y="646652"/>
                    <a:pt x="0" y="467692"/>
                  </a:cubicBezTo>
                  <a:cubicBezTo>
                    <a:pt x="0" y="311102"/>
                    <a:pt x="111074" y="180455"/>
                    <a:pt x="258732" y="150240"/>
                  </a:cubicBezTo>
                  <a:lnTo>
                    <a:pt x="259605" y="150152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192000" rIns="0" bIns="0" anchor="ctr"/>
            <a:lstStyle/>
            <a:p>
              <a:pPr algn="ctr">
                <a:defRPr/>
              </a:pPr>
              <a:r>
                <a:rPr lang="en-US" altLang="zh-CN" sz="3735" dirty="0">
                  <a:solidFill>
                    <a:srgbClr val="FFFFFF"/>
                  </a:solidFill>
                  <a:latin typeface="Bodoni MT Black" panose="02070A03080606020203" pitchFamily="18" charset="0"/>
                </a:rPr>
                <a:t>D</a:t>
              </a:r>
              <a:endParaRPr lang="zh-CN" altLang="en-US" sz="3735" dirty="0">
                <a:solidFill>
                  <a:srgbClr val="FFFFFF"/>
                </a:solidFill>
                <a:latin typeface="Bodoni MT Black" panose="02070A03080606020203" pitchFamily="18" charset="0"/>
              </a:endParaRPr>
            </a:p>
          </p:txBody>
        </p:sp>
        <p:sp>
          <p:nvSpPr>
            <p:cNvPr id="20" name="MH_Text_1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6346253" y="2001038"/>
              <a:ext cx="2035175" cy="6596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 defTabSz="913765"/>
              <a:r>
                <a:rPr lang="zh-CN" altLang="en-US" sz="12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点击增加内容</a:t>
              </a:r>
              <a:endPara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defTabSz="913765"/>
              <a:r>
                <a:rPr lang="zh-CN" altLang="en-US" sz="12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点击增加内容</a:t>
              </a:r>
            </a:p>
          </p:txBody>
        </p:sp>
      </p:grpSp>
      <p:sp>
        <p:nvSpPr>
          <p:cNvPr id="21" name="文本框 20"/>
          <p:cNvSpPr txBox="1"/>
          <p:nvPr/>
        </p:nvSpPr>
        <p:spPr>
          <a:xfrm>
            <a:off x="353634" y="343631"/>
            <a:ext cx="2380768" cy="355028"/>
          </a:xfrm>
          <a:prstGeom prst="rect">
            <a:avLst/>
          </a:prstGeom>
          <a:noFill/>
        </p:spPr>
        <p:txBody>
          <a:bodyPr wrap="none" lIns="91434" tIns="45717" rIns="91434" bIns="45717" rtlCol="0">
            <a:spAutoFit/>
          </a:bodyPr>
          <a:lstStyle/>
          <a:p>
            <a:pPr defTabSz="914400"/>
            <a:r>
              <a:rPr lang="zh-CN" altLang="en-US" sz="1705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点击添加相关标题文字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353634" y="621185"/>
            <a:ext cx="2512342" cy="296550"/>
          </a:xfrm>
          <a:prstGeom prst="rect">
            <a:avLst/>
          </a:prstGeom>
          <a:noFill/>
        </p:spPr>
        <p:txBody>
          <a:bodyPr wrap="none" lIns="91434" tIns="45717" rIns="91434" bIns="45717" rtlCol="0">
            <a:spAutoFit/>
          </a:bodyPr>
          <a:lstStyle/>
          <a:p>
            <a:pPr defTabSz="914400"/>
            <a:r>
              <a:rPr lang="en-US" altLang="zh-CN" sz="1325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ADD RELATED TITLE WORDS</a:t>
            </a:r>
            <a:endParaRPr lang="zh-CN" altLang="en-US" sz="1325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:split orient="vert"/>
      </p:transition>
    </mc:Choice>
    <mc:Fallback xmlns="">
      <p:transition spd="slow" advTm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44900"/>
            <a:ext cx="12192000" cy="3213100"/>
          </a:xfrm>
          <a:prstGeom prst="rect">
            <a:avLst/>
          </a:prstGeom>
        </p:spPr>
      </p:pic>
      <p:sp>
        <p:nvSpPr>
          <p:cNvPr id="5" name="TextBox 42"/>
          <p:cNvSpPr txBox="1"/>
          <p:nvPr/>
        </p:nvSpPr>
        <p:spPr>
          <a:xfrm>
            <a:off x="4665165" y="584729"/>
            <a:ext cx="286168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200" b="1" dirty="0">
                <a:solidFill>
                  <a:schemeClr val="tx2"/>
                </a:solidFill>
                <a:latin typeface="Lato Black" charset="0"/>
                <a:ea typeface="Lato Black" charset="0"/>
                <a:cs typeface="Lato Black" charset="0"/>
              </a:rPr>
              <a:t>ABOUT US</a:t>
            </a:r>
          </a:p>
        </p:txBody>
      </p:sp>
      <p:cxnSp>
        <p:nvCxnSpPr>
          <p:cNvPr id="7" name="Straight Connector 44"/>
          <p:cNvCxnSpPr/>
          <p:nvPr/>
        </p:nvCxnSpPr>
        <p:spPr>
          <a:xfrm>
            <a:off x="5796499" y="419100"/>
            <a:ext cx="596462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ubtitle 2"/>
          <p:cNvSpPr txBox="1"/>
          <p:nvPr/>
        </p:nvSpPr>
        <p:spPr>
          <a:xfrm>
            <a:off x="798732" y="2201955"/>
            <a:ext cx="10610850" cy="622769"/>
          </a:xfrm>
          <a:prstGeom prst="rect">
            <a:avLst/>
          </a:prstGeom>
        </p:spPr>
        <p:txBody>
          <a:bodyPr vert="horz" wrap="square" lIns="108745" tIns="54373" rIns="108745" bIns="54373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ts val="2020"/>
              </a:lnSpc>
            </a:pPr>
            <a:r>
              <a:rPr lang="en-US" sz="1200" dirty="0">
                <a:solidFill>
                  <a:schemeClr val="tx1"/>
                </a:solidFill>
                <a:latin typeface="Poppins Light" charset="0"/>
                <a:ea typeface="Poppins Light" charset="0"/>
                <a:cs typeface="Poppins Light" charset="0"/>
              </a:rPr>
              <a:t>Frequently, your initial font choice is taken out of your awesome hands also we are companies often specify a typeface, or even a set of fonts,  part of their brand guides However, if you a great Frequently, your initial font choice is taken out of your hands.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3178005" y="1403147"/>
            <a:ext cx="613020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dirty="0">
                <a:latin typeface="华文中宋" panose="02010600040101010101" pitchFamily="2" charset="-122"/>
                <a:ea typeface="华文中宋" panose="02010600040101010101" pitchFamily="2" charset="-122"/>
              </a:rPr>
              <a:t>感谢您的观看 </a:t>
            </a:r>
            <a:r>
              <a:rPr lang="en-US" altLang="zh-CN" sz="4400" dirty="0">
                <a:latin typeface="华文中宋" panose="02010600040101010101" pitchFamily="2" charset="-122"/>
                <a:ea typeface="华文中宋" panose="02010600040101010101" pitchFamily="2" charset="-122"/>
              </a:rPr>
              <a:t>THANKS</a:t>
            </a:r>
            <a:endParaRPr lang="zh-CN" altLang="en-US" sz="4400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:split orient="vert"/>
      </p:transition>
    </mc:Choice>
    <mc:Fallback xmlns="">
      <p:transition spd="slow" advTm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38278"/>
            <a:ext cx="12192000" cy="321310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137" y="1738278"/>
            <a:ext cx="12192000" cy="3213100"/>
          </a:xfrm>
          <a:prstGeom prst="rect">
            <a:avLst/>
          </a:prstGeom>
          <a:solidFill>
            <a:schemeClr val="bg2">
              <a:lumMod val="25000"/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Rectangle 35"/>
          <p:cNvSpPr/>
          <p:nvPr/>
        </p:nvSpPr>
        <p:spPr>
          <a:xfrm>
            <a:off x="4709572" y="2733517"/>
            <a:ext cx="2694562" cy="1118680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7" name="文本框 6"/>
          <p:cNvSpPr txBox="1"/>
          <p:nvPr/>
        </p:nvSpPr>
        <p:spPr>
          <a:xfrm>
            <a:off x="4973062" y="2877358"/>
            <a:ext cx="216758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800" b="1" dirty="0">
                <a:solidFill>
                  <a:schemeClr val="bg1"/>
                </a:solidFill>
              </a:rPr>
              <a:t>Part 01</a:t>
            </a:r>
            <a:endParaRPr lang="zh-CN" altLang="en-US" sz="4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:wipe/>
      </p:transition>
    </mc:Choice>
    <mc:Fallback xmlns="">
      <p:transition spd="slow" advTm="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10" name="Group 2010"/>
          <p:cNvGrpSpPr/>
          <p:nvPr/>
        </p:nvGrpSpPr>
        <p:grpSpPr>
          <a:xfrm>
            <a:off x="1290355" y="1792930"/>
            <a:ext cx="1455579" cy="4117929"/>
            <a:chOff x="-1" y="-15"/>
            <a:chExt cx="2911317" cy="8236308"/>
          </a:xfrm>
        </p:grpSpPr>
        <p:sp>
          <p:nvSpPr>
            <p:cNvPr id="2003" name="Shape 2003"/>
            <p:cNvSpPr/>
            <p:nvPr/>
          </p:nvSpPr>
          <p:spPr>
            <a:xfrm flipV="1">
              <a:off x="1449306" y="2818308"/>
              <a:ext cx="2" cy="3702985"/>
            </a:xfrm>
            <a:prstGeom prst="line">
              <a:avLst/>
            </a:prstGeom>
            <a:noFill/>
            <a:ln w="12700" cap="flat">
              <a:solidFill>
                <a:schemeClr val="bg1">
                  <a:lumMod val="65000"/>
                </a:schemeClr>
              </a:solidFill>
              <a:prstDash val="solid"/>
              <a:miter lim="400000"/>
            </a:ln>
            <a:effectLst/>
          </p:spPr>
          <p:txBody>
            <a:bodyPr wrap="square" lIns="22858" tIns="22858" rIns="22858" bIns="22858" numCol="1" anchor="t">
              <a:noAutofit/>
            </a:bodyPr>
            <a:lstStyle/>
            <a:p>
              <a:pPr defTabSz="2286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6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endParaRPr>
            </a:p>
          </p:txBody>
        </p:sp>
        <p:sp>
          <p:nvSpPr>
            <p:cNvPr id="2004" name="Shape 2004"/>
            <p:cNvSpPr/>
            <p:nvPr/>
          </p:nvSpPr>
          <p:spPr>
            <a:xfrm>
              <a:off x="518981" y="-15"/>
              <a:ext cx="1860633" cy="27673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896" h="21205" extrusionOk="0">
                  <a:moveTo>
                    <a:pt x="2854" y="12646"/>
                  </a:moveTo>
                  <a:cubicBezTo>
                    <a:pt x="-3017" y="8196"/>
                    <a:pt x="814" y="-395"/>
                    <a:pt x="8487" y="14"/>
                  </a:cubicBezTo>
                  <a:cubicBezTo>
                    <a:pt x="15753" y="401"/>
                    <a:pt x="18583" y="8670"/>
                    <a:pt x="12811" y="12646"/>
                  </a:cubicBezTo>
                  <a:cubicBezTo>
                    <a:pt x="11676" y="13847"/>
                    <a:pt x="10699" y="15161"/>
                    <a:pt x="9899" y="16561"/>
                  </a:cubicBezTo>
                  <a:cubicBezTo>
                    <a:pt x="9059" y="18035"/>
                    <a:pt x="8420" y="19594"/>
                    <a:pt x="7997" y="21205"/>
                  </a:cubicBezTo>
                  <a:cubicBezTo>
                    <a:pt x="7500" y="19575"/>
                    <a:pt x="6791" y="18002"/>
                    <a:pt x="5884" y="16520"/>
                  </a:cubicBezTo>
                  <a:cubicBezTo>
                    <a:pt x="5036" y="15133"/>
                    <a:pt x="4019" y="13834"/>
                    <a:pt x="2854" y="12646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/>
              </a:pPr>
              <a:endParaRPr sz="160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005" name="Shape 2005"/>
            <p:cNvSpPr/>
            <p:nvPr/>
          </p:nvSpPr>
          <p:spPr>
            <a:xfrm>
              <a:off x="895303" y="328849"/>
              <a:ext cx="1107961" cy="14975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006" h="21047" extrusionOk="0">
                  <a:moveTo>
                    <a:pt x="13128" y="13601"/>
                  </a:moveTo>
                  <a:cubicBezTo>
                    <a:pt x="18599" y="9205"/>
                    <a:pt x="15792" y="564"/>
                    <a:pt x="8717" y="26"/>
                  </a:cubicBezTo>
                  <a:cubicBezTo>
                    <a:pt x="1098" y="-553"/>
                    <a:pt x="-3001" y="8540"/>
                    <a:pt x="2598" y="13601"/>
                  </a:cubicBezTo>
                  <a:lnTo>
                    <a:pt x="8213" y="21047"/>
                  </a:lnTo>
                  <a:lnTo>
                    <a:pt x="13128" y="13601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/>
              </a:pPr>
              <a:endParaRPr sz="160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006" name="Shape 2006"/>
            <p:cNvSpPr/>
            <p:nvPr/>
          </p:nvSpPr>
          <p:spPr>
            <a:xfrm>
              <a:off x="1315248" y="2723469"/>
              <a:ext cx="268106" cy="2681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/>
              </a:pPr>
              <a:endParaRPr sz="160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007" name="Shape 2007"/>
            <p:cNvSpPr/>
            <p:nvPr/>
          </p:nvSpPr>
          <p:spPr>
            <a:xfrm>
              <a:off x="263953" y="6664339"/>
              <a:ext cx="2378986" cy="4487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0" tIns="0" rIns="0" bIns="0" numCol="1" anchor="ctr">
              <a:spAutoFit/>
            </a:bodyPr>
            <a:lstStyle>
              <a:lvl1pPr>
                <a:defRPr sz="7500">
                  <a:solidFill>
                    <a:srgbClr val="4A5E6C"/>
                  </a:solidFill>
                  <a:latin typeface="FontAwesome"/>
                  <a:ea typeface="FontAwesome"/>
                  <a:cs typeface="FontAwesome"/>
                  <a:sym typeface="FontAwesome"/>
                </a:defRPr>
              </a:lvl1pPr>
            </a:lstStyle>
            <a:p>
              <a:pPr lvl="0">
                <a:lnSpc>
                  <a:spcPct val="120000"/>
                </a:lnSpc>
                <a:defRPr sz="1800">
                  <a:solidFill>
                    <a:srgbClr val="000000"/>
                  </a:solidFill>
                </a:defRPr>
              </a:pPr>
              <a:r>
                <a:rPr lang="zh-CN" altLang="en-US" sz="1325" dirty="0">
                  <a:solidFill>
                    <a:schemeClr val="bg2">
                      <a:lumMod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请替换文字内容</a:t>
              </a:r>
              <a:endParaRPr sz="1325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008" name="Shape 2008"/>
            <p:cNvSpPr/>
            <p:nvPr/>
          </p:nvSpPr>
          <p:spPr>
            <a:xfrm>
              <a:off x="-1" y="7116438"/>
              <a:ext cx="2911317" cy="111985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spAutoFit/>
            </a:bodyPr>
            <a:lstStyle>
              <a:lvl1pPr defTabSz="457200">
                <a:defRPr sz="1800">
                  <a:solidFill>
                    <a:srgbClr val="828589"/>
                  </a:solidFill>
                  <a:latin typeface="STIXGeneral-Bold"/>
                  <a:ea typeface="STIXGeneral-Bold"/>
                  <a:cs typeface="STIXGeneral-Bold"/>
                  <a:sym typeface="STIXGeneral-Bold"/>
                </a:defRPr>
              </a:lvl1pPr>
            </a:lstStyle>
            <a:p>
              <a:pPr defTabSz="914400">
                <a:lnSpc>
                  <a:spcPct val="120000"/>
                </a:lnSpc>
                <a:defRPr/>
              </a:pPr>
              <a:r>
                <a:rPr lang="en-US" altLang="zh-CN" sz="760" kern="0" dirty="0">
                  <a:solidFill>
                    <a:schemeClr val="bg2">
                      <a:lumMod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微软雅黑" panose="020B0503020204020204" pitchFamily="34" charset="-122"/>
                </a:rPr>
                <a:t>Please replace text, click add relevant headline, modify the text content, also can copy your content to this directly.</a:t>
              </a:r>
              <a:endParaRPr sz="760" kern="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endParaRPr>
            </a:p>
          </p:txBody>
        </p:sp>
        <p:sp>
          <p:nvSpPr>
            <p:cNvPr id="2009" name="Shape 2009"/>
            <p:cNvSpPr/>
            <p:nvPr/>
          </p:nvSpPr>
          <p:spPr>
            <a:xfrm>
              <a:off x="1315248" y="759053"/>
              <a:ext cx="268106" cy="2681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/>
              </a:pPr>
              <a:endParaRPr sz="160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2018" name="Group 2018"/>
          <p:cNvGrpSpPr/>
          <p:nvPr/>
        </p:nvGrpSpPr>
        <p:grpSpPr>
          <a:xfrm>
            <a:off x="2921498" y="2498077"/>
            <a:ext cx="1455579" cy="3440289"/>
            <a:chOff x="0" y="0"/>
            <a:chExt cx="2911316" cy="6880957"/>
          </a:xfrm>
        </p:grpSpPr>
        <p:sp>
          <p:nvSpPr>
            <p:cNvPr id="2011" name="Shape 2011"/>
            <p:cNvSpPr/>
            <p:nvPr/>
          </p:nvSpPr>
          <p:spPr>
            <a:xfrm>
              <a:off x="525331" y="0"/>
              <a:ext cx="1860634" cy="2767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896" h="21205" extrusionOk="0">
                  <a:moveTo>
                    <a:pt x="2854" y="12646"/>
                  </a:moveTo>
                  <a:cubicBezTo>
                    <a:pt x="-3017" y="8196"/>
                    <a:pt x="814" y="-395"/>
                    <a:pt x="8487" y="14"/>
                  </a:cubicBezTo>
                  <a:cubicBezTo>
                    <a:pt x="15753" y="401"/>
                    <a:pt x="18583" y="8670"/>
                    <a:pt x="12811" y="12646"/>
                  </a:cubicBezTo>
                  <a:cubicBezTo>
                    <a:pt x="11676" y="13847"/>
                    <a:pt x="10699" y="15161"/>
                    <a:pt x="9899" y="16561"/>
                  </a:cubicBezTo>
                  <a:cubicBezTo>
                    <a:pt x="9059" y="18035"/>
                    <a:pt x="8420" y="19594"/>
                    <a:pt x="7997" y="21205"/>
                  </a:cubicBezTo>
                  <a:cubicBezTo>
                    <a:pt x="7500" y="19575"/>
                    <a:pt x="6791" y="18002"/>
                    <a:pt x="5884" y="16520"/>
                  </a:cubicBezTo>
                  <a:cubicBezTo>
                    <a:pt x="5036" y="15133"/>
                    <a:pt x="4019" y="13834"/>
                    <a:pt x="2854" y="12646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/>
              </a:pPr>
              <a:endParaRPr sz="160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012" name="Shape 2012"/>
            <p:cNvSpPr/>
            <p:nvPr/>
          </p:nvSpPr>
          <p:spPr>
            <a:xfrm>
              <a:off x="901653" y="328863"/>
              <a:ext cx="1107961" cy="14975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006" h="21047" extrusionOk="0">
                  <a:moveTo>
                    <a:pt x="13128" y="13601"/>
                  </a:moveTo>
                  <a:cubicBezTo>
                    <a:pt x="18599" y="9205"/>
                    <a:pt x="15792" y="564"/>
                    <a:pt x="8717" y="26"/>
                  </a:cubicBezTo>
                  <a:cubicBezTo>
                    <a:pt x="1098" y="-553"/>
                    <a:pt x="-3001" y="8540"/>
                    <a:pt x="2598" y="13601"/>
                  </a:cubicBezTo>
                  <a:lnTo>
                    <a:pt x="8213" y="21047"/>
                  </a:lnTo>
                  <a:lnTo>
                    <a:pt x="13128" y="13601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/>
              </a:pPr>
              <a:endParaRPr sz="160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013" name="Shape 2013"/>
            <p:cNvSpPr/>
            <p:nvPr/>
          </p:nvSpPr>
          <p:spPr>
            <a:xfrm>
              <a:off x="1321606" y="2747249"/>
              <a:ext cx="268106" cy="2681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8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/>
              </a:pPr>
              <a:endParaRPr sz="160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014" name="Shape 2014"/>
            <p:cNvSpPr/>
            <p:nvPr/>
          </p:nvSpPr>
          <p:spPr>
            <a:xfrm flipV="1">
              <a:off x="1455665" y="2990855"/>
              <a:ext cx="2" cy="2065071"/>
            </a:xfrm>
            <a:prstGeom prst="line">
              <a:avLst/>
            </a:prstGeom>
            <a:noFill/>
            <a:ln w="12700" cap="flat">
              <a:solidFill>
                <a:schemeClr val="bg1">
                  <a:lumMod val="65000"/>
                </a:schemeClr>
              </a:solidFill>
              <a:prstDash val="solid"/>
              <a:miter lim="400000"/>
            </a:ln>
            <a:effectLst/>
          </p:spPr>
          <p:txBody>
            <a:bodyPr wrap="square" lIns="22858" tIns="22858" rIns="22858" bIns="22858" numCol="1" anchor="t">
              <a:noAutofit/>
            </a:bodyPr>
            <a:lstStyle/>
            <a:p>
              <a:pPr defTabSz="2286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6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endParaRPr>
            </a:p>
          </p:txBody>
        </p:sp>
        <p:sp>
          <p:nvSpPr>
            <p:cNvPr id="2015" name="Shape 2015"/>
            <p:cNvSpPr/>
            <p:nvPr/>
          </p:nvSpPr>
          <p:spPr>
            <a:xfrm>
              <a:off x="263978" y="5233278"/>
              <a:ext cx="2378985" cy="49016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0" tIns="0" rIns="0" bIns="0" numCol="1" anchor="ctr">
              <a:spAutoFit/>
            </a:bodyPr>
            <a:lstStyle>
              <a:lvl1pPr>
                <a:defRPr sz="7500">
                  <a:solidFill>
                    <a:srgbClr val="CD321B"/>
                  </a:solidFill>
                  <a:latin typeface="FontAwesome"/>
                  <a:ea typeface="FontAwesome"/>
                  <a:cs typeface="FontAwesome"/>
                  <a:sym typeface="FontAwesome"/>
                </a:defRPr>
              </a:lvl1pPr>
            </a:lstStyle>
            <a:p>
              <a:pPr defTabSz="433705">
                <a:lnSpc>
                  <a:spcPct val="120000"/>
                </a:lnSpc>
                <a:defRPr sz="1800">
                  <a:solidFill>
                    <a:srgbClr val="000000"/>
                  </a:solidFill>
                </a:defRPr>
              </a:pPr>
              <a:r>
                <a:rPr lang="zh-CN" altLang="en-US" sz="1325" dirty="0">
                  <a:solidFill>
                    <a:schemeClr val="bg2">
                      <a:lumMod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Roboto Light" charset="0"/>
                  <a:sym typeface="微软雅黑" panose="020B0503020204020204" pitchFamily="34" charset="-122"/>
                </a:rPr>
                <a:t>请替换文字内容</a:t>
              </a:r>
            </a:p>
          </p:txBody>
        </p:sp>
        <p:sp>
          <p:nvSpPr>
            <p:cNvPr id="2016" name="Shape 2016"/>
            <p:cNvSpPr/>
            <p:nvPr/>
          </p:nvSpPr>
          <p:spPr>
            <a:xfrm>
              <a:off x="0" y="5761101"/>
              <a:ext cx="2911316" cy="111985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spAutoFit/>
            </a:bodyPr>
            <a:lstStyle>
              <a:lvl1pPr defTabSz="457200">
                <a:defRPr sz="1800">
                  <a:solidFill>
                    <a:srgbClr val="828589"/>
                  </a:solidFill>
                  <a:latin typeface="STIXGeneral-Bold"/>
                  <a:ea typeface="STIXGeneral-Bold"/>
                  <a:cs typeface="STIXGeneral-Bold"/>
                  <a:sym typeface="STIXGeneral-Bold"/>
                </a:defRPr>
              </a:lvl1pPr>
            </a:lstStyle>
            <a:p>
              <a:pPr defTabSz="914400">
                <a:lnSpc>
                  <a:spcPct val="120000"/>
                </a:lnSpc>
                <a:defRPr/>
              </a:pPr>
              <a:r>
                <a:rPr lang="en-US" altLang="zh-CN" sz="760" kern="0" dirty="0">
                  <a:solidFill>
                    <a:schemeClr val="bg2">
                      <a:lumMod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微软雅黑" panose="020B0503020204020204" pitchFamily="34" charset="-122"/>
                </a:rPr>
                <a:t>Please replace text, click add relevant headline, modify the text content, also can copy your content to this directly.</a:t>
              </a:r>
              <a:endParaRPr sz="760" kern="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endParaRPr>
            </a:p>
          </p:txBody>
        </p:sp>
        <p:sp>
          <p:nvSpPr>
            <p:cNvPr id="2017" name="Shape 2017"/>
            <p:cNvSpPr/>
            <p:nvPr/>
          </p:nvSpPr>
          <p:spPr>
            <a:xfrm>
              <a:off x="1321606" y="812771"/>
              <a:ext cx="268106" cy="268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8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/>
              </a:pPr>
              <a:endParaRPr sz="160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2026" name="Group 2026"/>
          <p:cNvGrpSpPr/>
          <p:nvPr/>
        </p:nvGrpSpPr>
        <p:grpSpPr>
          <a:xfrm>
            <a:off x="4552641" y="1792932"/>
            <a:ext cx="1455579" cy="4145434"/>
            <a:chOff x="0" y="0"/>
            <a:chExt cx="2911316" cy="8291325"/>
          </a:xfrm>
        </p:grpSpPr>
        <p:sp>
          <p:nvSpPr>
            <p:cNvPr id="2019" name="Shape 2019"/>
            <p:cNvSpPr/>
            <p:nvPr/>
          </p:nvSpPr>
          <p:spPr>
            <a:xfrm flipV="1">
              <a:off x="1455656" y="2825143"/>
              <a:ext cx="2" cy="3702986"/>
            </a:xfrm>
            <a:prstGeom prst="line">
              <a:avLst/>
            </a:prstGeom>
            <a:noFill/>
            <a:ln w="12700" cap="flat">
              <a:solidFill>
                <a:schemeClr val="bg1">
                  <a:lumMod val="65000"/>
                </a:schemeClr>
              </a:solidFill>
              <a:prstDash val="solid"/>
              <a:miter lim="400000"/>
            </a:ln>
            <a:effectLst/>
          </p:spPr>
          <p:txBody>
            <a:bodyPr wrap="square" lIns="22858" tIns="22858" rIns="22858" bIns="22858" numCol="1" anchor="t">
              <a:noAutofit/>
            </a:bodyPr>
            <a:lstStyle/>
            <a:p>
              <a:pPr defTabSz="2286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6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endParaRPr>
            </a:p>
          </p:txBody>
        </p:sp>
        <p:sp>
          <p:nvSpPr>
            <p:cNvPr id="2020" name="Shape 2020"/>
            <p:cNvSpPr/>
            <p:nvPr/>
          </p:nvSpPr>
          <p:spPr>
            <a:xfrm>
              <a:off x="531680" y="0"/>
              <a:ext cx="1860635" cy="2767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896" h="21205" extrusionOk="0">
                  <a:moveTo>
                    <a:pt x="2854" y="12646"/>
                  </a:moveTo>
                  <a:cubicBezTo>
                    <a:pt x="-3017" y="8196"/>
                    <a:pt x="814" y="-395"/>
                    <a:pt x="8487" y="14"/>
                  </a:cubicBezTo>
                  <a:cubicBezTo>
                    <a:pt x="15753" y="401"/>
                    <a:pt x="18583" y="8670"/>
                    <a:pt x="12811" y="12646"/>
                  </a:cubicBezTo>
                  <a:cubicBezTo>
                    <a:pt x="11676" y="13847"/>
                    <a:pt x="10699" y="15161"/>
                    <a:pt x="9899" y="16561"/>
                  </a:cubicBezTo>
                  <a:cubicBezTo>
                    <a:pt x="9059" y="18035"/>
                    <a:pt x="8420" y="19594"/>
                    <a:pt x="7997" y="21205"/>
                  </a:cubicBezTo>
                  <a:cubicBezTo>
                    <a:pt x="7500" y="19575"/>
                    <a:pt x="6791" y="18002"/>
                    <a:pt x="5884" y="16520"/>
                  </a:cubicBezTo>
                  <a:cubicBezTo>
                    <a:pt x="5036" y="15133"/>
                    <a:pt x="4019" y="13834"/>
                    <a:pt x="2854" y="12646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/>
              </a:pPr>
              <a:endParaRPr sz="160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021" name="Shape 2021"/>
            <p:cNvSpPr/>
            <p:nvPr/>
          </p:nvSpPr>
          <p:spPr>
            <a:xfrm>
              <a:off x="908003" y="328863"/>
              <a:ext cx="1107961" cy="14975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006" h="21047" extrusionOk="0">
                  <a:moveTo>
                    <a:pt x="13128" y="13601"/>
                  </a:moveTo>
                  <a:cubicBezTo>
                    <a:pt x="18599" y="9205"/>
                    <a:pt x="15792" y="564"/>
                    <a:pt x="8717" y="26"/>
                  </a:cubicBezTo>
                  <a:cubicBezTo>
                    <a:pt x="1098" y="-553"/>
                    <a:pt x="-3001" y="8540"/>
                    <a:pt x="2598" y="13601"/>
                  </a:cubicBezTo>
                  <a:lnTo>
                    <a:pt x="8213" y="21047"/>
                  </a:lnTo>
                  <a:lnTo>
                    <a:pt x="13128" y="13601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/>
              </a:pPr>
              <a:endParaRPr sz="160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022" name="Shape 2022"/>
            <p:cNvSpPr/>
            <p:nvPr/>
          </p:nvSpPr>
          <p:spPr>
            <a:xfrm>
              <a:off x="1327931" y="2723483"/>
              <a:ext cx="268106" cy="268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8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/>
              </a:pPr>
              <a:endParaRPr sz="160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023" name="Shape 2023"/>
            <p:cNvSpPr/>
            <p:nvPr/>
          </p:nvSpPr>
          <p:spPr>
            <a:xfrm>
              <a:off x="266162" y="6643646"/>
              <a:ext cx="2378985" cy="49016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0" tIns="0" rIns="0" bIns="0" numCol="1" anchor="ctr">
              <a:spAutoFit/>
            </a:bodyPr>
            <a:lstStyle>
              <a:lvl1pPr>
                <a:defRPr sz="7500">
                  <a:solidFill>
                    <a:srgbClr val="FBBE48"/>
                  </a:solidFill>
                  <a:latin typeface="FontAwesome"/>
                  <a:ea typeface="FontAwesome"/>
                  <a:cs typeface="FontAwesome"/>
                  <a:sym typeface="FontAwesome"/>
                </a:defRPr>
              </a:lvl1pPr>
            </a:lstStyle>
            <a:p>
              <a:pPr lvl="0" algn="ctr">
                <a:lnSpc>
                  <a:spcPct val="120000"/>
                </a:lnSpc>
                <a:defRPr sz="1800">
                  <a:solidFill>
                    <a:srgbClr val="000000"/>
                  </a:solidFill>
                </a:defRPr>
              </a:pPr>
              <a:r>
                <a:rPr lang="zh-CN" altLang="en-US" sz="1325" dirty="0">
                  <a:solidFill>
                    <a:schemeClr val="bg2">
                      <a:lumMod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请替换文字内容</a:t>
              </a:r>
            </a:p>
          </p:txBody>
        </p:sp>
        <p:sp>
          <p:nvSpPr>
            <p:cNvPr id="2024" name="Shape 2024"/>
            <p:cNvSpPr/>
            <p:nvPr/>
          </p:nvSpPr>
          <p:spPr>
            <a:xfrm>
              <a:off x="0" y="7171469"/>
              <a:ext cx="2911316" cy="111985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spAutoFit/>
            </a:bodyPr>
            <a:lstStyle>
              <a:lvl1pPr defTabSz="457200">
                <a:defRPr sz="1800">
                  <a:solidFill>
                    <a:srgbClr val="828589"/>
                  </a:solidFill>
                  <a:latin typeface="STIXGeneral-Bold"/>
                  <a:ea typeface="STIXGeneral-Bold"/>
                  <a:cs typeface="STIXGeneral-Bold"/>
                  <a:sym typeface="STIXGeneral-Bold"/>
                </a:defRPr>
              </a:lvl1pPr>
            </a:lstStyle>
            <a:p>
              <a:pPr defTabSz="914400">
                <a:lnSpc>
                  <a:spcPct val="120000"/>
                </a:lnSpc>
                <a:defRPr/>
              </a:pPr>
              <a:r>
                <a:rPr lang="en-US" altLang="zh-CN" sz="760" kern="0" dirty="0">
                  <a:solidFill>
                    <a:schemeClr val="bg2">
                      <a:lumMod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微软雅黑" panose="020B0503020204020204" pitchFamily="34" charset="-122"/>
                </a:rPr>
                <a:t>Please replace text, click add relevant headline, modify the text content, also can copy your content to this directly.</a:t>
              </a:r>
              <a:endParaRPr sz="760" kern="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endParaRPr>
            </a:p>
          </p:txBody>
        </p:sp>
        <p:sp>
          <p:nvSpPr>
            <p:cNvPr id="2025" name="Shape 2025"/>
            <p:cNvSpPr/>
            <p:nvPr/>
          </p:nvSpPr>
          <p:spPr>
            <a:xfrm>
              <a:off x="1327964" y="759067"/>
              <a:ext cx="268106" cy="2681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8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/>
              </a:pPr>
              <a:endParaRPr sz="160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2034" name="Group 2034"/>
          <p:cNvGrpSpPr/>
          <p:nvPr/>
        </p:nvGrpSpPr>
        <p:grpSpPr>
          <a:xfrm>
            <a:off x="6183784" y="2498077"/>
            <a:ext cx="1455579" cy="3426457"/>
            <a:chOff x="0" y="0"/>
            <a:chExt cx="2911316" cy="6853289"/>
          </a:xfrm>
        </p:grpSpPr>
        <p:sp>
          <p:nvSpPr>
            <p:cNvPr id="2027" name="Shape 2027"/>
            <p:cNvSpPr/>
            <p:nvPr/>
          </p:nvSpPr>
          <p:spPr>
            <a:xfrm>
              <a:off x="523115" y="0"/>
              <a:ext cx="1860634" cy="2767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896" h="21205" extrusionOk="0">
                  <a:moveTo>
                    <a:pt x="2854" y="12646"/>
                  </a:moveTo>
                  <a:cubicBezTo>
                    <a:pt x="-3017" y="8196"/>
                    <a:pt x="814" y="-395"/>
                    <a:pt x="8487" y="14"/>
                  </a:cubicBezTo>
                  <a:cubicBezTo>
                    <a:pt x="15753" y="401"/>
                    <a:pt x="18583" y="8670"/>
                    <a:pt x="12811" y="12646"/>
                  </a:cubicBezTo>
                  <a:cubicBezTo>
                    <a:pt x="11676" y="13847"/>
                    <a:pt x="10699" y="15161"/>
                    <a:pt x="9899" y="16561"/>
                  </a:cubicBezTo>
                  <a:cubicBezTo>
                    <a:pt x="9059" y="18035"/>
                    <a:pt x="8420" y="19594"/>
                    <a:pt x="7997" y="21205"/>
                  </a:cubicBezTo>
                  <a:cubicBezTo>
                    <a:pt x="7500" y="19575"/>
                    <a:pt x="6791" y="18002"/>
                    <a:pt x="5884" y="16520"/>
                  </a:cubicBezTo>
                  <a:cubicBezTo>
                    <a:pt x="5036" y="15133"/>
                    <a:pt x="4019" y="13834"/>
                    <a:pt x="2854" y="12646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/>
              </a:pPr>
              <a:endParaRPr sz="160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028" name="Shape 2028"/>
            <p:cNvSpPr/>
            <p:nvPr/>
          </p:nvSpPr>
          <p:spPr>
            <a:xfrm>
              <a:off x="899437" y="328863"/>
              <a:ext cx="1107962" cy="14975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006" h="21047" extrusionOk="0">
                  <a:moveTo>
                    <a:pt x="13128" y="13601"/>
                  </a:moveTo>
                  <a:cubicBezTo>
                    <a:pt x="18599" y="9205"/>
                    <a:pt x="15792" y="564"/>
                    <a:pt x="8717" y="26"/>
                  </a:cubicBezTo>
                  <a:cubicBezTo>
                    <a:pt x="1098" y="-553"/>
                    <a:pt x="-3001" y="8540"/>
                    <a:pt x="2598" y="13601"/>
                  </a:cubicBezTo>
                  <a:lnTo>
                    <a:pt x="8213" y="21047"/>
                  </a:lnTo>
                  <a:lnTo>
                    <a:pt x="13128" y="13601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/>
              </a:pPr>
              <a:endParaRPr sz="160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029" name="Shape 2029"/>
            <p:cNvSpPr/>
            <p:nvPr/>
          </p:nvSpPr>
          <p:spPr>
            <a:xfrm>
              <a:off x="1319399" y="2747249"/>
              <a:ext cx="268106" cy="2681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8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/>
              </a:pPr>
              <a:endParaRPr sz="160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030" name="Shape 2030"/>
            <p:cNvSpPr/>
            <p:nvPr/>
          </p:nvSpPr>
          <p:spPr>
            <a:xfrm>
              <a:off x="253492" y="5253989"/>
              <a:ext cx="2378985" cy="4487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0" tIns="0" rIns="0" bIns="0" numCol="1" anchor="ctr">
              <a:spAutoFit/>
            </a:bodyPr>
            <a:lstStyle>
              <a:lvl1pPr>
                <a:defRPr sz="7500">
                  <a:solidFill>
                    <a:srgbClr val="809D2C"/>
                  </a:solidFill>
                  <a:latin typeface="FontAwesome"/>
                  <a:ea typeface="FontAwesome"/>
                  <a:cs typeface="FontAwesome"/>
                  <a:sym typeface="FontAwesome"/>
                </a:defRPr>
              </a:lvl1pPr>
            </a:lstStyle>
            <a:p>
              <a:pPr algn="ctr">
                <a:lnSpc>
                  <a:spcPct val="120000"/>
                </a:lnSpc>
                <a:defRPr sz="1800">
                  <a:solidFill>
                    <a:srgbClr val="000000"/>
                  </a:solidFill>
                </a:defRPr>
              </a:pPr>
              <a:r>
                <a:rPr lang="zh-CN" altLang="en-US" sz="1325" dirty="0">
                  <a:solidFill>
                    <a:schemeClr val="bg2">
                      <a:lumMod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请替换文字内容</a:t>
              </a:r>
              <a:endParaRPr sz="1325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031" name="Shape 2031"/>
            <p:cNvSpPr/>
            <p:nvPr/>
          </p:nvSpPr>
          <p:spPr>
            <a:xfrm flipV="1">
              <a:off x="1453458" y="2990855"/>
              <a:ext cx="2" cy="2065071"/>
            </a:xfrm>
            <a:prstGeom prst="line">
              <a:avLst/>
            </a:prstGeom>
            <a:noFill/>
            <a:ln w="12700" cap="flat">
              <a:solidFill>
                <a:schemeClr val="bg1">
                  <a:lumMod val="65000"/>
                </a:schemeClr>
              </a:solidFill>
              <a:prstDash val="solid"/>
              <a:miter lim="400000"/>
            </a:ln>
            <a:effectLst/>
          </p:spPr>
          <p:txBody>
            <a:bodyPr wrap="square" lIns="22858" tIns="22858" rIns="22858" bIns="22858" numCol="1" anchor="t">
              <a:noAutofit/>
            </a:bodyPr>
            <a:lstStyle/>
            <a:p>
              <a:pPr defTabSz="2286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6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endParaRPr>
            </a:p>
          </p:txBody>
        </p:sp>
        <p:sp>
          <p:nvSpPr>
            <p:cNvPr id="2032" name="Shape 2032"/>
            <p:cNvSpPr/>
            <p:nvPr/>
          </p:nvSpPr>
          <p:spPr>
            <a:xfrm>
              <a:off x="0" y="5733434"/>
              <a:ext cx="2911316" cy="111985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spAutoFit/>
            </a:bodyPr>
            <a:lstStyle>
              <a:lvl1pPr defTabSz="457200">
                <a:defRPr sz="1800">
                  <a:solidFill>
                    <a:srgbClr val="828589"/>
                  </a:solidFill>
                  <a:latin typeface="STIXGeneral-Bold"/>
                  <a:ea typeface="STIXGeneral-Bold"/>
                  <a:cs typeface="STIXGeneral-Bold"/>
                  <a:sym typeface="STIXGeneral-Bold"/>
                </a:defRPr>
              </a:lvl1pPr>
            </a:lstStyle>
            <a:p>
              <a:pPr defTabSz="914400">
                <a:lnSpc>
                  <a:spcPct val="120000"/>
                </a:lnSpc>
                <a:defRPr/>
              </a:pPr>
              <a:r>
                <a:rPr lang="en-US" altLang="zh-CN" sz="760" kern="0" dirty="0">
                  <a:solidFill>
                    <a:schemeClr val="bg2">
                      <a:lumMod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微软雅黑" panose="020B0503020204020204" pitchFamily="34" charset="-122"/>
                </a:rPr>
                <a:t>Please replace text, click add relevant headline, modify the text content, also can copy your content to this directly.</a:t>
              </a:r>
              <a:endParaRPr sz="760" kern="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endParaRPr>
            </a:p>
          </p:txBody>
        </p:sp>
        <p:sp>
          <p:nvSpPr>
            <p:cNvPr id="2033" name="Shape 2033"/>
            <p:cNvSpPr/>
            <p:nvPr/>
          </p:nvSpPr>
          <p:spPr>
            <a:xfrm>
              <a:off x="1324773" y="812771"/>
              <a:ext cx="268106" cy="268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8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/>
              </a:pPr>
              <a:endParaRPr sz="160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2042" name="Group 2042"/>
          <p:cNvGrpSpPr/>
          <p:nvPr/>
        </p:nvGrpSpPr>
        <p:grpSpPr>
          <a:xfrm>
            <a:off x="7814927" y="1792932"/>
            <a:ext cx="1455579" cy="4145434"/>
            <a:chOff x="0" y="0"/>
            <a:chExt cx="2911316" cy="8291325"/>
          </a:xfrm>
        </p:grpSpPr>
        <p:sp>
          <p:nvSpPr>
            <p:cNvPr id="2035" name="Shape 2035"/>
            <p:cNvSpPr/>
            <p:nvPr/>
          </p:nvSpPr>
          <p:spPr>
            <a:xfrm flipV="1">
              <a:off x="1468347" y="2825143"/>
              <a:ext cx="2" cy="3702986"/>
            </a:xfrm>
            <a:prstGeom prst="line">
              <a:avLst/>
            </a:prstGeom>
            <a:noFill/>
            <a:ln w="12700" cap="flat">
              <a:solidFill>
                <a:schemeClr val="bg1">
                  <a:lumMod val="65000"/>
                </a:schemeClr>
              </a:solidFill>
              <a:prstDash val="solid"/>
              <a:miter lim="400000"/>
            </a:ln>
            <a:effectLst/>
          </p:spPr>
          <p:txBody>
            <a:bodyPr wrap="square" lIns="22858" tIns="22858" rIns="22858" bIns="22858" numCol="1" anchor="t">
              <a:noAutofit/>
            </a:bodyPr>
            <a:lstStyle/>
            <a:p>
              <a:pPr defTabSz="2286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6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endParaRPr>
            </a:p>
          </p:txBody>
        </p:sp>
        <p:sp>
          <p:nvSpPr>
            <p:cNvPr id="2036" name="Shape 2036"/>
            <p:cNvSpPr/>
            <p:nvPr/>
          </p:nvSpPr>
          <p:spPr>
            <a:xfrm>
              <a:off x="544381" y="0"/>
              <a:ext cx="1860634" cy="2767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896" h="21205" extrusionOk="0">
                  <a:moveTo>
                    <a:pt x="2854" y="12646"/>
                  </a:moveTo>
                  <a:cubicBezTo>
                    <a:pt x="-3017" y="8196"/>
                    <a:pt x="814" y="-395"/>
                    <a:pt x="8487" y="14"/>
                  </a:cubicBezTo>
                  <a:cubicBezTo>
                    <a:pt x="15753" y="401"/>
                    <a:pt x="18583" y="8670"/>
                    <a:pt x="12811" y="12646"/>
                  </a:cubicBezTo>
                  <a:cubicBezTo>
                    <a:pt x="11676" y="13847"/>
                    <a:pt x="10699" y="15161"/>
                    <a:pt x="9899" y="16561"/>
                  </a:cubicBezTo>
                  <a:cubicBezTo>
                    <a:pt x="9059" y="18035"/>
                    <a:pt x="8420" y="19594"/>
                    <a:pt x="7997" y="21205"/>
                  </a:cubicBezTo>
                  <a:cubicBezTo>
                    <a:pt x="7500" y="19575"/>
                    <a:pt x="6791" y="18002"/>
                    <a:pt x="5884" y="16520"/>
                  </a:cubicBezTo>
                  <a:cubicBezTo>
                    <a:pt x="5036" y="15133"/>
                    <a:pt x="4019" y="13834"/>
                    <a:pt x="2854" y="12646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/>
              </a:pPr>
              <a:endParaRPr sz="160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037" name="Shape 2037"/>
            <p:cNvSpPr/>
            <p:nvPr/>
          </p:nvSpPr>
          <p:spPr>
            <a:xfrm>
              <a:off x="920703" y="328863"/>
              <a:ext cx="1107961" cy="14975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006" h="21047" extrusionOk="0">
                  <a:moveTo>
                    <a:pt x="13128" y="13601"/>
                  </a:moveTo>
                  <a:cubicBezTo>
                    <a:pt x="18599" y="9205"/>
                    <a:pt x="15792" y="564"/>
                    <a:pt x="8717" y="26"/>
                  </a:cubicBezTo>
                  <a:cubicBezTo>
                    <a:pt x="1098" y="-553"/>
                    <a:pt x="-3001" y="8540"/>
                    <a:pt x="2598" y="13601"/>
                  </a:cubicBezTo>
                  <a:lnTo>
                    <a:pt x="8213" y="21047"/>
                  </a:lnTo>
                  <a:lnTo>
                    <a:pt x="13128" y="13601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/>
              </a:pPr>
              <a:endParaRPr sz="160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038" name="Shape 2038"/>
            <p:cNvSpPr/>
            <p:nvPr/>
          </p:nvSpPr>
          <p:spPr>
            <a:xfrm>
              <a:off x="1340665" y="2723483"/>
              <a:ext cx="268106" cy="268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/>
              </a:pPr>
              <a:endParaRPr sz="160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039" name="Shape 2039"/>
            <p:cNvSpPr/>
            <p:nvPr/>
          </p:nvSpPr>
          <p:spPr>
            <a:xfrm>
              <a:off x="266164" y="6643646"/>
              <a:ext cx="2378985" cy="49016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0" tIns="0" rIns="0" bIns="0" numCol="1" anchor="ctr">
              <a:spAutoFit/>
            </a:bodyPr>
            <a:lstStyle>
              <a:lvl1pPr>
                <a:defRPr sz="7500">
                  <a:solidFill>
                    <a:srgbClr val="3A9A87"/>
                  </a:solidFill>
                  <a:latin typeface="FontAwesome"/>
                  <a:ea typeface="FontAwesome"/>
                  <a:cs typeface="FontAwesome"/>
                  <a:sym typeface="FontAwesome"/>
                </a:defRPr>
              </a:lvl1pPr>
            </a:lstStyle>
            <a:p>
              <a:pPr lvl="0" algn="ctr">
                <a:lnSpc>
                  <a:spcPct val="120000"/>
                </a:lnSpc>
                <a:defRPr sz="1800">
                  <a:solidFill>
                    <a:srgbClr val="000000"/>
                  </a:solidFill>
                </a:defRPr>
              </a:pPr>
              <a:r>
                <a:rPr lang="zh-CN" altLang="en-US" sz="1325" dirty="0">
                  <a:solidFill>
                    <a:schemeClr val="bg2">
                      <a:lumMod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请替换文字内容</a:t>
              </a:r>
            </a:p>
          </p:txBody>
        </p:sp>
        <p:sp>
          <p:nvSpPr>
            <p:cNvPr id="2040" name="Shape 2040"/>
            <p:cNvSpPr/>
            <p:nvPr/>
          </p:nvSpPr>
          <p:spPr>
            <a:xfrm>
              <a:off x="0" y="7171469"/>
              <a:ext cx="2911316" cy="111985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spAutoFit/>
            </a:bodyPr>
            <a:lstStyle>
              <a:lvl1pPr defTabSz="457200">
                <a:defRPr sz="1800">
                  <a:solidFill>
                    <a:srgbClr val="828589"/>
                  </a:solidFill>
                  <a:latin typeface="STIXGeneral-Bold"/>
                  <a:ea typeface="STIXGeneral-Bold"/>
                  <a:cs typeface="STIXGeneral-Bold"/>
                  <a:sym typeface="STIXGeneral-Bold"/>
                </a:defRPr>
              </a:lvl1pPr>
            </a:lstStyle>
            <a:p>
              <a:pPr defTabSz="914400">
                <a:lnSpc>
                  <a:spcPct val="120000"/>
                </a:lnSpc>
                <a:defRPr/>
              </a:pPr>
              <a:r>
                <a:rPr lang="en-US" altLang="zh-CN" sz="760" kern="0" dirty="0">
                  <a:solidFill>
                    <a:schemeClr val="bg2">
                      <a:lumMod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微软雅黑" panose="020B0503020204020204" pitchFamily="34" charset="-122"/>
                </a:rPr>
                <a:t>Please replace text, click add relevant headline, modify the text content, also can copy your content to this directly.</a:t>
              </a:r>
              <a:endParaRPr sz="760" kern="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endParaRPr>
            </a:p>
          </p:txBody>
        </p:sp>
        <p:sp>
          <p:nvSpPr>
            <p:cNvPr id="2041" name="Shape 2041"/>
            <p:cNvSpPr/>
            <p:nvPr/>
          </p:nvSpPr>
          <p:spPr>
            <a:xfrm>
              <a:off x="1334281" y="754485"/>
              <a:ext cx="268106" cy="268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5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/>
              </a:pPr>
              <a:endParaRPr sz="160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2050" name="Group 2050"/>
          <p:cNvGrpSpPr/>
          <p:nvPr/>
        </p:nvGrpSpPr>
        <p:grpSpPr>
          <a:xfrm>
            <a:off x="9446068" y="2498077"/>
            <a:ext cx="1455579" cy="3412782"/>
            <a:chOff x="0" y="0"/>
            <a:chExt cx="2911316" cy="6825940"/>
          </a:xfrm>
        </p:grpSpPr>
        <p:sp>
          <p:nvSpPr>
            <p:cNvPr id="2043" name="Shape 2043"/>
            <p:cNvSpPr/>
            <p:nvPr/>
          </p:nvSpPr>
          <p:spPr>
            <a:xfrm flipV="1">
              <a:off x="1442907" y="2990855"/>
              <a:ext cx="2" cy="2065071"/>
            </a:xfrm>
            <a:prstGeom prst="line">
              <a:avLst/>
            </a:prstGeom>
            <a:noFill/>
            <a:ln w="12700" cap="flat">
              <a:solidFill>
                <a:schemeClr val="bg1">
                  <a:lumMod val="65000"/>
                </a:schemeClr>
              </a:solidFill>
              <a:prstDash val="solid"/>
              <a:miter lim="400000"/>
            </a:ln>
            <a:effectLst/>
          </p:spPr>
          <p:txBody>
            <a:bodyPr wrap="square" lIns="22858" tIns="22858" rIns="22858" bIns="22858" numCol="1" anchor="t">
              <a:noAutofit/>
            </a:bodyPr>
            <a:lstStyle/>
            <a:p>
              <a:pPr defTabSz="228600">
                <a:defRPr sz="1200">
                  <a:latin typeface="Helvetica"/>
                  <a:ea typeface="Helvetica"/>
                  <a:cs typeface="Helvetica"/>
                  <a:sym typeface="Helvetica"/>
                </a:defRPr>
              </a:pPr>
              <a:endParaRPr sz="6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微软雅黑" panose="020B0503020204020204" pitchFamily="34" charset="-122"/>
              </a:endParaRPr>
            </a:p>
          </p:txBody>
        </p:sp>
        <p:sp>
          <p:nvSpPr>
            <p:cNvPr id="2044" name="Shape 2044"/>
            <p:cNvSpPr/>
            <p:nvPr/>
          </p:nvSpPr>
          <p:spPr>
            <a:xfrm>
              <a:off x="525331" y="0"/>
              <a:ext cx="1860634" cy="2767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5896" h="21205" extrusionOk="0">
                  <a:moveTo>
                    <a:pt x="2854" y="12646"/>
                  </a:moveTo>
                  <a:cubicBezTo>
                    <a:pt x="-3017" y="8196"/>
                    <a:pt x="814" y="-395"/>
                    <a:pt x="8487" y="14"/>
                  </a:cubicBezTo>
                  <a:cubicBezTo>
                    <a:pt x="15753" y="401"/>
                    <a:pt x="18583" y="8670"/>
                    <a:pt x="12811" y="12646"/>
                  </a:cubicBezTo>
                  <a:cubicBezTo>
                    <a:pt x="11676" y="13847"/>
                    <a:pt x="10699" y="15161"/>
                    <a:pt x="9899" y="16561"/>
                  </a:cubicBezTo>
                  <a:cubicBezTo>
                    <a:pt x="9059" y="18035"/>
                    <a:pt x="8420" y="19594"/>
                    <a:pt x="7997" y="21205"/>
                  </a:cubicBezTo>
                  <a:cubicBezTo>
                    <a:pt x="7500" y="19575"/>
                    <a:pt x="6791" y="18002"/>
                    <a:pt x="5884" y="16520"/>
                  </a:cubicBezTo>
                  <a:cubicBezTo>
                    <a:pt x="5036" y="15133"/>
                    <a:pt x="4019" y="13834"/>
                    <a:pt x="2854" y="12646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/>
              </a:pPr>
              <a:endParaRPr sz="160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045" name="Shape 2045"/>
            <p:cNvSpPr/>
            <p:nvPr/>
          </p:nvSpPr>
          <p:spPr>
            <a:xfrm>
              <a:off x="901654" y="328863"/>
              <a:ext cx="1107961" cy="14975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006" h="21047" extrusionOk="0">
                  <a:moveTo>
                    <a:pt x="13128" y="13601"/>
                  </a:moveTo>
                  <a:cubicBezTo>
                    <a:pt x="18599" y="9205"/>
                    <a:pt x="15792" y="564"/>
                    <a:pt x="8717" y="26"/>
                  </a:cubicBezTo>
                  <a:cubicBezTo>
                    <a:pt x="1098" y="-553"/>
                    <a:pt x="-3001" y="8540"/>
                    <a:pt x="2598" y="13601"/>
                  </a:cubicBezTo>
                  <a:lnTo>
                    <a:pt x="8213" y="21047"/>
                  </a:lnTo>
                  <a:lnTo>
                    <a:pt x="13128" y="13601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/>
              </a:pPr>
              <a:endParaRPr sz="160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046" name="Shape 2046"/>
            <p:cNvSpPr/>
            <p:nvPr/>
          </p:nvSpPr>
          <p:spPr>
            <a:xfrm>
              <a:off x="1321581" y="2747249"/>
              <a:ext cx="268106" cy="2681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8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/>
              </a:pPr>
              <a:endParaRPr sz="160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047" name="Shape 2047"/>
            <p:cNvSpPr/>
            <p:nvPr/>
          </p:nvSpPr>
          <p:spPr>
            <a:xfrm>
              <a:off x="266142" y="5253989"/>
              <a:ext cx="2378985" cy="44873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0" tIns="0" rIns="0" bIns="0" numCol="1" anchor="ctr">
              <a:spAutoFit/>
            </a:bodyPr>
            <a:lstStyle>
              <a:lvl1pPr>
                <a:defRPr sz="7500">
                  <a:solidFill>
                    <a:srgbClr val="694E7F"/>
                  </a:solidFill>
                  <a:latin typeface="FontAwesome"/>
                  <a:ea typeface="FontAwesome"/>
                  <a:cs typeface="FontAwesome"/>
                  <a:sym typeface="FontAwesome"/>
                </a:defRPr>
              </a:lvl1pPr>
            </a:lstStyle>
            <a:p>
              <a:pPr lvl="0" algn="ctr">
                <a:lnSpc>
                  <a:spcPct val="120000"/>
                </a:lnSpc>
                <a:defRPr sz="1800">
                  <a:solidFill>
                    <a:srgbClr val="000000"/>
                  </a:solidFill>
                </a:defRPr>
              </a:pPr>
              <a:r>
                <a:rPr lang="zh-CN" altLang="en-US" sz="1325" dirty="0">
                  <a:solidFill>
                    <a:schemeClr val="bg2">
                      <a:lumMod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请替换文字内容</a:t>
              </a:r>
              <a:endParaRPr sz="1325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048" name="Shape 2048"/>
            <p:cNvSpPr/>
            <p:nvPr/>
          </p:nvSpPr>
          <p:spPr>
            <a:xfrm>
              <a:off x="0" y="5706084"/>
              <a:ext cx="2911316" cy="111985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spAutoFit/>
            </a:bodyPr>
            <a:lstStyle>
              <a:lvl1pPr defTabSz="457200">
                <a:defRPr sz="1800">
                  <a:solidFill>
                    <a:srgbClr val="828589"/>
                  </a:solidFill>
                  <a:latin typeface="STIXGeneral-Bold"/>
                  <a:ea typeface="STIXGeneral-Bold"/>
                  <a:cs typeface="STIXGeneral-Bold"/>
                  <a:sym typeface="STIXGeneral-Bold"/>
                </a:defRPr>
              </a:lvl1pPr>
            </a:lstStyle>
            <a:p>
              <a:pPr defTabSz="914400">
                <a:lnSpc>
                  <a:spcPct val="120000"/>
                </a:lnSpc>
                <a:defRPr/>
              </a:pPr>
              <a:r>
                <a:rPr lang="en-US" altLang="zh-CN" sz="760" kern="0" dirty="0">
                  <a:solidFill>
                    <a:schemeClr val="bg2">
                      <a:lumMod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微软雅黑" panose="020B0503020204020204" pitchFamily="34" charset="-122"/>
                </a:rPr>
                <a:t>Please replace text, click add relevant headline, modify the text content, also can copy your content to this directly.</a:t>
              </a:r>
              <a:endParaRPr sz="760" kern="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endParaRPr>
            </a:p>
          </p:txBody>
        </p:sp>
        <p:sp>
          <p:nvSpPr>
            <p:cNvPr id="2049" name="Shape 2049"/>
            <p:cNvSpPr/>
            <p:nvPr/>
          </p:nvSpPr>
          <p:spPr>
            <a:xfrm>
              <a:off x="1321598" y="812771"/>
              <a:ext cx="268106" cy="268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8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chemeClr val="accent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lnSpc>
                  <a:spcPct val="120000"/>
                </a:lnSpc>
                <a:defRPr sz="3200"/>
              </a:pPr>
              <a:endParaRPr sz="160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50" name="文本框 49"/>
          <p:cNvSpPr txBox="1"/>
          <p:nvPr/>
        </p:nvSpPr>
        <p:spPr>
          <a:xfrm>
            <a:off x="353634" y="343631"/>
            <a:ext cx="2380768" cy="355028"/>
          </a:xfrm>
          <a:prstGeom prst="rect">
            <a:avLst/>
          </a:prstGeom>
          <a:noFill/>
        </p:spPr>
        <p:txBody>
          <a:bodyPr wrap="none" lIns="91434" tIns="45717" rIns="91434" bIns="45717" rtlCol="0">
            <a:spAutoFit/>
          </a:bodyPr>
          <a:lstStyle/>
          <a:p>
            <a:pPr defTabSz="914400"/>
            <a:r>
              <a:rPr lang="zh-CN" altLang="en-US" sz="1705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点击添加相关标题文字</a:t>
            </a:r>
          </a:p>
        </p:txBody>
      </p:sp>
      <p:sp>
        <p:nvSpPr>
          <p:cNvPr id="51" name="文本框 50"/>
          <p:cNvSpPr txBox="1"/>
          <p:nvPr/>
        </p:nvSpPr>
        <p:spPr>
          <a:xfrm>
            <a:off x="353634" y="621185"/>
            <a:ext cx="2512342" cy="296550"/>
          </a:xfrm>
          <a:prstGeom prst="rect">
            <a:avLst/>
          </a:prstGeom>
          <a:noFill/>
        </p:spPr>
        <p:txBody>
          <a:bodyPr wrap="none" lIns="91434" tIns="45717" rIns="91434" bIns="45717" rtlCol="0">
            <a:spAutoFit/>
          </a:bodyPr>
          <a:lstStyle/>
          <a:p>
            <a:pPr defTabSz="914400"/>
            <a:r>
              <a:rPr lang="en-US" altLang="zh-CN" sz="1325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ADD RELATED TITLE WORDS</a:t>
            </a:r>
            <a:endParaRPr lang="zh-CN" altLang="en-US" sz="1325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wipe/>
      </p:transition>
    </mc:Choice>
    <mc:Fallback xmlns="">
      <p:transition spd="slow" advClick="0" advTm="0">
        <p:wipe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 fill="hold"/>
                                        <p:tgtEl>
                                          <p:spTgt spid="2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900" fill="hold"/>
                                        <p:tgtEl>
                                          <p:spTgt spid="20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900" fill="hold"/>
                                        <p:tgtEl>
                                          <p:spTgt spid="20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indefinite" fill="hold"/>
                                        <p:tgtEl>
                                          <p:spTgt spid="2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900" fill="hold"/>
                                        <p:tgtEl>
                                          <p:spTgt spid="20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fill="hold"/>
                                        <p:tgtEl>
                                          <p:spTgt spid="20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indefinite" fill="hold"/>
                                        <p:tgtEl>
                                          <p:spTgt spid="2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900" fill="hold"/>
                                        <p:tgtEl>
                                          <p:spTgt spid="2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fill="hold"/>
                                        <p:tgtEl>
                                          <p:spTgt spid="2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indefinite" fill="hold"/>
                                        <p:tgtEl>
                                          <p:spTgt spid="2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900" fill="hold"/>
                                        <p:tgtEl>
                                          <p:spTgt spid="2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fill="hold"/>
                                        <p:tgtEl>
                                          <p:spTgt spid="2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indefinite" fill="hold"/>
                                        <p:tgtEl>
                                          <p:spTgt spid="2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900" fill="hold"/>
                                        <p:tgtEl>
                                          <p:spTgt spid="2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00" fill="hold"/>
                                        <p:tgtEl>
                                          <p:spTgt spid="20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indefinite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9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10" grpId="0" advAuto="0"/>
      <p:bldP spid="2018" grpId="0" advAuto="0"/>
      <p:bldP spid="2026" grpId="0" advAuto="0"/>
      <p:bldP spid="2034" grpId="0" advAuto="0"/>
      <p:bldP spid="2042" grpId="0" advAuto="0"/>
      <p:bldP spid="2050" grpId="0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27093" y="0"/>
            <a:ext cx="12208087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/>
          </a:p>
        </p:txBody>
      </p:sp>
      <p:sp>
        <p:nvSpPr>
          <p:cNvPr id="2" name="文本框 1"/>
          <p:cNvSpPr txBox="1"/>
          <p:nvPr>
            <p:custDataLst>
              <p:tags r:id="rId2"/>
            </p:custDataLst>
          </p:nvPr>
        </p:nvSpPr>
        <p:spPr>
          <a:xfrm>
            <a:off x="632460" y="1692275"/>
            <a:ext cx="3002280" cy="3524250"/>
          </a:xfrm>
          <a:prstGeom prst="rect">
            <a:avLst/>
          </a:prstGeom>
          <a:solidFill>
            <a:schemeClr val="tx2">
              <a:lumMod val="40000"/>
              <a:lumOff val="60000"/>
              <a:alpha val="70000"/>
            </a:schemeClr>
          </a:solidFill>
          <a:ln>
            <a:noFill/>
          </a:ln>
          <a:effectLst/>
        </p:spPr>
        <p:txBody>
          <a:bodyPr lIns="90170" tIns="46990" rIns="90170" bIns="46990" anchor="ctr">
            <a:normAutofit/>
          </a:bodyPr>
          <a:lstStyle>
            <a:defPPr>
              <a:defRPr lang="zh-CN"/>
            </a:defPPr>
            <a:lvl1pPr algn="ctr">
              <a:defRPr sz="2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742950" indent="-285750">
              <a:defRPr>
                <a:ea typeface="宋体" panose="02010600030101010101" pitchFamily="2" charset="-122"/>
              </a:defRPr>
            </a:lvl2pPr>
            <a:lvl3pPr marL="1143000" indent="-228600">
              <a:defRPr>
                <a:ea typeface="宋体" panose="02010600030101010101" pitchFamily="2" charset="-122"/>
              </a:defRPr>
            </a:lvl3pPr>
            <a:lvl4pPr marL="1600200" indent="-228600">
              <a:defRPr>
                <a:ea typeface="宋体" panose="02010600030101010101" pitchFamily="2" charset="-122"/>
              </a:defRPr>
            </a:lvl4pPr>
            <a:lvl5pPr marL="2057400" indent="-228600">
              <a:defRPr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ea typeface="宋体" panose="02010600030101010101" pitchFamily="2" charset="-122"/>
              </a:defRPr>
            </a:lvl9pPr>
          </a:lstStyle>
          <a:p>
            <a:r>
              <a:rPr lang="zh-CN" altLang="en-US"/>
              <a:t>请在此输入您的标题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32834" y="1687830"/>
            <a:ext cx="3963035" cy="35236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95870" y="1692275"/>
            <a:ext cx="3963035" cy="3519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wipe/>
      </p:transition>
    </mc:Choice>
    <mc:Fallback xmlns="">
      <p:transition spd="slow" advClick="0" advTm="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" name="Group 116"/>
          <p:cNvGrpSpPr/>
          <p:nvPr/>
        </p:nvGrpSpPr>
        <p:grpSpPr>
          <a:xfrm>
            <a:off x="8912055" y="2225452"/>
            <a:ext cx="2715036" cy="1136952"/>
            <a:chOff x="8657822" y="2704651"/>
            <a:chExt cx="2574398" cy="1078058"/>
          </a:xfrm>
        </p:grpSpPr>
        <p:sp>
          <p:nvSpPr>
            <p:cNvPr id="69" name="Text Placeholder 2"/>
            <p:cNvSpPr txBox="1"/>
            <p:nvPr/>
          </p:nvSpPr>
          <p:spPr>
            <a:xfrm>
              <a:off x="8657822" y="2704651"/>
              <a:ext cx="2013460" cy="261780"/>
            </a:xfrm>
            <a:prstGeom prst="rect">
              <a:avLst/>
            </a:prstGeom>
            <a:noFill/>
          </p:spPr>
          <p:txBody>
            <a:bodyPr vert="horz" lIns="96435" tIns="48218" rIns="96435" bIns="48218" rtlCol="0" anchor="ctr">
              <a:noAutofit/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GB" sz="1475" b="1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Clear Sans" panose="020B0503030202020304" pitchFamily="34" charset="0"/>
                  <a:sym typeface="Times New Roman" panose="02020603050405020304" pitchFamily="18" charset="0"/>
                </a:rPr>
                <a:t>单击此处添加名称</a:t>
              </a: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8738504" y="3043924"/>
              <a:ext cx="2493716" cy="73878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265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您的内容打在这里，或者通过复制您的文本后，在此框中选择粘贴。您的内容打在这里，或者通过复制您的文本后，在此框中选择粘贴。</a:t>
              </a:r>
            </a:p>
          </p:txBody>
        </p:sp>
      </p:grpSp>
      <p:grpSp>
        <p:nvGrpSpPr>
          <p:cNvPr id="123" name="Group 122"/>
          <p:cNvGrpSpPr/>
          <p:nvPr/>
        </p:nvGrpSpPr>
        <p:grpSpPr>
          <a:xfrm>
            <a:off x="620058" y="2225450"/>
            <a:ext cx="2706844" cy="1136952"/>
            <a:chOff x="1319148" y="2220559"/>
            <a:chExt cx="2566630" cy="1078059"/>
          </a:xfrm>
        </p:grpSpPr>
        <p:sp>
          <p:nvSpPr>
            <p:cNvPr id="75" name="Text Placeholder 2"/>
            <p:cNvSpPr txBox="1"/>
            <p:nvPr/>
          </p:nvSpPr>
          <p:spPr>
            <a:xfrm>
              <a:off x="1872318" y="2220559"/>
              <a:ext cx="2013460" cy="261780"/>
            </a:xfrm>
            <a:prstGeom prst="rect">
              <a:avLst/>
            </a:prstGeom>
            <a:noFill/>
          </p:spPr>
          <p:txBody>
            <a:bodyPr vert="horz" lIns="96435" tIns="48218" rIns="96435" bIns="48218" rtlCol="0" anchor="ctr">
              <a:noAutofit/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GB" sz="1475" b="1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Clear Sans" panose="020B0503030202020304" pitchFamily="34" charset="0"/>
                  <a:sym typeface="Times New Roman" panose="02020603050405020304" pitchFamily="18" charset="0"/>
                </a:rPr>
                <a:t>单击此处添加名称</a:t>
              </a: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1319148" y="2559832"/>
              <a:ext cx="2499503" cy="73878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sz="1265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您的内容打在这里，或者通过复制您的文本后，在此框中选择粘贴。您的内容打在这里，或者通过复制您的文本后，在此框中选择粘贴。</a:t>
              </a:r>
            </a:p>
          </p:txBody>
        </p:sp>
      </p:grpSp>
      <p:sp>
        <p:nvSpPr>
          <p:cNvPr id="68" name="Shape 4159"/>
          <p:cNvSpPr/>
          <p:nvPr/>
        </p:nvSpPr>
        <p:spPr>
          <a:xfrm rot="2218901">
            <a:off x="7890773" y="1646458"/>
            <a:ext cx="1338840" cy="12687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cubicBezTo>
                  <a:pt x="9161" y="606"/>
                  <a:pt x="1961" y="7806"/>
                  <a:pt x="0" y="21600"/>
                </a:cubicBezTo>
              </a:path>
            </a:pathLst>
          </a:custGeom>
          <a:ln w="3175">
            <a:solidFill>
              <a:srgbClr val="53585F"/>
            </a:solidFill>
            <a:miter lim="400000"/>
            <a:headEnd type="triangle"/>
            <a:tailEnd type="oval"/>
          </a:ln>
        </p:spPr>
        <p:txBody>
          <a:bodyPr/>
          <a:lstStyle/>
          <a:p>
            <a:pPr lvl="0"/>
            <a:endParaRPr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114" name="Shape 4159"/>
          <p:cNvSpPr/>
          <p:nvPr/>
        </p:nvSpPr>
        <p:spPr>
          <a:xfrm rot="20065798" flipV="1">
            <a:off x="7777345" y="4917277"/>
            <a:ext cx="1338840" cy="12687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cubicBezTo>
                  <a:pt x="9161" y="606"/>
                  <a:pt x="1961" y="7806"/>
                  <a:pt x="0" y="21600"/>
                </a:cubicBezTo>
              </a:path>
            </a:pathLst>
          </a:custGeom>
          <a:ln w="3175">
            <a:solidFill>
              <a:srgbClr val="53585F"/>
            </a:solidFill>
            <a:miter lim="400000"/>
            <a:headEnd type="triangle"/>
            <a:tailEnd type="oval"/>
          </a:ln>
        </p:spPr>
        <p:txBody>
          <a:bodyPr/>
          <a:lstStyle/>
          <a:p>
            <a:pPr lvl="0"/>
            <a:endParaRPr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grpSp>
        <p:nvGrpSpPr>
          <p:cNvPr id="122" name="Group 121"/>
          <p:cNvGrpSpPr/>
          <p:nvPr/>
        </p:nvGrpSpPr>
        <p:grpSpPr>
          <a:xfrm>
            <a:off x="583826" y="4766602"/>
            <a:ext cx="2712460" cy="1136952"/>
            <a:chOff x="1313823" y="4952809"/>
            <a:chExt cx="2571955" cy="1078059"/>
          </a:xfrm>
        </p:grpSpPr>
        <p:sp>
          <p:nvSpPr>
            <p:cNvPr id="115" name="Text Placeholder 2"/>
            <p:cNvSpPr txBox="1"/>
            <p:nvPr/>
          </p:nvSpPr>
          <p:spPr>
            <a:xfrm>
              <a:off x="1872318" y="4952809"/>
              <a:ext cx="2013460" cy="261780"/>
            </a:xfrm>
            <a:prstGeom prst="rect">
              <a:avLst/>
            </a:prstGeom>
            <a:noFill/>
          </p:spPr>
          <p:txBody>
            <a:bodyPr vert="horz" lIns="96435" tIns="48218" rIns="96435" bIns="48218" rtlCol="0" anchor="ctr">
              <a:noAutofit/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GB" sz="1475" b="1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Clear Sans" panose="020B0503030202020304" pitchFamily="34" charset="0"/>
                  <a:sym typeface="Times New Roman" panose="02020603050405020304" pitchFamily="18" charset="0"/>
                </a:rPr>
                <a:t>单击此处添加名称</a:t>
              </a:r>
            </a:p>
          </p:txBody>
        </p:sp>
        <p:sp>
          <p:nvSpPr>
            <p:cNvPr id="116" name="TextBox 115"/>
            <p:cNvSpPr txBox="1"/>
            <p:nvPr/>
          </p:nvSpPr>
          <p:spPr>
            <a:xfrm>
              <a:off x="1313823" y="5292082"/>
              <a:ext cx="2504828" cy="73878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sz="1265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您的内容打在这里，或者通过复制您的文本后，在此框中选择粘贴。您的内容打在这里，或者通过复制您的文本后，在此框中选择粘贴。</a:t>
              </a:r>
            </a:p>
          </p:txBody>
        </p:sp>
      </p:grpSp>
      <p:grpSp>
        <p:nvGrpSpPr>
          <p:cNvPr id="118" name="Group 117"/>
          <p:cNvGrpSpPr/>
          <p:nvPr/>
        </p:nvGrpSpPr>
        <p:grpSpPr>
          <a:xfrm>
            <a:off x="8912050" y="4766603"/>
            <a:ext cx="2886479" cy="1136952"/>
            <a:chOff x="8657822" y="2704651"/>
            <a:chExt cx="2736960" cy="1078059"/>
          </a:xfrm>
        </p:grpSpPr>
        <p:sp>
          <p:nvSpPr>
            <p:cNvPr id="119" name="Text Placeholder 2"/>
            <p:cNvSpPr txBox="1"/>
            <p:nvPr/>
          </p:nvSpPr>
          <p:spPr>
            <a:xfrm>
              <a:off x="8657822" y="2704651"/>
              <a:ext cx="2013460" cy="261780"/>
            </a:xfrm>
            <a:prstGeom prst="rect">
              <a:avLst/>
            </a:prstGeom>
            <a:noFill/>
          </p:spPr>
          <p:txBody>
            <a:bodyPr vert="horz" lIns="96435" tIns="48218" rIns="96435" bIns="48218" rtlCol="0" anchor="ctr">
              <a:noAutofit/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en-GB" sz="1475" b="1" err="1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Clear Sans" panose="020B0503030202020304" pitchFamily="34" charset="0"/>
                  <a:sym typeface="Times New Roman" panose="02020603050405020304" pitchFamily="18" charset="0"/>
                </a:rPr>
                <a:t>单击此处添加名称</a:t>
              </a:r>
            </a:p>
          </p:txBody>
        </p:sp>
        <p:sp>
          <p:nvSpPr>
            <p:cNvPr id="120" name="TextBox 119"/>
            <p:cNvSpPr txBox="1"/>
            <p:nvPr/>
          </p:nvSpPr>
          <p:spPr>
            <a:xfrm>
              <a:off x="8738503" y="3043924"/>
              <a:ext cx="2656279" cy="73878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265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Clear Sans Light" panose="020B0303030202020304" pitchFamily="34" charset="0"/>
                  <a:sym typeface="Times New Roman" panose="02020603050405020304" pitchFamily="18" charset="0"/>
                </a:rPr>
                <a:t>您的内容打在这里，或者通过复制您的文本后，在此框中选择粘贴。您的内容打在这里，或者通过复制您的文本后，在此框中选择粘贴。</a:t>
              </a:r>
            </a:p>
          </p:txBody>
        </p:sp>
      </p:grpSp>
      <p:sp>
        <p:nvSpPr>
          <p:cNvPr id="51" name="Shape 4159"/>
          <p:cNvSpPr/>
          <p:nvPr/>
        </p:nvSpPr>
        <p:spPr>
          <a:xfrm rot="19381099" flipH="1">
            <a:off x="3002230" y="1646458"/>
            <a:ext cx="1338840" cy="12687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cubicBezTo>
                  <a:pt x="9161" y="606"/>
                  <a:pt x="1961" y="7806"/>
                  <a:pt x="0" y="21600"/>
                </a:cubicBezTo>
              </a:path>
            </a:pathLst>
          </a:custGeom>
          <a:ln w="3175">
            <a:solidFill>
              <a:srgbClr val="53585F"/>
            </a:solidFill>
            <a:miter lim="400000"/>
            <a:headEnd type="triangle"/>
            <a:tailEnd type="oval"/>
          </a:ln>
        </p:spPr>
        <p:txBody>
          <a:bodyPr/>
          <a:lstStyle/>
          <a:p>
            <a:pPr lvl="0"/>
            <a:endParaRPr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52" name="Shape 4159"/>
          <p:cNvSpPr/>
          <p:nvPr/>
        </p:nvSpPr>
        <p:spPr>
          <a:xfrm rot="1534202" flipH="1" flipV="1">
            <a:off x="3099234" y="4917276"/>
            <a:ext cx="1338840" cy="126878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cubicBezTo>
                  <a:pt x="9161" y="606"/>
                  <a:pt x="1961" y="7806"/>
                  <a:pt x="0" y="21600"/>
                </a:cubicBezTo>
              </a:path>
            </a:pathLst>
          </a:custGeom>
          <a:ln w="3175">
            <a:solidFill>
              <a:srgbClr val="53585F"/>
            </a:solidFill>
            <a:miter lim="400000"/>
            <a:headEnd type="triangle"/>
            <a:tailEnd type="oval"/>
          </a:ln>
        </p:spPr>
        <p:txBody>
          <a:bodyPr/>
          <a:lstStyle/>
          <a:p>
            <a:pPr lvl="0"/>
            <a:endParaRPr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sp>
        <p:nvSpPr>
          <p:cNvPr id="30" name="Freeform 29"/>
          <p:cNvSpPr/>
          <p:nvPr/>
        </p:nvSpPr>
        <p:spPr bwMode="auto">
          <a:xfrm>
            <a:off x="5633079" y="3991060"/>
            <a:ext cx="914127" cy="2491246"/>
          </a:xfrm>
          <a:custGeom>
            <a:avLst/>
            <a:gdLst>
              <a:gd name="T0" fmla="*/ 183 w 278"/>
              <a:gd name="T1" fmla="*/ 249 h 757"/>
              <a:gd name="T2" fmla="*/ 156 w 278"/>
              <a:gd name="T3" fmla="*/ 0 h 757"/>
              <a:gd name="T4" fmla="*/ 143 w 278"/>
              <a:gd name="T5" fmla="*/ 2 h 757"/>
              <a:gd name="T6" fmla="*/ 122 w 278"/>
              <a:gd name="T7" fmla="*/ 257 h 757"/>
              <a:gd name="T8" fmla="*/ 14 w 278"/>
              <a:gd name="T9" fmla="*/ 198 h 757"/>
              <a:gd name="T10" fmla="*/ 0 w 278"/>
              <a:gd name="T11" fmla="*/ 231 h 757"/>
              <a:gd name="T12" fmla="*/ 111 w 278"/>
              <a:gd name="T13" fmla="*/ 352 h 757"/>
              <a:gd name="T14" fmla="*/ 82 w 278"/>
              <a:gd name="T15" fmla="*/ 753 h 757"/>
              <a:gd name="T16" fmla="*/ 239 w 278"/>
              <a:gd name="T17" fmla="*/ 757 h 757"/>
              <a:gd name="T18" fmla="*/ 194 w 278"/>
              <a:gd name="T19" fmla="*/ 351 h 757"/>
              <a:gd name="T20" fmla="*/ 278 w 278"/>
              <a:gd name="T21" fmla="*/ 238 h 757"/>
              <a:gd name="T22" fmla="*/ 259 w 278"/>
              <a:gd name="T23" fmla="*/ 195 h 757"/>
              <a:gd name="T24" fmla="*/ 183 w 278"/>
              <a:gd name="T25" fmla="*/ 249 h 7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78" h="757">
                <a:moveTo>
                  <a:pt x="183" y="249"/>
                </a:moveTo>
                <a:cubicBezTo>
                  <a:pt x="183" y="249"/>
                  <a:pt x="178" y="167"/>
                  <a:pt x="156" y="0"/>
                </a:cubicBezTo>
                <a:cubicBezTo>
                  <a:pt x="152" y="1"/>
                  <a:pt x="148" y="2"/>
                  <a:pt x="143" y="2"/>
                </a:cubicBezTo>
                <a:cubicBezTo>
                  <a:pt x="136" y="75"/>
                  <a:pt x="124" y="201"/>
                  <a:pt x="122" y="257"/>
                </a:cubicBezTo>
                <a:cubicBezTo>
                  <a:pt x="121" y="263"/>
                  <a:pt x="85" y="221"/>
                  <a:pt x="14" y="198"/>
                </a:cubicBezTo>
                <a:cubicBezTo>
                  <a:pt x="10" y="209"/>
                  <a:pt x="5" y="220"/>
                  <a:pt x="0" y="231"/>
                </a:cubicBezTo>
                <a:cubicBezTo>
                  <a:pt x="46" y="263"/>
                  <a:pt x="98" y="308"/>
                  <a:pt x="111" y="352"/>
                </a:cubicBezTo>
                <a:cubicBezTo>
                  <a:pt x="111" y="352"/>
                  <a:pt x="110" y="624"/>
                  <a:pt x="82" y="753"/>
                </a:cubicBezTo>
                <a:cubicBezTo>
                  <a:pt x="82" y="753"/>
                  <a:pt x="179" y="727"/>
                  <a:pt x="239" y="757"/>
                </a:cubicBezTo>
                <a:cubicBezTo>
                  <a:pt x="203" y="698"/>
                  <a:pt x="194" y="351"/>
                  <a:pt x="194" y="351"/>
                </a:cubicBezTo>
                <a:cubicBezTo>
                  <a:pt x="207" y="304"/>
                  <a:pt x="241" y="266"/>
                  <a:pt x="278" y="238"/>
                </a:cubicBezTo>
                <a:cubicBezTo>
                  <a:pt x="271" y="224"/>
                  <a:pt x="264" y="209"/>
                  <a:pt x="259" y="195"/>
                </a:cubicBezTo>
                <a:cubicBezTo>
                  <a:pt x="231" y="206"/>
                  <a:pt x="203" y="223"/>
                  <a:pt x="183" y="249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6435" tIns="48218" rIns="96435" bIns="48218" numCol="1" anchor="t" anchorCtr="0" compatLnSpc="1"/>
          <a:lstStyle/>
          <a:p>
            <a:endParaRPr lang="id-ID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Times New Roman" panose="02020603050405020304" pitchFamily="18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704373" y="1879863"/>
            <a:ext cx="4818418" cy="3325010"/>
            <a:chOff x="3827689" y="1960108"/>
            <a:chExt cx="4568825" cy="3152775"/>
          </a:xfrm>
        </p:grpSpPr>
        <p:sp>
          <p:nvSpPr>
            <p:cNvPr id="31" name="Freeform 30"/>
            <p:cNvSpPr/>
            <p:nvPr/>
          </p:nvSpPr>
          <p:spPr bwMode="auto">
            <a:xfrm>
              <a:off x="5727927" y="1960108"/>
              <a:ext cx="736600" cy="1362075"/>
            </a:xfrm>
            <a:custGeom>
              <a:avLst/>
              <a:gdLst>
                <a:gd name="T0" fmla="*/ 123 w 236"/>
                <a:gd name="T1" fmla="*/ 0 h 436"/>
                <a:gd name="T2" fmla="*/ 6 w 236"/>
                <a:gd name="T3" fmla="*/ 218 h 436"/>
                <a:gd name="T4" fmla="*/ 0 w 236"/>
                <a:gd name="T5" fmla="*/ 219 h 436"/>
                <a:gd name="T6" fmla="*/ 105 w 236"/>
                <a:gd name="T7" fmla="*/ 5 h 436"/>
                <a:gd name="T8" fmla="*/ 105 w 236"/>
                <a:gd name="T9" fmla="*/ 432 h 436"/>
                <a:gd name="T10" fmla="*/ 116 w 236"/>
                <a:gd name="T11" fmla="*/ 436 h 436"/>
                <a:gd name="T12" fmla="*/ 236 w 236"/>
                <a:gd name="T13" fmla="*/ 218 h 436"/>
                <a:gd name="T14" fmla="*/ 123 w 236"/>
                <a:gd name="T15" fmla="*/ 0 h 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6" h="436">
                  <a:moveTo>
                    <a:pt x="123" y="0"/>
                  </a:moveTo>
                  <a:cubicBezTo>
                    <a:pt x="123" y="0"/>
                    <a:pt x="6" y="98"/>
                    <a:pt x="6" y="218"/>
                  </a:cubicBezTo>
                  <a:cubicBezTo>
                    <a:pt x="6" y="219"/>
                    <a:pt x="0" y="219"/>
                    <a:pt x="0" y="219"/>
                  </a:cubicBezTo>
                  <a:cubicBezTo>
                    <a:pt x="0" y="113"/>
                    <a:pt x="85" y="25"/>
                    <a:pt x="105" y="5"/>
                  </a:cubicBezTo>
                  <a:cubicBezTo>
                    <a:pt x="105" y="432"/>
                    <a:pt x="105" y="432"/>
                    <a:pt x="105" y="432"/>
                  </a:cubicBezTo>
                  <a:cubicBezTo>
                    <a:pt x="121" y="435"/>
                    <a:pt x="116" y="436"/>
                    <a:pt x="116" y="436"/>
                  </a:cubicBezTo>
                  <a:cubicBezTo>
                    <a:pt x="116" y="436"/>
                    <a:pt x="236" y="339"/>
                    <a:pt x="236" y="218"/>
                  </a:cubicBezTo>
                  <a:cubicBezTo>
                    <a:pt x="236" y="98"/>
                    <a:pt x="123" y="0"/>
                    <a:pt x="1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id-ID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32" name="Freeform 31"/>
            <p:cNvSpPr/>
            <p:nvPr/>
          </p:nvSpPr>
          <p:spPr bwMode="auto">
            <a:xfrm>
              <a:off x="7459889" y="4195308"/>
              <a:ext cx="936625" cy="693738"/>
            </a:xfrm>
            <a:custGeom>
              <a:avLst/>
              <a:gdLst>
                <a:gd name="T0" fmla="*/ 180 w 300"/>
                <a:gd name="T1" fmla="*/ 31 h 222"/>
                <a:gd name="T2" fmla="*/ 0 w 300"/>
                <a:gd name="T3" fmla="*/ 55 h 222"/>
                <a:gd name="T4" fmla="*/ 120 w 300"/>
                <a:gd name="T5" fmla="*/ 191 h 222"/>
                <a:gd name="T6" fmla="*/ 300 w 300"/>
                <a:gd name="T7" fmla="*/ 167 h 222"/>
                <a:gd name="T8" fmla="*/ 180 w 300"/>
                <a:gd name="T9" fmla="*/ 31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0" h="222">
                  <a:moveTo>
                    <a:pt x="180" y="31"/>
                  </a:moveTo>
                  <a:cubicBezTo>
                    <a:pt x="97" y="0"/>
                    <a:pt x="0" y="55"/>
                    <a:pt x="0" y="55"/>
                  </a:cubicBezTo>
                  <a:cubicBezTo>
                    <a:pt x="0" y="55"/>
                    <a:pt x="37" y="160"/>
                    <a:pt x="120" y="191"/>
                  </a:cubicBezTo>
                  <a:cubicBezTo>
                    <a:pt x="202" y="222"/>
                    <a:pt x="300" y="167"/>
                    <a:pt x="300" y="167"/>
                  </a:cubicBezTo>
                  <a:cubicBezTo>
                    <a:pt x="300" y="167"/>
                    <a:pt x="263" y="62"/>
                    <a:pt x="180" y="3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id-ID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33" name="Freeform 32"/>
            <p:cNvSpPr/>
            <p:nvPr/>
          </p:nvSpPr>
          <p:spPr bwMode="auto">
            <a:xfrm>
              <a:off x="7472589" y="2682420"/>
              <a:ext cx="908050" cy="714375"/>
            </a:xfrm>
            <a:custGeom>
              <a:avLst/>
              <a:gdLst>
                <a:gd name="T0" fmla="*/ 181 w 291"/>
                <a:gd name="T1" fmla="*/ 192 h 229"/>
                <a:gd name="T2" fmla="*/ 291 w 291"/>
                <a:gd name="T3" fmla="*/ 48 h 229"/>
                <a:gd name="T4" fmla="*/ 110 w 291"/>
                <a:gd name="T5" fmla="*/ 36 h 229"/>
                <a:gd name="T6" fmla="*/ 0 w 291"/>
                <a:gd name="T7" fmla="*/ 180 h 229"/>
                <a:gd name="T8" fmla="*/ 181 w 291"/>
                <a:gd name="T9" fmla="*/ 192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1" h="229">
                  <a:moveTo>
                    <a:pt x="181" y="192"/>
                  </a:moveTo>
                  <a:cubicBezTo>
                    <a:pt x="261" y="156"/>
                    <a:pt x="291" y="48"/>
                    <a:pt x="291" y="48"/>
                  </a:cubicBezTo>
                  <a:cubicBezTo>
                    <a:pt x="291" y="48"/>
                    <a:pt x="191" y="0"/>
                    <a:pt x="110" y="36"/>
                  </a:cubicBezTo>
                  <a:cubicBezTo>
                    <a:pt x="30" y="73"/>
                    <a:pt x="0" y="180"/>
                    <a:pt x="0" y="180"/>
                  </a:cubicBezTo>
                  <a:cubicBezTo>
                    <a:pt x="0" y="180"/>
                    <a:pt x="100" y="229"/>
                    <a:pt x="181" y="19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id-ID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35" name="Freeform 32"/>
            <p:cNvSpPr/>
            <p:nvPr/>
          </p:nvSpPr>
          <p:spPr bwMode="auto">
            <a:xfrm>
              <a:off x="6386739" y="4068308"/>
              <a:ext cx="1023938" cy="1044575"/>
            </a:xfrm>
            <a:custGeom>
              <a:avLst/>
              <a:gdLst>
                <a:gd name="T0" fmla="*/ 7 w 328"/>
                <a:gd name="T1" fmla="*/ 13 h 335"/>
                <a:gd name="T2" fmla="*/ 25 w 328"/>
                <a:gd name="T3" fmla="*/ 161 h 335"/>
                <a:gd name="T4" fmla="*/ 44 w 328"/>
                <a:gd name="T5" fmla="*/ 204 h 335"/>
                <a:gd name="T6" fmla="*/ 79 w 328"/>
                <a:gd name="T7" fmla="*/ 250 h 335"/>
                <a:gd name="T8" fmla="*/ 315 w 328"/>
                <a:gd name="T9" fmla="*/ 321 h 335"/>
                <a:gd name="T10" fmla="*/ 243 w 328"/>
                <a:gd name="T11" fmla="*/ 85 h 335"/>
                <a:gd name="T12" fmla="*/ 7 w 328"/>
                <a:gd name="T13" fmla="*/ 13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8" h="335">
                  <a:moveTo>
                    <a:pt x="7" y="13"/>
                  </a:moveTo>
                  <a:cubicBezTo>
                    <a:pt x="7" y="13"/>
                    <a:pt x="0" y="87"/>
                    <a:pt x="25" y="161"/>
                  </a:cubicBezTo>
                  <a:cubicBezTo>
                    <a:pt x="30" y="175"/>
                    <a:pt x="37" y="190"/>
                    <a:pt x="44" y="204"/>
                  </a:cubicBezTo>
                  <a:cubicBezTo>
                    <a:pt x="54" y="220"/>
                    <a:pt x="65" y="236"/>
                    <a:pt x="79" y="250"/>
                  </a:cubicBezTo>
                  <a:cubicBezTo>
                    <a:pt x="164" y="335"/>
                    <a:pt x="315" y="321"/>
                    <a:pt x="315" y="321"/>
                  </a:cubicBezTo>
                  <a:cubicBezTo>
                    <a:pt x="315" y="321"/>
                    <a:pt x="328" y="170"/>
                    <a:pt x="243" y="85"/>
                  </a:cubicBezTo>
                  <a:cubicBezTo>
                    <a:pt x="158" y="0"/>
                    <a:pt x="7" y="13"/>
                    <a:pt x="7" y="1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id-ID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37" name="Freeform 34"/>
            <p:cNvSpPr/>
            <p:nvPr/>
          </p:nvSpPr>
          <p:spPr bwMode="auto">
            <a:xfrm>
              <a:off x="6386739" y="2463345"/>
              <a:ext cx="1044575" cy="1046163"/>
            </a:xfrm>
            <a:custGeom>
              <a:avLst/>
              <a:gdLst>
                <a:gd name="T0" fmla="*/ 13 w 335"/>
                <a:gd name="T1" fmla="*/ 321 h 335"/>
                <a:gd name="T2" fmla="*/ 250 w 335"/>
                <a:gd name="T3" fmla="*/ 249 h 335"/>
                <a:gd name="T4" fmla="*/ 322 w 335"/>
                <a:gd name="T5" fmla="*/ 13 h 335"/>
                <a:gd name="T6" fmla="*/ 85 w 335"/>
                <a:gd name="T7" fmla="*/ 85 h 335"/>
                <a:gd name="T8" fmla="*/ 13 w 335"/>
                <a:gd name="T9" fmla="*/ 321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5" h="335">
                  <a:moveTo>
                    <a:pt x="13" y="321"/>
                  </a:moveTo>
                  <a:cubicBezTo>
                    <a:pt x="13" y="321"/>
                    <a:pt x="165" y="335"/>
                    <a:pt x="250" y="249"/>
                  </a:cubicBezTo>
                  <a:cubicBezTo>
                    <a:pt x="335" y="164"/>
                    <a:pt x="322" y="13"/>
                    <a:pt x="322" y="13"/>
                  </a:cubicBezTo>
                  <a:cubicBezTo>
                    <a:pt x="322" y="13"/>
                    <a:pt x="170" y="0"/>
                    <a:pt x="85" y="85"/>
                  </a:cubicBezTo>
                  <a:cubicBezTo>
                    <a:pt x="0" y="170"/>
                    <a:pt x="13" y="321"/>
                    <a:pt x="13" y="32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id-ID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39" name="Freeform 42"/>
            <p:cNvSpPr/>
            <p:nvPr/>
          </p:nvSpPr>
          <p:spPr bwMode="auto">
            <a:xfrm>
              <a:off x="5718402" y="1975983"/>
              <a:ext cx="338138" cy="1339850"/>
            </a:xfrm>
            <a:custGeom>
              <a:avLst/>
              <a:gdLst>
                <a:gd name="T0" fmla="*/ 3 w 108"/>
                <a:gd name="T1" fmla="*/ 214 h 429"/>
                <a:gd name="T2" fmla="*/ 0 w 108"/>
                <a:gd name="T3" fmla="*/ 214 h 429"/>
                <a:gd name="T4" fmla="*/ 108 w 108"/>
                <a:gd name="T5" fmla="*/ 429 h 429"/>
                <a:gd name="T6" fmla="*/ 108 w 108"/>
                <a:gd name="T7" fmla="*/ 427 h 429"/>
                <a:gd name="T8" fmla="*/ 108 w 108"/>
                <a:gd name="T9" fmla="*/ 0 h 429"/>
                <a:gd name="T10" fmla="*/ 3 w 108"/>
                <a:gd name="T11" fmla="*/ 214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8" h="429">
                  <a:moveTo>
                    <a:pt x="3" y="214"/>
                  </a:moveTo>
                  <a:cubicBezTo>
                    <a:pt x="3" y="214"/>
                    <a:pt x="0" y="214"/>
                    <a:pt x="0" y="214"/>
                  </a:cubicBezTo>
                  <a:cubicBezTo>
                    <a:pt x="0" y="321"/>
                    <a:pt x="88" y="409"/>
                    <a:pt x="108" y="429"/>
                  </a:cubicBezTo>
                  <a:cubicBezTo>
                    <a:pt x="108" y="427"/>
                    <a:pt x="108" y="427"/>
                    <a:pt x="108" y="427"/>
                  </a:cubicBezTo>
                  <a:cubicBezTo>
                    <a:pt x="108" y="0"/>
                    <a:pt x="108" y="0"/>
                    <a:pt x="108" y="0"/>
                  </a:cubicBezTo>
                  <a:cubicBezTo>
                    <a:pt x="88" y="20"/>
                    <a:pt x="3" y="108"/>
                    <a:pt x="3" y="2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id-ID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41" name="Freeform 52"/>
            <p:cNvSpPr/>
            <p:nvPr/>
          </p:nvSpPr>
          <p:spPr bwMode="auto">
            <a:xfrm>
              <a:off x="3827689" y="2699883"/>
              <a:ext cx="936625" cy="693738"/>
            </a:xfrm>
            <a:custGeom>
              <a:avLst/>
              <a:gdLst>
                <a:gd name="T0" fmla="*/ 180 w 300"/>
                <a:gd name="T1" fmla="*/ 30 h 222"/>
                <a:gd name="T2" fmla="*/ 0 w 300"/>
                <a:gd name="T3" fmla="*/ 54 h 222"/>
                <a:gd name="T4" fmla="*/ 0 w 300"/>
                <a:gd name="T5" fmla="*/ 54 h 222"/>
                <a:gd name="T6" fmla="*/ 120 w 300"/>
                <a:gd name="T7" fmla="*/ 191 h 222"/>
                <a:gd name="T8" fmla="*/ 300 w 300"/>
                <a:gd name="T9" fmla="*/ 167 h 222"/>
                <a:gd name="T10" fmla="*/ 299 w 300"/>
                <a:gd name="T11" fmla="*/ 165 h 222"/>
                <a:gd name="T12" fmla="*/ 180 w 300"/>
                <a:gd name="T13" fmla="*/ 30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0" h="222">
                  <a:moveTo>
                    <a:pt x="180" y="30"/>
                  </a:moveTo>
                  <a:cubicBezTo>
                    <a:pt x="99" y="0"/>
                    <a:pt x="5" y="51"/>
                    <a:pt x="0" y="54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54"/>
                    <a:pt x="37" y="160"/>
                    <a:pt x="120" y="191"/>
                  </a:cubicBezTo>
                  <a:cubicBezTo>
                    <a:pt x="203" y="222"/>
                    <a:pt x="300" y="167"/>
                    <a:pt x="300" y="167"/>
                  </a:cubicBezTo>
                  <a:cubicBezTo>
                    <a:pt x="300" y="167"/>
                    <a:pt x="299" y="166"/>
                    <a:pt x="299" y="165"/>
                  </a:cubicBezTo>
                  <a:cubicBezTo>
                    <a:pt x="294" y="153"/>
                    <a:pt x="257" y="59"/>
                    <a:pt x="180" y="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id-ID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42" name="Freeform 53"/>
            <p:cNvSpPr/>
            <p:nvPr/>
          </p:nvSpPr>
          <p:spPr bwMode="auto">
            <a:xfrm>
              <a:off x="3840389" y="4201658"/>
              <a:ext cx="911225" cy="711200"/>
            </a:xfrm>
            <a:custGeom>
              <a:avLst/>
              <a:gdLst>
                <a:gd name="T0" fmla="*/ 111 w 292"/>
                <a:gd name="T1" fmla="*/ 35 h 228"/>
                <a:gd name="T2" fmla="*/ 1 w 292"/>
                <a:gd name="T3" fmla="*/ 177 h 228"/>
                <a:gd name="T4" fmla="*/ 0 w 292"/>
                <a:gd name="T5" fmla="*/ 180 h 228"/>
                <a:gd name="T6" fmla="*/ 181 w 292"/>
                <a:gd name="T7" fmla="*/ 192 h 228"/>
                <a:gd name="T8" fmla="*/ 292 w 292"/>
                <a:gd name="T9" fmla="*/ 47 h 228"/>
                <a:gd name="T10" fmla="*/ 291 w 292"/>
                <a:gd name="T11" fmla="*/ 47 h 228"/>
                <a:gd name="T12" fmla="*/ 111 w 292"/>
                <a:gd name="T13" fmla="*/ 35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2" h="228">
                  <a:moveTo>
                    <a:pt x="111" y="35"/>
                  </a:moveTo>
                  <a:cubicBezTo>
                    <a:pt x="39" y="68"/>
                    <a:pt x="7" y="158"/>
                    <a:pt x="1" y="177"/>
                  </a:cubicBezTo>
                  <a:cubicBezTo>
                    <a:pt x="1" y="179"/>
                    <a:pt x="0" y="180"/>
                    <a:pt x="0" y="180"/>
                  </a:cubicBezTo>
                  <a:cubicBezTo>
                    <a:pt x="0" y="180"/>
                    <a:pt x="101" y="228"/>
                    <a:pt x="181" y="192"/>
                  </a:cubicBezTo>
                  <a:cubicBezTo>
                    <a:pt x="262" y="155"/>
                    <a:pt x="292" y="47"/>
                    <a:pt x="292" y="47"/>
                  </a:cubicBezTo>
                  <a:cubicBezTo>
                    <a:pt x="292" y="47"/>
                    <a:pt x="291" y="47"/>
                    <a:pt x="291" y="47"/>
                  </a:cubicBezTo>
                  <a:cubicBezTo>
                    <a:pt x="282" y="43"/>
                    <a:pt x="187" y="0"/>
                    <a:pt x="111" y="3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id-ID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43" name="Freeform 54"/>
            <p:cNvSpPr/>
            <p:nvPr/>
          </p:nvSpPr>
          <p:spPr bwMode="auto">
            <a:xfrm>
              <a:off x="4819877" y="2444295"/>
              <a:ext cx="968375" cy="1049338"/>
            </a:xfrm>
            <a:custGeom>
              <a:avLst/>
              <a:gdLst>
                <a:gd name="T0" fmla="*/ 1 w 310"/>
                <a:gd name="T1" fmla="*/ 13 h 336"/>
                <a:gd name="T2" fmla="*/ 0 w 310"/>
                <a:gd name="T3" fmla="*/ 38 h 336"/>
                <a:gd name="T4" fmla="*/ 73 w 310"/>
                <a:gd name="T5" fmla="*/ 251 h 336"/>
                <a:gd name="T6" fmla="*/ 310 w 310"/>
                <a:gd name="T7" fmla="*/ 323 h 336"/>
                <a:gd name="T8" fmla="*/ 310 w 310"/>
                <a:gd name="T9" fmla="*/ 298 h 336"/>
                <a:gd name="T10" fmla="*/ 238 w 310"/>
                <a:gd name="T11" fmla="*/ 85 h 336"/>
                <a:gd name="T12" fmla="*/ 1 w 310"/>
                <a:gd name="T13" fmla="*/ 13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0" h="336">
                  <a:moveTo>
                    <a:pt x="1" y="13"/>
                  </a:moveTo>
                  <a:cubicBezTo>
                    <a:pt x="1" y="13"/>
                    <a:pt x="0" y="22"/>
                    <a:pt x="0" y="38"/>
                  </a:cubicBezTo>
                  <a:cubicBezTo>
                    <a:pt x="1" y="84"/>
                    <a:pt x="9" y="186"/>
                    <a:pt x="73" y="251"/>
                  </a:cubicBezTo>
                  <a:cubicBezTo>
                    <a:pt x="158" y="336"/>
                    <a:pt x="310" y="323"/>
                    <a:pt x="310" y="323"/>
                  </a:cubicBezTo>
                  <a:cubicBezTo>
                    <a:pt x="310" y="323"/>
                    <a:pt x="310" y="313"/>
                    <a:pt x="310" y="298"/>
                  </a:cubicBezTo>
                  <a:cubicBezTo>
                    <a:pt x="310" y="251"/>
                    <a:pt x="301" y="149"/>
                    <a:pt x="238" y="85"/>
                  </a:cubicBezTo>
                  <a:cubicBezTo>
                    <a:pt x="153" y="0"/>
                    <a:pt x="1" y="13"/>
                    <a:pt x="1" y="1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id-ID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44" name="Freeform 55"/>
            <p:cNvSpPr/>
            <p:nvPr/>
          </p:nvSpPr>
          <p:spPr bwMode="auto">
            <a:xfrm>
              <a:off x="4283302" y="3406320"/>
              <a:ext cx="1360488" cy="730250"/>
            </a:xfrm>
            <a:custGeom>
              <a:avLst/>
              <a:gdLst>
                <a:gd name="T0" fmla="*/ 218 w 436"/>
                <a:gd name="T1" fmla="*/ 0 h 234"/>
                <a:gd name="T2" fmla="*/ 1 w 436"/>
                <a:gd name="T3" fmla="*/ 116 h 234"/>
                <a:gd name="T4" fmla="*/ 0 w 436"/>
                <a:gd name="T5" fmla="*/ 117 h 234"/>
                <a:gd name="T6" fmla="*/ 218 w 436"/>
                <a:gd name="T7" fmla="*/ 234 h 234"/>
                <a:gd name="T8" fmla="*/ 436 w 436"/>
                <a:gd name="T9" fmla="*/ 117 h 234"/>
                <a:gd name="T10" fmla="*/ 434 w 436"/>
                <a:gd name="T11" fmla="*/ 116 h 234"/>
                <a:gd name="T12" fmla="*/ 218 w 436"/>
                <a:gd name="T13" fmla="*/ 0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6" h="234">
                  <a:moveTo>
                    <a:pt x="218" y="0"/>
                  </a:moveTo>
                  <a:cubicBezTo>
                    <a:pt x="104" y="0"/>
                    <a:pt x="12" y="103"/>
                    <a:pt x="1" y="116"/>
                  </a:cubicBezTo>
                  <a:cubicBezTo>
                    <a:pt x="0" y="116"/>
                    <a:pt x="0" y="117"/>
                    <a:pt x="0" y="117"/>
                  </a:cubicBezTo>
                  <a:cubicBezTo>
                    <a:pt x="0" y="117"/>
                    <a:pt x="97" y="234"/>
                    <a:pt x="218" y="234"/>
                  </a:cubicBezTo>
                  <a:cubicBezTo>
                    <a:pt x="338" y="234"/>
                    <a:pt x="436" y="117"/>
                    <a:pt x="436" y="117"/>
                  </a:cubicBezTo>
                  <a:cubicBezTo>
                    <a:pt x="436" y="117"/>
                    <a:pt x="435" y="116"/>
                    <a:pt x="434" y="116"/>
                  </a:cubicBezTo>
                  <a:cubicBezTo>
                    <a:pt x="424" y="103"/>
                    <a:pt x="331" y="0"/>
                    <a:pt x="2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id-ID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50" name="Freeform 56"/>
            <p:cNvSpPr/>
            <p:nvPr/>
          </p:nvSpPr>
          <p:spPr bwMode="auto">
            <a:xfrm>
              <a:off x="4800827" y="4055608"/>
              <a:ext cx="968375" cy="1050925"/>
            </a:xfrm>
            <a:custGeom>
              <a:avLst/>
              <a:gdLst>
                <a:gd name="T0" fmla="*/ 310 w 310"/>
                <a:gd name="T1" fmla="*/ 36 h 337"/>
                <a:gd name="T2" fmla="*/ 309 w 310"/>
                <a:gd name="T3" fmla="*/ 14 h 337"/>
                <a:gd name="T4" fmla="*/ 72 w 310"/>
                <a:gd name="T5" fmla="*/ 86 h 337"/>
                <a:gd name="T6" fmla="*/ 0 w 310"/>
                <a:gd name="T7" fmla="*/ 298 h 337"/>
                <a:gd name="T8" fmla="*/ 1 w 310"/>
                <a:gd name="T9" fmla="*/ 323 h 337"/>
                <a:gd name="T10" fmla="*/ 237 w 310"/>
                <a:gd name="T11" fmla="*/ 251 h 337"/>
                <a:gd name="T12" fmla="*/ 274 w 310"/>
                <a:gd name="T13" fmla="*/ 201 h 337"/>
                <a:gd name="T14" fmla="*/ 288 w 310"/>
                <a:gd name="T15" fmla="*/ 168 h 337"/>
                <a:gd name="T16" fmla="*/ 310 w 310"/>
                <a:gd name="T17" fmla="*/ 36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0" h="337">
                  <a:moveTo>
                    <a:pt x="310" y="36"/>
                  </a:moveTo>
                  <a:cubicBezTo>
                    <a:pt x="310" y="22"/>
                    <a:pt x="309" y="14"/>
                    <a:pt x="309" y="14"/>
                  </a:cubicBezTo>
                  <a:cubicBezTo>
                    <a:pt x="309" y="14"/>
                    <a:pt x="158" y="0"/>
                    <a:pt x="72" y="86"/>
                  </a:cubicBezTo>
                  <a:cubicBezTo>
                    <a:pt x="9" y="150"/>
                    <a:pt x="0" y="251"/>
                    <a:pt x="0" y="298"/>
                  </a:cubicBezTo>
                  <a:cubicBezTo>
                    <a:pt x="0" y="313"/>
                    <a:pt x="1" y="323"/>
                    <a:pt x="1" y="323"/>
                  </a:cubicBezTo>
                  <a:cubicBezTo>
                    <a:pt x="1" y="323"/>
                    <a:pt x="152" y="337"/>
                    <a:pt x="237" y="251"/>
                  </a:cubicBezTo>
                  <a:cubicBezTo>
                    <a:pt x="252" y="236"/>
                    <a:pt x="264" y="219"/>
                    <a:pt x="274" y="201"/>
                  </a:cubicBezTo>
                  <a:cubicBezTo>
                    <a:pt x="279" y="190"/>
                    <a:pt x="284" y="179"/>
                    <a:pt x="288" y="168"/>
                  </a:cubicBezTo>
                  <a:cubicBezTo>
                    <a:pt x="307" y="117"/>
                    <a:pt x="310" y="65"/>
                    <a:pt x="310" y="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id-ID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sp>
          <p:nvSpPr>
            <p:cNvPr id="53" name="Freeform 55"/>
            <p:cNvSpPr/>
            <p:nvPr/>
          </p:nvSpPr>
          <p:spPr bwMode="auto">
            <a:xfrm>
              <a:off x="6547642" y="3406320"/>
              <a:ext cx="1360488" cy="730250"/>
            </a:xfrm>
            <a:custGeom>
              <a:avLst/>
              <a:gdLst>
                <a:gd name="T0" fmla="*/ 218 w 436"/>
                <a:gd name="T1" fmla="*/ 0 h 234"/>
                <a:gd name="T2" fmla="*/ 1 w 436"/>
                <a:gd name="T3" fmla="*/ 116 h 234"/>
                <a:gd name="T4" fmla="*/ 0 w 436"/>
                <a:gd name="T5" fmla="*/ 117 h 234"/>
                <a:gd name="T6" fmla="*/ 218 w 436"/>
                <a:gd name="T7" fmla="*/ 234 h 234"/>
                <a:gd name="T8" fmla="*/ 436 w 436"/>
                <a:gd name="T9" fmla="*/ 117 h 234"/>
                <a:gd name="T10" fmla="*/ 434 w 436"/>
                <a:gd name="T11" fmla="*/ 116 h 234"/>
                <a:gd name="T12" fmla="*/ 218 w 436"/>
                <a:gd name="T13" fmla="*/ 0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36" h="234">
                  <a:moveTo>
                    <a:pt x="218" y="0"/>
                  </a:moveTo>
                  <a:cubicBezTo>
                    <a:pt x="104" y="0"/>
                    <a:pt x="12" y="103"/>
                    <a:pt x="1" y="116"/>
                  </a:cubicBezTo>
                  <a:cubicBezTo>
                    <a:pt x="0" y="116"/>
                    <a:pt x="0" y="117"/>
                    <a:pt x="0" y="117"/>
                  </a:cubicBezTo>
                  <a:cubicBezTo>
                    <a:pt x="0" y="117"/>
                    <a:pt x="97" y="234"/>
                    <a:pt x="218" y="234"/>
                  </a:cubicBezTo>
                  <a:cubicBezTo>
                    <a:pt x="338" y="234"/>
                    <a:pt x="436" y="117"/>
                    <a:pt x="436" y="117"/>
                  </a:cubicBezTo>
                  <a:cubicBezTo>
                    <a:pt x="436" y="117"/>
                    <a:pt x="435" y="116"/>
                    <a:pt x="434" y="116"/>
                  </a:cubicBezTo>
                  <a:cubicBezTo>
                    <a:pt x="424" y="103"/>
                    <a:pt x="331" y="0"/>
                    <a:pt x="2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6435" tIns="48218" rIns="96435" bIns="48218" numCol="1" anchor="t" anchorCtr="0" compatLnSpc="1"/>
            <a:lstStyle/>
            <a:p>
              <a:endParaRPr lang="id-ID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Times New Roman" panose="02020603050405020304" pitchFamily="18" charset="0"/>
              </a:endParaRPr>
            </a:p>
          </p:txBody>
        </p:sp>
        <p:grpSp>
          <p:nvGrpSpPr>
            <p:cNvPr id="2" name="Group 53"/>
            <p:cNvGrpSpPr/>
            <p:nvPr/>
          </p:nvGrpSpPr>
          <p:grpSpPr>
            <a:xfrm>
              <a:off x="5959985" y="3684603"/>
              <a:ext cx="304800" cy="290513"/>
              <a:chOff x="5935663" y="4418013"/>
              <a:chExt cx="304800" cy="290513"/>
            </a:xfrm>
          </p:grpSpPr>
          <p:sp>
            <p:nvSpPr>
              <p:cNvPr id="4" name="Freeform 41"/>
              <p:cNvSpPr/>
              <p:nvPr/>
            </p:nvSpPr>
            <p:spPr bwMode="auto">
              <a:xfrm>
                <a:off x="5945188" y="4418013"/>
                <a:ext cx="295275" cy="290513"/>
              </a:xfrm>
              <a:custGeom>
                <a:avLst/>
                <a:gdLst>
                  <a:gd name="T0" fmla="*/ 77 w 95"/>
                  <a:gd name="T1" fmla="*/ 80 h 93"/>
                  <a:gd name="T2" fmla="*/ 77 w 95"/>
                  <a:gd name="T3" fmla="*/ 17 h 93"/>
                  <a:gd name="T4" fmla="*/ 15 w 95"/>
                  <a:gd name="T5" fmla="*/ 17 h 93"/>
                  <a:gd name="T6" fmla="*/ 2 w 95"/>
                  <a:gd name="T7" fmla="*/ 50 h 93"/>
                  <a:gd name="T8" fmla="*/ 8 w 95"/>
                  <a:gd name="T9" fmla="*/ 20 h 93"/>
                  <a:gd name="T10" fmla="*/ 31 w 95"/>
                  <a:gd name="T11" fmla="*/ 7 h 93"/>
                  <a:gd name="T12" fmla="*/ 31 w 95"/>
                  <a:gd name="T13" fmla="*/ 93 h 93"/>
                  <a:gd name="T14" fmla="*/ 40 w 95"/>
                  <a:gd name="T15" fmla="*/ 93 h 93"/>
                  <a:gd name="T16" fmla="*/ 56 w 95"/>
                  <a:gd name="T17" fmla="*/ 91 h 93"/>
                  <a:gd name="T18" fmla="*/ 77 w 95"/>
                  <a:gd name="T19" fmla="*/ 80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5" h="93">
                    <a:moveTo>
                      <a:pt x="77" y="80"/>
                    </a:moveTo>
                    <a:cubicBezTo>
                      <a:pt x="95" y="63"/>
                      <a:pt x="95" y="35"/>
                      <a:pt x="77" y="17"/>
                    </a:cubicBezTo>
                    <a:cubicBezTo>
                      <a:pt x="60" y="0"/>
                      <a:pt x="32" y="0"/>
                      <a:pt x="15" y="17"/>
                    </a:cubicBezTo>
                    <a:cubicBezTo>
                      <a:pt x="6" y="26"/>
                      <a:pt x="1" y="38"/>
                      <a:pt x="2" y="50"/>
                    </a:cubicBezTo>
                    <a:cubicBezTo>
                      <a:pt x="2" y="39"/>
                      <a:pt x="0" y="28"/>
                      <a:pt x="8" y="20"/>
                    </a:cubicBezTo>
                    <a:cubicBezTo>
                      <a:pt x="16" y="12"/>
                      <a:pt x="31" y="7"/>
                      <a:pt x="31" y="7"/>
                    </a:cubicBezTo>
                    <a:cubicBezTo>
                      <a:pt x="31" y="93"/>
                      <a:pt x="31" y="93"/>
                      <a:pt x="31" y="93"/>
                    </a:cubicBezTo>
                    <a:cubicBezTo>
                      <a:pt x="31" y="93"/>
                      <a:pt x="39" y="93"/>
                      <a:pt x="40" y="93"/>
                    </a:cubicBezTo>
                    <a:cubicBezTo>
                      <a:pt x="44" y="93"/>
                      <a:pt x="52" y="92"/>
                      <a:pt x="56" y="91"/>
                    </a:cubicBezTo>
                    <a:cubicBezTo>
                      <a:pt x="63" y="89"/>
                      <a:pt x="72" y="85"/>
                      <a:pt x="77" y="8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id-ID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  <p:sp>
            <p:nvSpPr>
              <p:cNvPr id="56" name="Freeform 60"/>
              <p:cNvSpPr/>
              <p:nvPr/>
            </p:nvSpPr>
            <p:spPr bwMode="auto">
              <a:xfrm>
                <a:off x="5935663" y="4440238"/>
                <a:ext cx="106363" cy="265113"/>
              </a:xfrm>
              <a:custGeom>
                <a:avLst/>
                <a:gdLst>
                  <a:gd name="T0" fmla="*/ 11 w 34"/>
                  <a:gd name="T1" fmla="*/ 13 h 89"/>
                  <a:gd name="T2" fmla="*/ 1 w 34"/>
                  <a:gd name="T3" fmla="*/ 43 h 89"/>
                  <a:gd name="T4" fmla="*/ 9 w 34"/>
                  <a:gd name="T5" fmla="*/ 76 h 89"/>
                  <a:gd name="T6" fmla="*/ 34 w 34"/>
                  <a:gd name="T7" fmla="*/ 89 h 89"/>
                  <a:gd name="T8" fmla="*/ 34 w 34"/>
                  <a:gd name="T9" fmla="*/ 86 h 89"/>
                  <a:gd name="T10" fmla="*/ 34 w 34"/>
                  <a:gd name="T11" fmla="*/ 0 h 89"/>
                  <a:gd name="T12" fmla="*/ 11 w 34"/>
                  <a:gd name="T13" fmla="*/ 13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4" h="89">
                    <a:moveTo>
                      <a:pt x="11" y="13"/>
                    </a:moveTo>
                    <a:cubicBezTo>
                      <a:pt x="3" y="21"/>
                      <a:pt x="2" y="32"/>
                      <a:pt x="1" y="43"/>
                    </a:cubicBezTo>
                    <a:cubicBezTo>
                      <a:pt x="1" y="55"/>
                      <a:pt x="0" y="67"/>
                      <a:pt x="9" y="76"/>
                    </a:cubicBezTo>
                    <a:cubicBezTo>
                      <a:pt x="18" y="84"/>
                      <a:pt x="34" y="88"/>
                      <a:pt x="34" y="89"/>
                    </a:cubicBezTo>
                    <a:cubicBezTo>
                      <a:pt x="34" y="86"/>
                      <a:pt x="34" y="86"/>
                      <a:pt x="34" y="86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34" y="0"/>
                      <a:pt x="19" y="5"/>
                      <a:pt x="11" y="1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id-ID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Times New Roman" panose="02020603050405020304" pitchFamily="18" charset="0"/>
                </a:endParaRPr>
              </a:p>
            </p:txBody>
          </p:sp>
        </p:grpSp>
      </p:grpSp>
      <p:sp>
        <p:nvSpPr>
          <p:cNvPr id="38" name="文本框 37"/>
          <p:cNvSpPr txBox="1"/>
          <p:nvPr/>
        </p:nvSpPr>
        <p:spPr>
          <a:xfrm>
            <a:off x="353634" y="343631"/>
            <a:ext cx="2380768" cy="355028"/>
          </a:xfrm>
          <a:prstGeom prst="rect">
            <a:avLst/>
          </a:prstGeom>
          <a:noFill/>
        </p:spPr>
        <p:txBody>
          <a:bodyPr wrap="none" lIns="91434" tIns="45717" rIns="91434" bIns="45717" rtlCol="0">
            <a:spAutoFit/>
          </a:bodyPr>
          <a:lstStyle/>
          <a:p>
            <a:pPr defTabSz="914400"/>
            <a:r>
              <a:rPr lang="zh-CN" altLang="en-US" sz="1705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点击添加相关标题文字</a:t>
            </a:r>
          </a:p>
        </p:txBody>
      </p:sp>
      <p:sp>
        <p:nvSpPr>
          <p:cNvPr id="40" name="文本框 39"/>
          <p:cNvSpPr txBox="1"/>
          <p:nvPr/>
        </p:nvSpPr>
        <p:spPr>
          <a:xfrm>
            <a:off x="353634" y="621185"/>
            <a:ext cx="2512342" cy="296550"/>
          </a:xfrm>
          <a:prstGeom prst="rect">
            <a:avLst/>
          </a:prstGeom>
          <a:noFill/>
        </p:spPr>
        <p:txBody>
          <a:bodyPr wrap="none" lIns="91434" tIns="45717" rIns="91434" bIns="45717" rtlCol="0">
            <a:spAutoFit/>
          </a:bodyPr>
          <a:lstStyle/>
          <a:p>
            <a:pPr defTabSz="914400"/>
            <a:r>
              <a:rPr lang="en-US" altLang="zh-CN" sz="1325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ADD RELATED TITLE WORDS</a:t>
            </a:r>
            <a:endParaRPr lang="zh-CN" altLang="en-US" sz="1325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:wipe/>
      </p:transition>
    </mc:Choice>
    <mc:Fallback xmlns="">
      <p:transition spd="slow" advTm="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bldLvl="0" animBg="1"/>
      <p:bldP spid="114" grpId="0" bldLvl="0" animBg="1"/>
      <p:bldP spid="51" grpId="0" bldLvl="0" animBg="1"/>
      <p:bldP spid="52" grpId="0" bldLvl="0" animBg="1"/>
      <p:bldP spid="30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/>
        </p:nvSpPr>
        <p:spPr>
          <a:xfrm rot="305328">
            <a:off x="4321469" y="3377599"/>
            <a:ext cx="3983751" cy="2807880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 rot="305328">
            <a:off x="3980528" y="3100714"/>
            <a:ext cx="3983751" cy="2807880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8584">
            <a:off x="4365051" y="3055491"/>
            <a:ext cx="4047429" cy="26982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18515">
            <a:off x="6186946" y="2541136"/>
            <a:ext cx="673666" cy="874852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5295239" y="1866381"/>
            <a:ext cx="6096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zh-CN" altLang="en-US" sz="2400" dirty="0">
                <a:solidFill>
                  <a:prstClr val="black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风 景</a:t>
            </a:r>
            <a:endParaRPr lang="en-US" altLang="zh-CN" sz="2400" dirty="0">
              <a:solidFill>
                <a:prstClr val="black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  <a:p>
            <a:pPr lvl="0"/>
            <a:r>
              <a:rPr lang="en-US" altLang="zh-CN" dirty="0">
                <a:solidFill>
                  <a:srgbClr val="E7E6E6">
                    <a:lumMod val="25000"/>
                  </a:srgb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The scenery</a:t>
            </a:r>
            <a:endParaRPr lang="zh-CN" altLang="en-US" dirty="0"/>
          </a:p>
        </p:txBody>
      </p:sp>
      <p:cxnSp>
        <p:nvCxnSpPr>
          <p:cNvPr id="16" name="直接连接符 15"/>
          <p:cNvCxnSpPr/>
          <p:nvPr/>
        </p:nvCxnSpPr>
        <p:spPr>
          <a:xfrm>
            <a:off x="5295239" y="1935669"/>
            <a:ext cx="0" cy="592747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353634" y="343631"/>
            <a:ext cx="2380768" cy="355028"/>
          </a:xfrm>
          <a:prstGeom prst="rect">
            <a:avLst/>
          </a:prstGeom>
          <a:noFill/>
        </p:spPr>
        <p:txBody>
          <a:bodyPr wrap="none" lIns="91434" tIns="45717" rIns="91434" bIns="45717" rtlCol="0">
            <a:spAutoFit/>
          </a:bodyPr>
          <a:lstStyle/>
          <a:p>
            <a:pPr defTabSz="914400"/>
            <a:r>
              <a:rPr lang="zh-CN" altLang="en-US" sz="1705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点击添加相关标题文字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353634" y="621185"/>
            <a:ext cx="2512342" cy="296550"/>
          </a:xfrm>
          <a:prstGeom prst="rect">
            <a:avLst/>
          </a:prstGeom>
          <a:noFill/>
        </p:spPr>
        <p:txBody>
          <a:bodyPr wrap="none" lIns="91434" tIns="45717" rIns="91434" bIns="45717" rtlCol="0">
            <a:spAutoFit/>
          </a:bodyPr>
          <a:lstStyle/>
          <a:p>
            <a:pPr defTabSz="914400"/>
            <a:r>
              <a:rPr lang="en-US" altLang="zh-CN" sz="1325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ADD RELATED TITLE WORDS</a:t>
            </a:r>
            <a:endParaRPr lang="zh-CN" altLang="en-US" sz="1325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wipe/>
      </p:transition>
    </mc:Choice>
    <mc:Fallback xmlns="">
      <p:transition spd="slow" advClick="0" advTm="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38278"/>
            <a:ext cx="12192000" cy="321310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0" y="1738278"/>
            <a:ext cx="12192000" cy="3213100"/>
          </a:xfrm>
          <a:prstGeom prst="rect">
            <a:avLst/>
          </a:prstGeom>
          <a:solidFill>
            <a:schemeClr val="bg2">
              <a:lumMod val="25000"/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Rectangle 35"/>
          <p:cNvSpPr/>
          <p:nvPr/>
        </p:nvSpPr>
        <p:spPr>
          <a:xfrm>
            <a:off x="4709572" y="2733517"/>
            <a:ext cx="2694562" cy="1118680"/>
          </a:xfrm>
          <a:prstGeom prst="rect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7" name="文本框 6"/>
          <p:cNvSpPr txBox="1"/>
          <p:nvPr/>
        </p:nvSpPr>
        <p:spPr>
          <a:xfrm>
            <a:off x="4973062" y="2877358"/>
            <a:ext cx="216758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800" b="1" dirty="0">
                <a:solidFill>
                  <a:schemeClr val="bg1"/>
                </a:solidFill>
              </a:rPr>
              <a:t>Part 02</a:t>
            </a:r>
            <a:endParaRPr lang="zh-CN" altLang="en-US" sz="4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:wipe/>
      </p:transition>
    </mc:Choice>
    <mc:Fallback xmlns="">
      <p:transition spd="slow" advTm="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3561" y="1737636"/>
            <a:ext cx="6000516" cy="4597886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23" y="56366"/>
            <a:ext cx="5850195" cy="5025587"/>
          </a:xfrm>
          <a:prstGeom prst="rect">
            <a:avLst/>
          </a:prstGeom>
        </p:spPr>
      </p:pic>
      <p:sp>
        <p:nvSpPr>
          <p:cNvPr id="8" name="TextBox 3"/>
          <p:cNvSpPr>
            <a:spLocks noChangeArrowheads="1"/>
          </p:cNvSpPr>
          <p:nvPr/>
        </p:nvSpPr>
        <p:spPr bwMode="auto">
          <a:xfrm>
            <a:off x="7152119" y="655317"/>
            <a:ext cx="3072340" cy="1082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47992" tIns="47992" rIns="47992" bIns="47992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 sz="1065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  <a:cs typeface="+mn-ea"/>
                <a:sym typeface="+mn-lt"/>
              </a:rPr>
              <a:t>这里输入简要说明文字，详细介绍本图的详情，精简为主。这里输入简要说明文字，详细介绍本图的详情，精简为主。这里输入简要说明文字，详细介绍本图的详情，精简为主。</a:t>
            </a:r>
            <a:endParaRPr lang="en-US" altLang="zh-CN" sz="1065" dirty="0">
              <a:solidFill>
                <a:schemeClr val="bg1">
                  <a:lumMod val="50000"/>
                </a:schemeClr>
              </a:solidFill>
              <a:latin typeface="+mj-ea"/>
              <a:ea typeface="+mj-ea"/>
              <a:cs typeface="+mn-ea"/>
              <a:sym typeface="+mn-lt"/>
            </a:endParaRPr>
          </a:p>
        </p:txBody>
      </p:sp>
      <p:sp>
        <p:nvSpPr>
          <p:cNvPr id="18" name="矩形 32"/>
          <p:cNvSpPr/>
          <p:nvPr/>
        </p:nvSpPr>
        <p:spPr>
          <a:xfrm flipH="1">
            <a:off x="6103561" y="1412776"/>
            <a:ext cx="883115" cy="917251"/>
          </a:xfrm>
          <a:custGeom>
            <a:avLst/>
            <a:gdLst/>
            <a:ahLst/>
            <a:cxnLst/>
            <a:rect l="l" t="t" r="r" b="b"/>
            <a:pathLst>
              <a:path w="1862852" h="1934859">
                <a:moveTo>
                  <a:pt x="895422" y="0"/>
                </a:moveTo>
                <a:lnTo>
                  <a:pt x="1862852" y="967430"/>
                </a:lnTo>
                <a:lnTo>
                  <a:pt x="1830523" y="999758"/>
                </a:lnTo>
                <a:lnTo>
                  <a:pt x="1830523" y="999758"/>
                </a:lnTo>
                <a:lnTo>
                  <a:pt x="895421" y="1934859"/>
                </a:lnTo>
                <a:lnTo>
                  <a:pt x="863093" y="1902531"/>
                </a:lnTo>
                <a:lnTo>
                  <a:pt x="1770654" y="994970"/>
                </a:lnTo>
                <a:lnTo>
                  <a:pt x="0" y="994970"/>
                </a:lnTo>
                <a:lnTo>
                  <a:pt x="0" y="949251"/>
                </a:lnTo>
                <a:lnTo>
                  <a:pt x="1780016" y="949251"/>
                </a:lnTo>
                <a:lnTo>
                  <a:pt x="863094" y="3232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1" tIns="60949" rIns="121901" bIns="60949" rtlCol="0" anchor="ctr"/>
          <a:lstStyle/>
          <a:p>
            <a:pPr algn="ctr"/>
            <a:endParaRPr lang="zh-CN" altLang="en-US" sz="2400" b="1" dirty="0">
              <a:cs typeface="+mn-ea"/>
              <a:sym typeface="+mn-lt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4847862" y="3236979"/>
            <a:ext cx="2496277" cy="384043"/>
            <a:chOff x="3635896" y="2427734"/>
            <a:chExt cx="1872208" cy="288032"/>
          </a:xfrm>
        </p:grpSpPr>
        <p:sp>
          <p:nvSpPr>
            <p:cNvPr id="6" name="矩形 5"/>
            <p:cNvSpPr/>
            <p:nvPr/>
          </p:nvSpPr>
          <p:spPr>
            <a:xfrm>
              <a:off x="3635896" y="2427734"/>
              <a:ext cx="1872208" cy="288032"/>
            </a:xfrm>
            <a:prstGeom prst="rect">
              <a:avLst/>
            </a:prstGeom>
            <a:solidFill>
              <a:schemeClr val="accent1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1" tIns="60949" rIns="121901" bIns="60949" rtlCol="0" anchor="ctr"/>
            <a:lstStyle/>
            <a:p>
              <a:pPr algn="ctr"/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7" name="矩形 6"/>
            <p:cNvSpPr>
              <a:spLocks noChangeArrowheads="1"/>
            </p:cNvSpPr>
            <p:nvPr/>
          </p:nvSpPr>
          <p:spPr bwMode="auto">
            <a:xfrm>
              <a:off x="4156020" y="2463284"/>
              <a:ext cx="825948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zh-CN" altLang="en-US" sz="1600" dirty="0">
                  <a:solidFill>
                    <a:schemeClr val="bg1"/>
                  </a:solidFill>
                  <a:cs typeface="+mn-ea"/>
                  <a:sym typeface="+mn-lt"/>
                </a:rPr>
                <a:t>双图     对比</a:t>
              </a:r>
              <a:endParaRPr lang="en-US" altLang="zh-CN" sz="16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2" name="矩形 32"/>
          <p:cNvSpPr/>
          <p:nvPr/>
        </p:nvSpPr>
        <p:spPr>
          <a:xfrm>
            <a:off x="5169616" y="5646123"/>
            <a:ext cx="883115" cy="917251"/>
          </a:xfrm>
          <a:custGeom>
            <a:avLst/>
            <a:gdLst/>
            <a:ahLst/>
            <a:cxnLst/>
            <a:rect l="l" t="t" r="r" b="b"/>
            <a:pathLst>
              <a:path w="1862852" h="1934859">
                <a:moveTo>
                  <a:pt x="895422" y="0"/>
                </a:moveTo>
                <a:lnTo>
                  <a:pt x="1862852" y="967430"/>
                </a:lnTo>
                <a:lnTo>
                  <a:pt x="1830523" y="999758"/>
                </a:lnTo>
                <a:lnTo>
                  <a:pt x="1830523" y="999758"/>
                </a:lnTo>
                <a:lnTo>
                  <a:pt x="895421" y="1934859"/>
                </a:lnTo>
                <a:lnTo>
                  <a:pt x="863093" y="1902531"/>
                </a:lnTo>
                <a:lnTo>
                  <a:pt x="1770654" y="994970"/>
                </a:lnTo>
                <a:lnTo>
                  <a:pt x="0" y="994970"/>
                </a:lnTo>
                <a:lnTo>
                  <a:pt x="0" y="949251"/>
                </a:lnTo>
                <a:lnTo>
                  <a:pt x="1780016" y="949251"/>
                </a:lnTo>
                <a:lnTo>
                  <a:pt x="863094" y="3232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01" tIns="60949" rIns="121901" bIns="60949" rtlCol="0" anchor="ctr"/>
          <a:lstStyle/>
          <a:p>
            <a:pPr algn="ctr"/>
            <a:endParaRPr lang="zh-CN" altLang="en-US" sz="2400">
              <a:cs typeface="+mn-ea"/>
              <a:sym typeface="+mn-lt"/>
            </a:endParaRPr>
          </a:p>
        </p:txBody>
      </p:sp>
      <p:sp>
        <p:nvSpPr>
          <p:cNvPr id="12" name="TextBox 3"/>
          <p:cNvSpPr>
            <a:spLocks noChangeArrowheads="1"/>
          </p:cNvSpPr>
          <p:nvPr/>
        </p:nvSpPr>
        <p:spPr bwMode="auto">
          <a:xfrm>
            <a:off x="1630677" y="5253203"/>
            <a:ext cx="3072340" cy="1082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47992" tIns="47992" rIns="47992" bIns="47992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 sz="1065" dirty="0">
                <a:solidFill>
                  <a:schemeClr val="bg1">
                    <a:lumMod val="50000"/>
                  </a:schemeClr>
                </a:solidFill>
                <a:latin typeface="+mj-ea"/>
                <a:ea typeface="+mj-ea"/>
                <a:cs typeface="+mn-ea"/>
                <a:sym typeface="+mn-lt"/>
              </a:rPr>
              <a:t>这里输入简要说明文字，详细介绍本图的详情，精简为主。这里输入简要说明文字，详细介绍本图的详情，精简为主。这里输入简要说明文字，详细介绍本图的详情，精简为主。</a:t>
            </a:r>
            <a:endParaRPr lang="en-US" altLang="zh-CN" sz="1065" dirty="0">
              <a:solidFill>
                <a:schemeClr val="bg1">
                  <a:lumMod val="50000"/>
                </a:schemeClr>
              </a:solidFill>
              <a:latin typeface="+mj-ea"/>
              <a:ea typeface="+mj-ea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0">
        <p:wipe/>
      </p:transition>
    </mc:Choice>
    <mc:Fallback xmlns="">
      <p:transition spd="slow" advClick="0" advTm="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8" grpId="0" animBg="1"/>
      <p:bldP spid="22" grpId="0" animBg="1"/>
      <p:bldP spid="1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diagram169353_1"/>
  <p:tag name="KSO_WM_SLIDE_INDEX" val="1"/>
  <p:tag name="KSO_WM_SLIDE_LAYOUT" val="a_d"/>
  <p:tag name="KSO_WM_SLIDE_LAYOUT_CNT" val="1_2"/>
  <p:tag name="KSO_WM_SLIDE_TYPE" val="text"/>
  <p:tag name="KSO_WM_BEAUTIFY_FLAG" val="#wm#"/>
  <p:tag name="KSO_WM_SLIDE_POSITION" val="286*176"/>
  <p:tag name="KSO_WM_SLIDE_SIZE" val="624*235"/>
  <p:tag name="KSO_WM_SLIDE_ITEM_CNT" val="2"/>
  <p:tag name="KSO_WM_TEMPLATE_CATEGORY" val="diagram"/>
  <p:tag name="KSO_WM_TEMPLATE_INDEX" val="169353"/>
  <p:tag name="KSO_WM_TAG_VERSION" val="1.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095858"/>
  <p:tag name="MH_LIBRARY" val="GRAPHIC"/>
  <p:tag name="MH_TYPE" val="SubTitle"/>
  <p:tag name="MH_ORDER" val="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095858"/>
  <p:tag name="MH_LIBRARY" val="GRAPHIC"/>
  <p:tag name="MH_TYPE" val="Other"/>
  <p:tag name="MH_ORDER" val="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24142630"/>
  <p:tag name="MH_LIBRARY" val="GRAPHIC"/>
  <p:tag name="MH_TYPE" val="Text"/>
  <p:tag name="MH_ORDER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095858"/>
  <p:tag name="MH_LIBRARY" val="GRAPHIC"/>
  <p:tag name="MH_TYPE" val="SubTitle"/>
  <p:tag name="MH_ORDER" val="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095858"/>
  <p:tag name="MH_LIBRARY" val="GRAPHIC"/>
  <p:tag name="MH_TYPE" val="Other"/>
  <p:tag name="MH_ORDER" val="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24142630"/>
  <p:tag name="MH_LIBRARY" val="GRAPHIC"/>
  <p:tag name="MH_TYPE" val="Text"/>
  <p:tag name="MH_ORDER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095858"/>
  <p:tag name="MH_LIBRARY" val="GRAPHIC"/>
  <p:tag name="MH_TYPE" val="SubTitle"/>
  <p:tag name="MH_ORDER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095858"/>
  <p:tag name="MH_LIBRARY" val="GRAPHIC"/>
  <p:tag name="MH_TYPE" val="Other"/>
  <p:tag name="MH_ORDER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24142630"/>
  <p:tag name="MH_LIBRARY" val="GRAPHIC"/>
  <p:tag name="MH_TYPE" val="Text"/>
  <p:tag name="MH_ORDER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69353"/>
  <p:tag name="KSO_WM_UNIT_TYPE" val="a"/>
  <p:tag name="KSO_WM_UNIT_INDEX" val="1"/>
  <p:tag name="KSO_WM_UNIT_CLEAR" val="1"/>
  <p:tag name="KSO_WM_UNIT_LAYERLEVEL" val="1"/>
  <p:tag name="KSO_WM_UNIT_VALUE" val="63"/>
  <p:tag name="KSO_WM_UNIT_ISCONTENTSTITLE" val="0"/>
  <p:tag name="KSO_WM_UNIT_HIGHLIGHT" val="0"/>
  <p:tag name="KSO_WM_UNIT_COMPATIBLE" val="0"/>
  <p:tag name="KSO_WM_UNIT_ID" val="diagram169353_1*a*1"/>
  <p:tag name="KSO_WM_UNIT_PRESET_TEXT_INDEX" val="0"/>
  <p:tag name="KSO_WM_UNIT_PRESET_TEXT_LEN" val="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69353"/>
  <p:tag name="KSO_WM_UNIT_TYPE" val="d"/>
  <p:tag name="KSO_WM_UNIT_INDEX" val="1"/>
  <p:tag name="KSO_WM_UNIT_CLEAR" val="0"/>
  <p:tag name="KSO_WM_UNIT_LAYERLEVEL" val="1"/>
  <p:tag name="KSO_WM_UNIT_VALUE" val="825*1100"/>
  <p:tag name="KSO_WM_UNIT_HIGHLIGHT" val="0"/>
  <p:tag name="KSO_WM_UNIT_COMPATIBLE" val="0"/>
  <p:tag name="KSO_WM_UNIT_ID" val="diagram169353_1*d*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69353"/>
  <p:tag name="KSO_WM_UNIT_TYPE" val="d"/>
  <p:tag name="KSO_WM_UNIT_INDEX" val="2"/>
  <p:tag name="KSO_WM_UNIT_CLEAR" val="0"/>
  <p:tag name="KSO_WM_UNIT_LAYERLEVEL" val="1"/>
  <p:tag name="KSO_WM_UNIT_VALUE" val="825*1100"/>
  <p:tag name="KSO_WM_UNIT_HIGHLIGHT" val="0"/>
  <p:tag name="KSO_WM_UNIT_COMPATIBLE" val="0"/>
  <p:tag name="KSO_WM_UNIT_ID" val="diagram169353_1*d*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diagram"/>
  <p:tag name="KSO_WM_TEMPLATE_INDEX" val="169344"/>
  <p:tag name="KSO_WM_SLIDE_ID" val="diagram169344_1"/>
  <p:tag name="KSO_WM_SLIDE_INDEX" val="1"/>
  <p:tag name="KSO_WM_SLIDE_ITEM_CNT" val="3"/>
  <p:tag name="KSO_WM_SLIDE_LAYOUT" val="a_d"/>
  <p:tag name="KSO_WM_SLIDE_LAYOUT_CNT" val="1_3"/>
  <p:tag name="KSO_WM_SLIDE_TYPE" val="text"/>
  <p:tag name="KSO_WM_BEAUTIFY_FLAG" val="#wm#"/>
  <p:tag name="KSO_WM_SLIDE_POSITION" val="118*37"/>
  <p:tag name="KSO_WM_SLIDE_SIZE" val="537*472"/>
  <p:tag name="KSO_WM_TAG_VERSION" val="1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4"/>
  <p:tag name="MH_CATEGORY" val="#BingLLB#"/>
  <p:tag name="MH_LAYOUT" val="SubTitleText"/>
  <p:tag name="MH" val="20151104095858"/>
  <p:tag name="MH_LIBRARY" val="GRAPHIC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095858"/>
  <p:tag name="MH_LIBRARY" val="GRAPHIC"/>
  <p:tag name="MH_TYPE" val="SubTitle"/>
  <p:tag name="MH_ORDER" val="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095858"/>
  <p:tag name="MH_LIBRARY" val="GRAPHIC"/>
  <p:tag name="MH_TYPE" val="Other"/>
  <p:tag name="MH_ORDER" val="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24142630"/>
  <p:tag name="MH_LIBRARY" val="GRAPHIC"/>
  <p:tag name="MH_TYPE" val="Text"/>
  <p:tag name="MH_ORDER" val="1"/>
</p:tagLst>
</file>

<file path=ppt/theme/theme1.xml><?xml version="1.0" encoding="utf-8"?>
<a:theme xmlns:a="http://schemas.openxmlformats.org/drawingml/2006/main" name="Office 主题​​">
  <a:themeElements>
    <a:clrScheme name="自定义 10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F94D0"/>
      </a:accent1>
      <a:accent2>
        <a:srgbClr val="757070"/>
      </a:accent2>
      <a:accent3>
        <a:srgbClr val="A5A5A5"/>
      </a:accent3>
      <a:accent4>
        <a:srgbClr val="9CC3E5"/>
      </a:accent4>
      <a:accent5>
        <a:srgbClr val="2E75B5"/>
      </a:accent5>
      <a:accent6>
        <a:srgbClr val="757070"/>
      </a:accent6>
      <a:hlink>
        <a:srgbClr val="AEABAB"/>
      </a:hlink>
      <a:folHlink>
        <a:srgbClr val="225787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1497</Words>
  <Application>Microsoft Office PowerPoint</Application>
  <PresentationFormat>宽屏</PresentationFormat>
  <Paragraphs>187</Paragraphs>
  <Slides>24</Slides>
  <Notes>18</Notes>
  <HiddenSlides>0</HiddenSlides>
  <MMClips>1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7" baseType="lpstr">
      <vt:lpstr>Lato Black</vt:lpstr>
      <vt:lpstr>Poppins Light</vt:lpstr>
      <vt:lpstr>Poppins SemiBold</vt:lpstr>
      <vt:lpstr>等线</vt:lpstr>
      <vt:lpstr>等线 Light</vt:lpstr>
      <vt:lpstr>华文楷体</vt:lpstr>
      <vt:lpstr>华文细黑</vt:lpstr>
      <vt:lpstr>华文中宋</vt:lpstr>
      <vt:lpstr>微软雅黑</vt:lpstr>
      <vt:lpstr>Arial</vt:lpstr>
      <vt:lpstr>Bodoni MT Black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天 下</cp:lastModifiedBy>
  <cp:revision>11</cp:revision>
  <dcterms:created xsi:type="dcterms:W3CDTF">2017-11-28T02:57:00Z</dcterms:created>
  <dcterms:modified xsi:type="dcterms:W3CDTF">2021-01-05T07:06:31Z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2052-11.1.0.9513</vt:lpwstr>
  </property>
</Properties>
</file>