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57" r:id="rId3"/>
    <p:sldId id="258" r:id="rId4"/>
    <p:sldId id="284" r:id="rId5"/>
    <p:sldId id="283" r:id="rId6"/>
    <p:sldId id="285" r:id="rId7"/>
    <p:sldId id="266" r:id="rId8"/>
    <p:sldId id="262" r:id="rId9"/>
    <p:sldId id="267" r:id="rId10"/>
    <p:sldId id="296" r:id="rId11"/>
    <p:sldId id="271" r:id="rId12"/>
    <p:sldId id="265" r:id="rId13"/>
    <p:sldId id="272" r:id="rId14"/>
    <p:sldId id="287" r:id="rId15"/>
    <p:sldId id="288" r:id="rId16"/>
    <p:sldId id="291" r:id="rId17"/>
    <p:sldId id="297" r:id="rId18"/>
    <p:sldId id="261" r:id="rId19"/>
    <p:sldId id="269" r:id="rId20"/>
    <p:sldId id="292" r:id="rId21"/>
    <p:sldId id="277" r:id="rId22"/>
    <p:sldId id="275" r:id="rId23"/>
    <p:sldId id="298" r:id="rId24"/>
    <p:sldId id="281" r:id="rId25"/>
    <p:sldId id="274" r:id="rId26"/>
    <p:sldId id="270" r:id="rId27"/>
    <p:sldId id="294" r:id="rId28"/>
    <p:sldId id="290" r:id="rId29"/>
    <p:sldId id="278" r:id="rId30"/>
    <p:sldId id="299" r:id="rId31"/>
  </p:sldIdLst>
  <p:sldSz cx="12192000" cy="6858000"/>
  <p:notesSz cx="6858000" cy="9144000"/>
  <p:embeddedFontLst>
    <p:embeddedFont>
      <p:font typeface="Calibri" panose="020F0502020204030204" pitchFamily="34" charset="0"/>
      <p:regular r:id="rId33"/>
      <p:bold r:id="rId34"/>
      <p:italic r:id="rId35"/>
      <p:boldItalic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248"/>
    <a:srgbClr val="512507"/>
    <a:srgbClr val="FAFAFA"/>
    <a:srgbClr val="231003"/>
    <a:srgbClr val="AA7E2C"/>
    <a:srgbClr val="A17123"/>
    <a:srgbClr val="9D0501"/>
    <a:srgbClr val="F6E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0" autoAdjust="0"/>
    <p:restoredTop sz="94660"/>
  </p:normalViewPr>
  <p:slideViewPr>
    <p:cSldViewPr snapToGrid="0">
      <p:cViewPr varScale="1">
        <p:scale>
          <a:sx n="108" d="100"/>
          <a:sy n="108" d="100"/>
        </p:scale>
        <p:origin x="70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58127970108E-2"/>
          <c:y val="3.4407587304019001E-2"/>
          <c:w val="0.97511312148987195"/>
          <c:h val="0.93118482539196201"/>
        </c:manualLayout>
      </c:layout>
      <c:lineChart>
        <c:grouping val="standard"/>
        <c:varyColors val="0"/>
        <c:ser>
          <c:idx val="0"/>
          <c:order val="0"/>
          <c:tx>
            <c:strRef>
              <c:f>Sheet1!$B$1</c:f>
              <c:strCache>
                <c:ptCount val="1"/>
                <c:pt idx="0">
                  <c:v>系列 1</c:v>
                </c:pt>
              </c:strCache>
            </c:strRef>
          </c:tx>
          <c:spPr>
            <a:ln w="3175" cap="rnd">
              <a:solidFill>
                <a:schemeClr val="accent5">
                  <a:lumMod val="60000"/>
                  <a:lumOff val="40000"/>
                </a:schemeClr>
              </a:solidFill>
              <a:prstDash val="solid"/>
              <a:round/>
            </a:ln>
            <a:effectLst/>
          </c:spPr>
          <c:marker>
            <c:symbol val="none"/>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EBB3-4A1B-87F1-CB2F72E82FAA}"/>
            </c:ext>
          </c:extLst>
        </c:ser>
        <c:ser>
          <c:idx val="1"/>
          <c:order val="1"/>
          <c:tx>
            <c:strRef>
              <c:f>Sheet1!$C$1</c:f>
              <c:strCache>
                <c:ptCount val="1"/>
                <c:pt idx="0">
                  <c:v>系列 2</c:v>
                </c:pt>
              </c:strCache>
            </c:strRef>
          </c:tx>
          <c:spPr>
            <a:ln w="12700" cap="rnd">
              <a:solidFill>
                <a:schemeClr val="accent6">
                  <a:lumMod val="75000"/>
                </a:schemeClr>
              </a:solidFill>
              <a:round/>
            </a:ln>
            <a:effectLst/>
          </c:spPr>
          <c:marker>
            <c:symbol val="none"/>
          </c:marker>
          <c:dPt>
            <c:idx val="1"/>
            <c:marker>
              <c:symbol val="none"/>
            </c:marker>
            <c:bubble3D val="0"/>
            <c:spPr>
              <a:ln w="12700" cap="rnd">
                <a:solidFill>
                  <a:schemeClr val="accent6">
                    <a:lumMod val="75000"/>
                  </a:schemeClr>
                </a:solidFill>
                <a:round/>
              </a:ln>
              <a:effectLst/>
            </c:spPr>
            <c:extLst>
              <c:ext xmlns:c16="http://schemas.microsoft.com/office/drawing/2014/chart" uri="{C3380CC4-5D6E-409C-BE32-E72D297353CC}">
                <c16:uniqueId val="{00000002-EBB3-4A1B-87F1-CB2F72E82FAA}"/>
              </c:ext>
            </c:extLst>
          </c:dPt>
          <c:dPt>
            <c:idx val="2"/>
            <c:marker>
              <c:symbol val="none"/>
            </c:marker>
            <c:bubble3D val="0"/>
            <c:spPr>
              <a:ln w="12700" cap="rnd">
                <a:solidFill>
                  <a:schemeClr val="accent6">
                    <a:lumMod val="75000"/>
                  </a:schemeClr>
                </a:solidFill>
                <a:round/>
              </a:ln>
              <a:effectLst/>
            </c:spPr>
            <c:extLst>
              <c:ext xmlns:c16="http://schemas.microsoft.com/office/drawing/2014/chart" uri="{C3380CC4-5D6E-409C-BE32-E72D297353CC}">
                <c16:uniqueId val="{00000004-EBB3-4A1B-87F1-CB2F72E82FAA}"/>
              </c:ext>
            </c:extLst>
          </c:dPt>
          <c:dPt>
            <c:idx val="3"/>
            <c:marker>
              <c:symbol val="none"/>
            </c:marker>
            <c:bubble3D val="0"/>
            <c:spPr>
              <a:ln w="12700" cap="rnd">
                <a:solidFill>
                  <a:schemeClr val="accent6">
                    <a:lumMod val="75000"/>
                  </a:schemeClr>
                </a:solidFill>
                <a:round/>
              </a:ln>
              <a:effectLst/>
            </c:spPr>
            <c:extLst>
              <c:ext xmlns:c16="http://schemas.microsoft.com/office/drawing/2014/chart" uri="{C3380CC4-5D6E-409C-BE32-E72D297353CC}">
                <c16:uniqueId val="{00000006-EBB3-4A1B-87F1-CB2F72E82FAA}"/>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7-EBB3-4A1B-87F1-CB2F72E82FAA}"/>
            </c:ext>
          </c:extLst>
        </c:ser>
        <c:ser>
          <c:idx val="2"/>
          <c:order val="2"/>
          <c:tx>
            <c:strRef>
              <c:f>Sheet1!$D$1</c:f>
              <c:strCache>
                <c:ptCount val="1"/>
                <c:pt idx="0">
                  <c:v>系列 3</c:v>
                </c:pt>
              </c:strCache>
            </c:strRef>
          </c:tx>
          <c:spPr>
            <a:ln w="3175" cap="rnd">
              <a:solidFill>
                <a:schemeClr val="accent2">
                  <a:lumMod val="50000"/>
                </a:schemeClr>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8-EBB3-4A1B-87F1-CB2F72E82FAA}"/>
            </c:ext>
          </c:extLst>
        </c:ser>
        <c:dLbls>
          <c:showLegendKey val="0"/>
          <c:showVal val="0"/>
          <c:showCatName val="0"/>
          <c:showSerName val="0"/>
          <c:showPercent val="0"/>
          <c:showBubbleSize val="0"/>
        </c:dLbls>
        <c:smooth val="0"/>
        <c:axId val="98038432"/>
        <c:axId val="100686272"/>
      </c:lineChart>
      <c:catAx>
        <c:axId val="98038432"/>
        <c:scaling>
          <c:orientation val="minMax"/>
        </c:scaling>
        <c:delete val="1"/>
        <c:axPos val="b"/>
        <c:numFmt formatCode="General" sourceLinked="1"/>
        <c:majorTickMark val="none"/>
        <c:minorTickMark val="none"/>
        <c:tickLblPos val="nextTo"/>
        <c:crossAx val="100686272"/>
        <c:crosses val="autoZero"/>
        <c:auto val="1"/>
        <c:lblAlgn val="ctr"/>
        <c:lblOffset val="100"/>
        <c:noMultiLvlLbl val="0"/>
      </c:catAx>
      <c:valAx>
        <c:axId val="100686272"/>
        <c:scaling>
          <c:orientation val="minMax"/>
        </c:scaling>
        <c:delete val="1"/>
        <c:axPos val="l"/>
        <c:numFmt formatCode="General" sourceLinked="1"/>
        <c:majorTickMark val="none"/>
        <c:minorTickMark val="none"/>
        <c:tickLblPos val="nextTo"/>
        <c:crossAx val="9803843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3002350771251599E-2"/>
          <c:y val="6.0516726552242099E-2"/>
          <c:w val="0.93982895705786895"/>
          <c:h val="0.77216957928493601"/>
        </c:manualLayout>
      </c:layout>
      <c:lineChart>
        <c:grouping val="standard"/>
        <c:varyColors val="0"/>
        <c:ser>
          <c:idx val="0"/>
          <c:order val="0"/>
          <c:tx>
            <c:strRef>
              <c:f>Sheet1!$B$1</c:f>
              <c:strCache>
                <c:ptCount val="1"/>
                <c:pt idx="0">
                  <c:v>系列 1</c:v>
                </c:pt>
              </c:strCache>
            </c:strRef>
          </c:tx>
          <c:spPr>
            <a:ln w="19050" cap="rnd" cmpd="sng" algn="ctr">
              <a:solidFill>
                <a:schemeClr val="bg1"/>
              </a:solidFill>
              <a:prstDash val="solid"/>
              <a:round/>
            </a:ln>
          </c:spPr>
          <c:marker>
            <c:symbol val="none"/>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E74F-4285-AA5B-3178F3EDE18F}"/>
            </c:ext>
          </c:extLst>
        </c:ser>
        <c:ser>
          <c:idx val="1"/>
          <c:order val="1"/>
          <c:tx>
            <c:strRef>
              <c:f>Sheet1!$C$1</c:f>
              <c:strCache>
                <c:ptCount val="1"/>
                <c:pt idx="0">
                  <c:v>系列 2</c:v>
                </c:pt>
              </c:strCache>
            </c:strRef>
          </c:tx>
          <c:spPr>
            <a:ln w="19050" cap="rnd" cmpd="sng" algn="ctr">
              <a:solidFill>
                <a:schemeClr val="accent6">
                  <a:lumMod val="50000"/>
                </a:schemeClr>
              </a:solidFill>
              <a:prstDash val="solid"/>
              <a:round/>
            </a:ln>
          </c:spPr>
          <c:marker>
            <c:symbol val="none"/>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E74F-4285-AA5B-3178F3EDE18F}"/>
            </c:ext>
          </c:extLst>
        </c:ser>
        <c:ser>
          <c:idx val="2"/>
          <c:order val="2"/>
          <c:tx>
            <c:strRef>
              <c:f>Sheet1!$D$1</c:f>
              <c:strCache>
                <c:ptCount val="1"/>
                <c:pt idx="0">
                  <c:v>系列 3</c:v>
                </c:pt>
              </c:strCache>
            </c:strRef>
          </c:tx>
          <c:spPr>
            <a:ln w="19050" cap="rnd" cmpd="sng" algn="ctr">
              <a:solidFill>
                <a:schemeClr val="accent2">
                  <a:lumMod val="50000"/>
                </a:schemeClr>
              </a:solidFill>
              <a:prstDash val="solid"/>
              <a:round/>
            </a:ln>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E74F-4285-AA5B-3178F3EDE18F}"/>
            </c:ext>
          </c:extLst>
        </c:ser>
        <c:dLbls>
          <c:showLegendKey val="0"/>
          <c:showVal val="0"/>
          <c:showCatName val="0"/>
          <c:showSerName val="0"/>
          <c:showPercent val="0"/>
          <c:showBubbleSize val="0"/>
        </c:dLbls>
        <c:smooth val="0"/>
        <c:axId val="667030816"/>
        <c:axId val="667034624"/>
      </c:lineChart>
      <c:catAx>
        <c:axId val="667030816"/>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667034624"/>
        <c:crosses val="autoZero"/>
        <c:auto val="1"/>
        <c:lblAlgn val="ctr"/>
        <c:lblOffset val="100"/>
        <c:noMultiLvlLbl val="0"/>
      </c:catAx>
      <c:valAx>
        <c:axId val="667034624"/>
        <c:scaling>
          <c:orientation val="minMax"/>
        </c:scaling>
        <c:delete val="0"/>
        <c:axPos val="l"/>
        <c:majorGridlines/>
        <c:numFmt formatCode="General"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667030816"/>
        <c:crosses val="autoZero"/>
        <c:crossBetween val="between"/>
      </c:valAx>
    </c:plotArea>
    <c:legend>
      <c:legendPos val="b"/>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zh-CN" sz="2160" b="1" i="0" u="none" strike="noStrike" kern="1200" baseline="0">
                <a:solidFill>
                  <a:schemeClr val="tx1"/>
                </a:solidFill>
                <a:latin typeface="+mn-lt"/>
                <a:ea typeface="+mn-ea"/>
                <a:cs typeface="+mn-ea"/>
                <a:sym typeface="+mn-lt"/>
              </a:defRPr>
            </a:pPr>
            <a:r>
              <a:rPr lang="zh-CN"/>
              <a:t>销售额</a:t>
            </a:r>
          </a:p>
        </c:rich>
      </c:tx>
      <c:layout>
        <c:manualLayout>
          <c:xMode val="edge"/>
          <c:yMode val="edge"/>
          <c:x val="0.41962181908283402"/>
          <c:y val="2.2074780200949998E-2"/>
        </c:manualLayout>
      </c:layout>
      <c:overlay val="0"/>
      <c:spPr>
        <a:noFill/>
        <a:ln>
          <a:noFill/>
        </a:ln>
        <a:effectLst/>
      </c:spPr>
      <c:txPr>
        <a:bodyPr rot="0" spcFirstLastPara="1" vertOverflow="ellipsis" vert="horz" wrap="square" anchor="ctr" anchorCtr="1"/>
        <a:lstStyle/>
        <a:p>
          <a:pPr>
            <a:defRPr lang="zh-CN" sz="2160" b="1" i="0" u="none" strike="noStrike" kern="1200" baseline="0">
              <a:solidFill>
                <a:schemeClr val="tx1"/>
              </a:solidFill>
              <a:latin typeface="+mn-lt"/>
              <a:ea typeface="+mn-ea"/>
              <a:cs typeface="+mn-ea"/>
              <a:sym typeface="+mn-lt"/>
            </a:defRPr>
          </a:pPr>
          <a:endParaRPr lang="zh-CN"/>
        </a:p>
      </c:txPr>
    </c:title>
    <c:autoTitleDeleted val="0"/>
    <c:plotArea>
      <c:layout/>
      <c:doughnutChart>
        <c:varyColors val="1"/>
        <c:ser>
          <c:idx val="0"/>
          <c:order val="0"/>
          <c:tx>
            <c:strRef>
              <c:f>Sheet1!$B$1</c:f>
              <c:strCache>
                <c:ptCount val="1"/>
                <c:pt idx="0">
                  <c:v>销售额</c:v>
                </c:pt>
              </c:strCache>
            </c:strRef>
          </c:tx>
          <c:dPt>
            <c:idx val="0"/>
            <c:bubble3D val="0"/>
            <c:spPr>
              <a:solidFill>
                <a:schemeClr val="bg1">
                  <a:lumMod val="50000"/>
                </a:schemeClr>
              </a:solidFill>
              <a:ln w="6350" cap="flat" cmpd="sng" algn="ctr">
                <a:solidFill>
                  <a:schemeClr val="lt1"/>
                </a:solidFill>
                <a:prstDash val="solid"/>
                <a:round/>
              </a:ln>
              <a:effectLst/>
            </c:spPr>
            <c:extLst>
              <c:ext xmlns:c16="http://schemas.microsoft.com/office/drawing/2014/chart" uri="{C3380CC4-5D6E-409C-BE32-E72D297353CC}">
                <c16:uniqueId val="{00000001-0C07-4CCA-B466-26F2A7B60D35}"/>
              </c:ext>
            </c:extLst>
          </c:dPt>
          <c:dPt>
            <c:idx val="1"/>
            <c:bubble3D val="0"/>
            <c:spPr>
              <a:solidFill>
                <a:schemeClr val="accent6">
                  <a:lumMod val="50000"/>
                </a:schemeClr>
              </a:solidFill>
              <a:ln w="6350" cap="flat" cmpd="sng" algn="ctr">
                <a:solidFill>
                  <a:schemeClr val="lt1"/>
                </a:solidFill>
                <a:prstDash val="solid"/>
                <a:round/>
              </a:ln>
              <a:effectLst/>
            </c:spPr>
            <c:extLst>
              <c:ext xmlns:c16="http://schemas.microsoft.com/office/drawing/2014/chart" uri="{C3380CC4-5D6E-409C-BE32-E72D297353CC}">
                <c16:uniqueId val="{00000003-0C07-4CCA-B466-26F2A7B60D35}"/>
              </c:ext>
            </c:extLst>
          </c:dPt>
          <c:dPt>
            <c:idx val="2"/>
            <c:bubble3D val="0"/>
            <c:spPr>
              <a:solidFill>
                <a:schemeClr val="accent6">
                  <a:lumMod val="60000"/>
                  <a:lumOff val="40000"/>
                </a:schemeClr>
              </a:solidFill>
              <a:ln w="6350" cap="flat" cmpd="sng" algn="ctr">
                <a:solidFill>
                  <a:schemeClr val="lt1"/>
                </a:solidFill>
                <a:prstDash val="solid"/>
                <a:round/>
              </a:ln>
              <a:effectLst/>
            </c:spPr>
            <c:extLst>
              <c:ext xmlns:c16="http://schemas.microsoft.com/office/drawing/2014/chart" uri="{C3380CC4-5D6E-409C-BE32-E72D297353CC}">
                <c16:uniqueId val="{00000005-0C07-4CCA-B466-26F2A7B60D35}"/>
              </c:ext>
            </c:extLst>
          </c:dPt>
          <c:dPt>
            <c:idx val="3"/>
            <c:bubble3D val="0"/>
            <c:spPr>
              <a:solidFill>
                <a:schemeClr val="accent4">
                  <a:shade val="58000"/>
                </a:schemeClr>
              </a:solidFill>
              <a:ln w="6350" cap="flat" cmpd="sng" algn="ctr">
                <a:solidFill>
                  <a:schemeClr val="lt1"/>
                </a:solidFill>
                <a:prstDash val="solid"/>
                <a:round/>
              </a:ln>
              <a:effectLst/>
            </c:spPr>
            <c:extLst>
              <c:ext xmlns:c16="http://schemas.microsoft.com/office/drawing/2014/chart" uri="{C3380CC4-5D6E-409C-BE32-E72D297353CC}">
                <c16:uniqueId val="{00000007-0C07-4CCA-B466-26F2A7B60D35}"/>
              </c:ext>
            </c:extLst>
          </c:dPt>
          <c:dLbls>
            <c:spPr>
              <a:noFill/>
              <a:ln>
                <a:noFill/>
              </a:ln>
              <a:effectLst/>
            </c:spPr>
            <c:txPr>
              <a:bodyPr rot="0" spcFirstLastPara="1"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sym typeface="+mn-lt"/>
                  </a:defRPr>
                </a:pPr>
                <a:endParaRPr lang="zh-CN"/>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0.6</c:v>
                </c:pt>
                <c:pt idx="1">
                  <c:v>2</c:v>
                </c:pt>
                <c:pt idx="2">
                  <c:v>1.6</c:v>
                </c:pt>
                <c:pt idx="3">
                  <c:v>0.9</c:v>
                </c:pt>
              </c:numCache>
            </c:numRef>
          </c:val>
          <c:extLst>
            <c:ext xmlns:c16="http://schemas.microsoft.com/office/drawing/2014/chart" uri="{C3380CC4-5D6E-409C-BE32-E72D297353CC}">
              <c16:uniqueId val="{00000008-0C07-4CCA-B466-26F2A7B60D3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legendEntry>
      <c:legendEntry>
        <c:idx val="1"/>
        <c:txPr>
          <a:bodyPr rot="0" spcFirstLastPara="1"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legendEntry>
      <c:legendEntry>
        <c:idx val="2"/>
        <c:txPr>
          <a:bodyPr rot="0" spcFirstLastPara="1"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legendEntry>
      <c:legendEntry>
        <c:idx val="3"/>
        <c:txPr>
          <a:bodyPr rot="0" spcFirstLastPara="1"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legendEntry>
      <c:overlay val="0"/>
      <c:spPr>
        <a:noFill/>
        <a:ln>
          <a:noFill/>
        </a:ln>
        <a:effectLst/>
      </c:spPr>
      <c:txPr>
        <a:bodyPr rot="0" spcFirstLastPara="1"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w="6350" cap="flat" cmpd="sng" algn="ctr">
      <a:noFill/>
      <a:prstDash val="solid"/>
      <a:miter lim="800000"/>
    </a:ln>
    <a:effectLst/>
  </c:spPr>
  <c:txPr>
    <a:bodyPr/>
    <a:lstStyle/>
    <a:p>
      <a:pPr>
        <a:defRPr lang="zh-CN" sz="1800">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4724D-671F-4E8F-8E82-BA43AB6C8F4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81C18-C6E3-4954-A860-395CA3A8E7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17A81C18-C6E3-4954-A860-395CA3A8E71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A81C18-C6E3-4954-A860-395CA3A8E714}"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文中使用的特殊字体为康熙字典体、字酷堂清楷体，如有需要，可自行下载安装！</a:t>
            </a:r>
          </a:p>
        </p:txBody>
      </p:sp>
      <p:sp>
        <p:nvSpPr>
          <p:cNvPr id="4" name="灯片编号占位符 3"/>
          <p:cNvSpPr>
            <a:spLocks noGrp="1"/>
          </p:cNvSpPr>
          <p:nvPr>
            <p:ph type="sldNum" sz="quarter" idx="10"/>
          </p:nvPr>
        </p:nvSpPr>
        <p:spPr/>
        <p:txBody>
          <a:bodyPr/>
          <a:lstStyle/>
          <a:p>
            <a:fld id="{46FB11F3-FB40-43AF-8A7F-1648C04BB019}"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小芥末素材 </a:t>
            </a:r>
            <a:r>
              <a:rPr lang="en-US" altLang="zh-CN" dirty="0"/>
              <a:t>rosyhouse.taobao.com </a:t>
            </a:r>
            <a:endParaRPr lang="zh-CN" altLang="en-US" dirty="0"/>
          </a:p>
        </p:txBody>
      </p:sp>
      <p:sp>
        <p:nvSpPr>
          <p:cNvPr id="4" name="灯片编号占位符 3"/>
          <p:cNvSpPr>
            <a:spLocks noGrp="1"/>
          </p:cNvSpPr>
          <p:nvPr>
            <p:ph type="sldNum" sz="quarter" idx="10"/>
          </p:nvPr>
        </p:nvSpPr>
        <p:spPr/>
        <p:txBody>
          <a:bodyPr/>
          <a:lstStyle/>
          <a:p>
            <a:fld id="{17A81C18-C6E3-4954-A860-395CA3A8E714}"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A81C18-C6E3-4954-A860-395CA3A8E714}"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A81C18-C6E3-4954-A860-395CA3A8E714}"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文中使用的特殊字体为康熙字典体、字酷堂清楷体，如有需要，可自行下载安装！</a:t>
            </a:r>
          </a:p>
        </p:txBody>
      </p:sp>
      <p:sp>
        <p:nvSpPr>
          <p:cNvPr id="4" name="灯片编号占位符 3"/>
          <p:cNvSpPr>
            <a:spLocks noGrp="1"/>
          </p:cNvSpPr>
          <p:nvPr>
            <p:ph type="sldNum" sz="quarter" idx="10"/>
          </p:nvPr>
        </p:nvSpPr>
        <p:spPr/>
        <p:txBody>
          <a:bodyPr/>
          <a:lstStyle/>
          <a:p>
            <a:fld id="{46FB11F3-FB40-43AF-8A7F-1648C04BB019}"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A81C18-C6E3-4954-A860-395CA3A8E714}"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文中使用的特殊字体为康熙字典体，如有需要，可自行下载安装！</a:t>
            </a:r>
          </a:p>
        </p:txBody>
      </p:sp>
      <p:sp>
        <p:nvSpPr>
          <p:cNvPr id="4" name="灯片编号占位符 3"/>
          <p:cNvSpPr>
            <a:spLocks noGrp="1"/>
          </p:cNvSpPr>
          <p:nvPr>
            <p:ph type="sldNum" sz="quarter" idx="10"/>
          </p:nvPr>
        </p:nvSpPr>
        <p:spPr/>
        <p:txBody>
          <a:bodyPr/>
          <a:lstStyle/>
          <a:p>
            <a:fld id="{6CDA4546-2E77-4D6C-BF19-CC91CE0A6480}"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A81C18-C6E3-4954-A860-395CA3A8E714}"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文中使用的特殊字体为康熙字典体、字酷堂清楷体，如有需要，可自行下载安装！</a:t>
            </a:r>
          </a:p>
        </p:txBody>
      </p:sp>
      <p:sp>
        <p:nvSpPr>
          <p:cNvPr id="4" name="灯片编号占位符 3"/>
          <p:cNvSpPr>
            <a:spLocks noGrp="1"/>
          </p:cNvSpPr>
          <p:nvPr>
            <p:ph type="sldNum" sz="quarter" idx="10"/>
          </p:nvPr>
        </p:nvSpPr>
        <p:spPr/>
        <p:txBody>
          <a:bodyPr/>
          <a:lstStyle/>
          <a:p>
            <a:fld id="{6CDA4546-2E77-4D6C-BF19-CC91CE0A6480}"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A81C18-C6E3-4954-A860-395CA3A8E71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文中使用的特殊字体为康熙字典体，如有需要，可自行下载安装！</a:t>
            </a:r>
          </a:p>
        </p:txBody>
      </p:sp>
      <p:sp>
        <p:nvSpPr>
          <p:cNvPr id="4" name="灯片编号占位符 3"/>
          <p:cNvSpPr>
            <a:spLocks noGrp="1"/>
          </p:cNvSpPr>
          <p:nvPr>
            <p:ph type="sldNum" sz="quarter" idx="10"/>
          </p:nvPr>
        </p:nvSpPr>
        <p:spPr/>
        <p:txBody>
          <a:bodyPr/>
          <a:lstStyle/>
          <a:p>
            <a:fld id="{46FB11F3-FB40-43AF-8A7F-1648C04BB019}" type="slidenum">
              <a:rPr lang="zh-CN" altLang="en-US" smtClean="0"/>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文中使用的特殊字体为康熙字典体，如有需要，可自行下载安装！</a:t>
            </a:r>
          </a:p>
        </p:txBody>
      </p:sp>
      <p:sp>
        <p:nvSpPr>
          <p:cNvPr id="4" name="灯片编号占位符 3"/>
          <p:cNvSpPr>
            <a:spLocks noGrp="1"/>
          </p:cNvSpPr>
          <p:nvPr>
            <p:ph type="sldNum" sz="quarter" idx="10"/>
          </p:nvPr>
        </p:nvSpPr>
        <p:spPr/>
        <p:txBody>
          <a:bodyPr/>
          <a:lstStyle/>
          <a:p>
            <a:fld id="{6CDA4546-2E77-4D6C-BF19-CC91CE0A6480}" type="slidenum">
              <a:rPr lang="zh-CN" altLang="en-US" smtClean="0"/>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30B296-C613-4638-B807-636FD14AD716}" type="slidenum">
              <a:rPr lang="zh-CN" altLang="en-US" smtClean="0"/>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A81C18-C6E3-4954-A860-395CA3A8E714}" type="slidenum">
              <a:rPr lang="zh-CN" altLang="en-US" smtClean="0"/>
              <a:t>28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文中使用的特殊字体为康熙字典体、字酷堂清楷体，如有需要，可自行下载安装！</a:t>
            </a:r>
          </a:p>
        </p:txBody>
      </p:sp>
      <p:sp>
        <p:nvSpPr>
          <p:cNvPr id="4" name="灯片编号占位符 3"/>
          <p:cNvSpPr>
            <a:spLocks noGrp="1"/>
          </p:cNvSpPr>
          <p:nvPr>
            <p:ph type="sldNum" sz="quarter" idx="10"/>
          </p:nvPr>
        </p:nvSpPr>
        <p:spPr/>
        <p:txBody>
          <a:bodyPr/>
          <a:lstStyle/>
          <a:p>
            <a:fld id="{46FB11F3-FB40-43AF-8A7F-1648C04BB019}" type="slidenum">
              <a:rPr lang="zh-CN" altLang="en-US" smtClean="0"/>
              <a:t>29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17A81C18-C6E3-4954-A860-395CA3A8E714}"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A81C18-C6E3-4954-A860-395CA3A8E71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A81C18-C6E3-4954-A860-395CA3A8E71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文中使用的特殊字体为康熙字典体、字酷堂清楷体，如有需要，可自行下载安装！</a:t>
            </a:r>
          </a:p>
        </p:txBody>
      </p:sp>
      <p:sp>
        <p:nvSpPr>
          <p:cNvPr id="4" name="灯片编号占位符 3"/>
          <p:cNvSpPr>
            <a:spLocks noGrp="1"/>
          </p:cNvSpPr>
          <p:nvPr>
            <p:ph type="sldNum" sz="quarter" idx="10"/>
          </p:nvPr>
        </p:nvSpPr>
        <p:spPr/>
        <p:txBody>
          <a:bodyPr/>
          <a:lstStyle/>
          <a:p>
            <a:fld id="{17A81C18-C6E3-4954-A860-395CA3A8E71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文中使用的特殊字体为康熙字典体、字酷堂清楷体，如有需要，可自行下载安装！</a:t>
            </a:r>
          </a:p>
        </p:txBody>
      </p:sp>
      <p:sp>
        <p:nvSpPr>
          <p:cNvPr id="4" name="灯片编号占位符 3"/>
          <p:cNvSpPr>
            <a:spLocks noGrp="1"/>
          </p:cNvSpPr>
          <p:nvPr>
            <p:ph type="sldNum" sz="quarter" idx="10"/>
          </p:nvPr>
        </p:nvSpPr>
        <p:spPr/>
        <p:txBody>
          <a:bodyPr/>
          <a:lstStyle/>
          <a:p>
            <a:fld id="{6CDA4546-2E77-4D6C-BF19-CC91CE0A6480}"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文中使用的特殊字体为康熙字典体、字酷堂清楷体，如有需要，可自行下载安装！</a:t>
            </a:r>
          </a:p>
        </p:txBody>
      </p:sp>
      <p:sp>
        <p:nvSpPr>
          <p:cNvPr id="4" name="灯片编号占位符 3"/>
          <p:cNvSpPr>
            <a:spLocks noGrp="1"/>
          </p:cNvSpPr>
          <p:nvPr>
            <p:ph type="sldNum" sz="quarter" idx="10"/>
          </p:nvPr>
        </p:nvSpPr>
        <p:spPr/>
        <p:txBody>
          <a:bodyPr/>
          <a:lstStyle/>
          <a:p>
            <a:fld id="{6CDA4546-2E77-4D6C-BF19-CC91CE0A6480}"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A81C18-C6E3-4954-A860-395CA3A8E714}"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A81C18-C6E3-4954-A860-395CA3A8E714}"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B25547-10FF-450F-ADF1-CA073E5C8AE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B25547-10FF-450F-ADF1-CA073E5C8AE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B25547-10FF-450F-ADF1-CA073E5C8AE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B25547-10FF-450F-ADF1-CA073E5C8AE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EB25547-10FF-450F-ADF1-CA073E5C8AE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B25547-10FF-450F-ADF1-CA073E5C8AE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B25547-10FF-450F-ADF1-CA073E5C8AEC}"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B25547-10FF-450F-ADF1-CA073E5C8AEC}"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B25547-10FF-450F-ADF1-CA073E5C8AEC}"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B25547-10FF-450F-ADF1-CA073E5C8AE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B25547-10FF-450F-ADF1-CA073E5C8AE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48E015-B871-4868-B96C-C07D3D98A6C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25547-10FF-450F-ADF1-CA073E5C8AEC}"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8E015-B871-4868-B96C-C07D3D98A6C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矩形 4"/>
          <p:cNvSpPr/>
          <p:nvPr/>
        </p:nvSpPr>
        <p:spPr>
          <a:xfrm>
            <a:off x="-14087" y="0"/>
            <a:ext cx="12192000" cy="6858000"/>
          </a:xfrm>
          <a:prstGeom prst="rect">
            <a:avLst/>
          </a:pr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p:cNvSpPr txBox="1"/>
          <p:nvPr/>
        </p:nvSpPr>
        <p:spPr>
          <a:xfrm>
            <a:off x="921989" y="1836949"/>
            <a:ext cx="10627586" cy="1692771"/>
          </a:xfrm>
          <a:prstGeom prst="rect">
            <a:avLst/>
          </a:prstGeom>
          <a:noFill/>
        </p:spPr>
        <p:txBody>
          <a:bodyPr vert="horz" wrap="square" rtlCol="0">
            <a:spAutoFit/>
          </a:bodyPr>
          <a:lstStyle/>
          <a:p>
            <a:pPr algn="dist">
              <a:lnSpc>
                <a:spcPct val="130000"/>
              </a:lnSpc>
            </a:pPr>
            <a:r>
              <a:rPr lang="zh-CN" altLang="en-US" sz="8000" spc="2000" dirty="0">
                <a:solidFill>
                  <a:schemeClr val="bg1"/>
                </a:solidFill>
                <a:cs typeface="+mn-ea"/>
                <a:sym typeface="+mn-lt"/>
              </a:rPr>
              <a:t>厦门时光</a:t>
            </a:r>
            <a:r>
              <a:rPr lang="en-US" altLang="zh-CN" sz="8000" spc="2000" dirty="0">
                <a:solidFill>
                  <a:schemeClr val="bg1"/>
                </a:solidFill>
                <a:cs typeface="+mn-ea"/>
                <a:sym typeface="+mn-lt"/>
              </a:rPr>
              <a:t>PPT</a:t>
            </a:r>
            <a:r>
              <a:rPr lang="zh-CN" altLang="en-US" sz="8000" spc="2000" dirty="0">
                <a:solidFill>
                  <a:schemeClr val="bg1"/>
                </a:solidFill>
                <a:cs typeface="+mn-ea"/>
                <a:sym typeface="+mn-lt"/>
              </a:rPr>
              <a:t>模板</a:t>
            </a:r>
          </a:p>
        </p:txBody>
      </p:sp>
      <p:sp>
        <p:nvSpPr>
          <p:cNvPr id="8" name="矩形 7"/>
          <p:cNvSpPr/>
          <p:nvPr/>
        </p:nvSpPr>
        <p:spPr>
          <a:xfrm>
            <a:off x="1047750" y="5659056"/>
            <a:ext cx="10096500" cy="730456"/>
          </a:xfrm>
          <a:prstGeom prst="rect">
            <a:avLst/>
          </a:prstGeom>
        </p:spPr>
        <p:txBody>
          <a:bodyPr vert="horz" wrap="square">
            <a:spAutoFit/>
          </a:bodyPr>
          <a:lstStyle/>
          <a:p>
            <a:pPr algn="dist">
              <a:lnSpc>
                <a:spcPct val="250000"/>
              </a:lnSpc>
            </a:pPr>
            <a:r>
              <a:rPr lang="en-US" altLang="zh-CN" sz="2000" b="1" dirty="0">
                <a:solidFill>
                  <a:schemeClr val="bg1"/>
                </a:solidFill>
                <a:cs typeface="+mn-ea"/>
                <a:sym typeface="+mn-lt"/>
              </a:rPr>
              <a:t>Wonderful days in Xiamen</a:t>
            </a:r>
            <a:endParaRPr lang="zh-CN" altLang="en-US" sz="2000" b="1" dirty="0">
              <a:solidFill>
                <a:schemeClr val="bg1"/>
              </a:solidFill>
              <a:cs typeface="+mn-ea"/>
              <a:sym typeface="+mn-lt"/>
            </a:endParaRPr>
          </a:p>
        </p:txBody>
      </p:sp>
      <p:sp>
        <p:nvSpPr>
          <p:cNvPr id="9" name="矩形 8"/>
          <p:cNvSpPr/>
          <p:nvPr/>
        </p:nvSpPr>
        <p:spPr>
          <a:xfrm>
            <a:off x="1047750" y="76200"/>
            <a:ext cx="10096500" cy="730456"/>
          </a:xfrm>
          <a:prstGeom prst="rect">
            <a:avLst/>
          </a:prstGeom>
        </p:spPr>
        <p:txBody>
          <a:bodyPr vert="horz" wrap="square">
            <a:spAutoFit/>
          </a:bodyPr>
          <a:lstStyle/>
          <a:p>
            <a:pPr algn="dist">
              <a:lnSpc>
                <a:spcPct val="250000"/>
              </a:lnSpc>
            </a:pPr>
            <a:r>
              <a:rPr lang="en-US" altLang="zh-CN" sz="2000" b="1" dirty="0">
                <a:solidFill>
                  <a:schemeClr val="bg1"/>
                </a:solidFill>
                <a:cs typeface="+mn-ea"/>
                <a:sym typeface="+mn-lt"/>
              </a:rPr>
              <a:t>Wonderful days in Xiamen</a:t>
            </a:r>
            <a:endParaRPr lang="zh-CN" altLang="en-US" sz="2000" b="1" dirty="0">
              <a:solidFill>
                <a:schemeClr val="bg1"/>
              </a:solidFill>
              <a:cs typeface="+mn-ea"/>
              <a:sym typeface="+mn-lt"/>
            </a:endParaRPr>
          </a:p>
        </p:txBody>
      </p:sp>
      <p:sp>
        <p:nvSpPr>
          <p:cNvPr id="3" name="文本框 2"/>
          <p:cNvSpPr txBox="1"/>
          <p:nvPr/>
        </p:nvSpPr>
        <p:spPr>
          <a:xfrm>
            <a:off x="9094101" y="5366668"/>
            <a:ext cx="2734945" cy="583565"/>
          </a:xfrm>
          <a:prstGeom prst="rect">
            <a:avLst/>
          </a:prstGeom>
          <a:noFill/>
        </p:spPr>
        <p:txBody>
          <a:bodyPr wrap="none" rtlCol="0">
            <a:spAutoFit/>
          </a:bodyPr>
          <a:lstStyle/>
          <a:p>
            <a:pPr algn="ctr"/>
            <a:r>
              <a:rPr lang="zh-CN" altLang="en-US" sz="1600">
                <a:solidFill>
                  <a:schemeClr val="bg1"/>
                </a:solidFill>
                <a:cs typeface="+mn-ea"/>
                <a:sym typeface="+mn-lt"/>
              </a:rPr>
              <a:t>汇报时间：</a:t>
            </a:r>
            <a:r>
              <a:rPr lang="en-US" altLang="zh-CN" sz="1600">
                <a:solidFill>
                  <a:schemeClr val="bg1"/>
                </a:solidFill>
                <a:cs typeface="+mn-ea"/>
                <a:sym typeface="+mn-lt"/>
              </a:rPr>
              <a:t>202X</a:t>
            </a:r>
            <a:r>
              <a:rPr lang="zh-CN" altLang="en-US" sz="1600">
                <a:solidFill>
                  <a:schemeClr val="bg1"/>
                </a:solidFill>
                <a:cs typeface="+mn-ea"/>
                <a:sym typeface="+mn-lt"/>
              </a:rPr>
              <a:t>年</a:t>
            </a:r>
            <a:r>
              <a:rPr lang="en-US" altLang="zh-CN" sz="1600">
                <a:solidFill>
                  <a:schemeClr val="bg1"/>
                </a:solidFill>
                <a:cs typeface="+mn-ea"/>
                <a:sym typeface="+mn-lt"/>
              </a:rPr>
              <a:t>10</a:t>
            </a:r>
            <a:r>
              <a:rPr lang="zh-CN" altLang="en-US" sz="1600">
                <a:solidFill>
                  <a:schemeClr val="bg1"/>
                </a:solidFill>
                <a:cs typeface="+mn-ea"/>
                <a:sym typeface="+mn-lt"/>
              </a:rPr>
              <a:t>月</a:t>
            </a:r>
            <a:r>
              <a:rPr lang="en-US" altLang="zh-CN" sz="1600">
                <a:solidFill>
                  <a:schemeClr val="bg1"/>
                </a:solidFill>
                <a:cs typeface="+mn-ea"/>
                <a:sym typeface="+mn-lt"/>
              </a:rPr>
              <a:t>26</a:t>
            </a:r>
            <a:r>
              <a:rPr lang="zh-CN" altLang="en-US" sz="1600">
                <a:solidFill>
                  <a:schemeClr val="bg1"/>
                </a:solidFill>
                <a:cs typeface="+mn-ea"/>
                <a:sym typeface="+mn-lt"/>
              </a:rPr>
              <a:t>日</a:t>
            </a:r>
          </a:p>
          <a:p>
            <a:pPr algn="ctr"/>
            <a:r>
              <a:rPr lang="zh-CN" altLang="en-US" sz="1600">
                <a:solidFill>
                  <a:schemeClr val="bg1"/>
                </a:solidFill>
                <a:cs typeface="+mn-ea"/>
                <a:sym typeface="+mn-lt"/>
              </a:rPr>
              <a:t>汇报人：</a:t>
            </a:r>
            <a:r>
              <a:rPr lang="en-US" altLang="zh-CN" sz="1600">
                <a:solidFill>
                  <a:schemeClr val="bg1"/>
                </a:solidFill>
                <a:cs typeface="+mn-ea"/>
                <a:sym typeface="+mn-lt"/>
              </a:rPr>
              <a:t>xiazaii</a:t>
            </a:r>
            <a:endParaRPr lang="zh-CN" altLang="en-US" sz="1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2474"/>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by="(-#ppt_w*2)" calcmode="lin" valueType="num">
                                      <p:cBhvr rctx="PPT">
                                        <p:cTn id="11" dur="500" autoRev="1" fill="hold">
                                          <p:stCondLst>
                                            <p:cond delay="0"/>
                                          </p:stCondLst>
                                        </p:cTn>
                                        <p:tgtEl>
                                          <p:spTgt spid="7"/>
                                        </p:tgtEl>
                                        <p:attrNameLst>
                                          <p:attrName>ppt_w</p:attrName>
                                        </p:attrNameLst>
                                      </p:cBhvr>
                                    </p:anim>
                                    <p:anim by="(#ppt_w*0.50)" calcmode="lin" valueType="num">
                                      <p:cBhvr>
                                        <p:cTn id="12" dur="500" decel="50000" autoRev="1" fill="hold">
                                          <p:stCondLst>
                                            <p:cond delay="0"/>
                                          </p:stCondLst>
                                        </p:cTn>
                                        <p:tgtEl>
                                          <p:spTgt spid="7"/>
                                        </p:tgtEl>
                                        <p:attrNameLst>
                                          <p:attrName>ppt_x</p:attrName>
                                        </p:attrNameLst>
                                      </p:cBhvr>
                                    </p:anim>
                                    <p:anim from="(-#ppt_h/2)" to="(#ppt_y)" calcmode="lin" valueType="num">
                                      <p:cBhvr>
                                        <p:cTn id="13" dur="1000" fill="hold">
                                          <p:stCondLst>
                                            <p:cond delay="0"/>
                                          </p:stCondLst>
                                        </p:cTn>
                                        <p:tgtEl>
                                          <p:spTgt spid="7"/>
                                        </p:tgtEl>
                                        <p:attrNameLst>
                                          <p:attrName>ppt_y</p:attrName>
                                        </p:attrNameLst>
                                      </p:cBhvr>
                                    </p:anim>
                                    <p:animRot by="21600000">
                                      <p:cBhvr>
                                        <p:cTn id="14" dur="1000" fill="hold">
                                          <p:stCondLst>
                                            <p:cond delay="0"/>
                                          </p:stCondLst>
                                        </p:cTn>
                                        <p:tgtEl>
                                          <p:spTgt spid="7"/>
                                        </p:tgtEl>
                                        <p:attrNameLst>
                                          <p:attrName>r</p:attrName>
                                        </p:attrNameLst>
                                      </p:cBhvr>
                                    </p:animRot>
                                  </p:childTnLst>
                                </p:cTn>
                              </p:par>
                            </p:childTnLst>
                          </p:cTn>
                        </p:par>
                        <p:par>
                          <p:cTn id="15" fill="hold">
                            <p:stCondLst>
                              <p:cond delay="4274"/>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矩形 1"/>
          <p:cNvSpPr/>
          <p:nvPr/>
        </p:nvSpPr>
        <p:spPr>
          <a:xfrm>
            <a:off x="0" y="4367964"/>
            <a:ext cx="12192000" cy="2490036"/>
          </a:xfrm>
          <a:prstGeom prst="rect">
            <a:avLst/>
          </a:prstGeom>
          <a:solidFill>
            <a:schemeClr val="bg1">
              <a:alpha val="85000"/>
            </a:schemeClr>
          </a:solidFill>
          <a:ln>
            <a:noFill/>
          </a:ln>
          <a:effectLst>
            <a:outerShdw blurRad="152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5"/>
          <p:cNvSpPr txBox="1"/>
          <p:nvPr/>
        </p:nvSpPr>
        <p:spPr>
          <a:xfrm flipH="1">
            <a:off x="10762166" y="4663584"/>
            <a:ext cx="738664" cy="1876080"/>
          </a:xfrm>
          <a:prstGeom prst="rect">
            <a:avLst/>
          </a:prstGeom>
          <a:noFill/>
        </p:spPr>
        <p:txBody>
          <a:bodyPr vert="eaVert" wrap="square" rtlCol="0">
            <a:spAutoFit/>
          </a:bodyPr>
          <a:lstStyle/>
          <a:p>
            <a:pPr algn="dist"/>
            <a:r>
              <a:rPr lang="zh-CN" altLang="en-US" sz="3600" dirty="0">
                <a:solidFill>
                  <a:schemeClr val="accent6">
                    <a:lumMod val="50000"/>
                  </a:schemeClr>
                </a:solidFill>
                <a:cs typeface="+mn-ea"/>
                <a:sym typeface="+mn-lt"/>
              </a:rPr>
              <a:t>第二章</a:t>
            </a:r>
          </a:p>
        </p:txBody>
      </p:sp>
      <p:sp>
        <p:nvSpPr>
          <p:cNvPr id="4" name="矩形 3"/>
          <p:cNvSpPr/>
          <p:nvPr/>
        </p:nvSpPr>
        <p:spPr>
          <a:xfrm>
            <a:off x="2366814" y="4820724"/>
            <a:ext cx="7940635" cy="1781382"/>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如果说雄踞在九江边以清风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 y="5599838"/>
            <a:ext cx="1471464" cy="901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7442">
            <a:off x="-116507" y="-223291"/>
            <a:ext cx="1140265" cy="1140265"/>
          </a:xfrm>
          <a:prstGeom prst="rect">
            <a:avLst/>
          </a:prstGeom>
        </p:spPr>
      </p:pic>
      <p:sp>
        <p:nvSpPr>
          <p:cNvPr id="2" name="矩形 1"/>
          <p:cNvSpPr/>
          <p:nvPr/>
        </p:nvSpPr>
        <p:spPr>
          <a:xfrm>
            <a:off x="6085490" y="0"/>
            <a:ext cx="610651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93966" y="2747361"/>
            <a:ext cx="4719014" cy="2400657"/>
          </a:xfrm>
          <a:prstGeom prst="rect">
            <a:avLst/>
          </a:prstGeom>
        </p:spPr>
        <p:txBody>
          <a:bodyPr vert="horz" wrap="square">
            <a:spAutoFit/>
          </a:bodyPr>
          <a:lstStyle/>
          <a:p>
            <a:pPr>
              <a:lnSpc>
                <a:spcPct val="200000"/>
              </a:lnSpc>
            </a:pPr>
            <a:r>
              <a:rPr lang="zh-CN" altLang="en-US" sz="1500" dirty="0">
                <a:solidFill>
                  <a:schemeClr val="tx1">
                    <a:lumMod val="75000"/>
                    <a:lumOff val="25000"/>
                  </a:schemeClr>
                </a:solidFill>
                <a:cs typeface="+mn-ea"/>
                <a:sym typeface="+mn-lt"/>
              </a:rPr>
              <a:t>如果说雄踞在九江边以清风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endParaRPr lang="en-US" altLang="zh-CN" sz="1500" dirty="0">
              <a:solidFill>
                <a:schemeClr val="tx1">
                  <a:lumMod val="75000"/>
                  <a:lumOff val="25000"/>
                </a:schemeClr>
              </a:solidFill>
              <a:cs typeface="+mn-ea"/>
              <a:sym typeface="+mn-lt"/>
            </a:endParaRPr>
          </a:p>
        </p:txBody>
      </p:sp>
      <p:sp>
        <p:nvSpPr>
          <p:cNvPr id="7" name="TextBox 15"/>
          <p:cNvSpPr txBox="1"/>
          <p:nvPr/>
        </p:nvSpPr>
        <p:spPr>
          <a:xfrm>
            <a:off x="513694" y="1307537"/>
            <a:ext cx="3358589" cy="1077218"/>
          </a:xfrm>
          <a:prstGeom prst="rect">
            <a:avLst/>
          </a:prstGeom>
          <a:noFill/>
        </p:spPr>
        <p:txBody>
          <a:bodyPr vert="horz" wrap="square" rtlCol="0">
            <a:spAutoFit/>
          </a:bodyPr>
          <a:lstStyle/>
          <a:p>
            <a:r>
              <a:rPr lang="zh-CN" altLang="en-US" sz="3200" dirty="0">
                <a:solidFill>
                  <a:schemeClr val="tx1">
                    <a:lumMod val="75000"/>
                    <a:lumOff val="25000"/>
                  </a:schemeClr>
                </a:solidFill>
                <a:cs typeface="+mn-ea"/>
                <a:sym typeface="+mn-lt"/>
              </a:rPr>
              <a:t>慢时光</a:t>
            </a:r>
            <a:endParaRPr lang="en-US" altLang="zh-CN" sz="3200" dirty="0">
              <a:solidFill>
                <a:schemeClr val="tx1">
                  <a:lumMod val="75000"/>
                  <a:lumOff val="25000"/>
                </a:schemeClr>
              </a:solidFill>
              <a:cs typeface="+mn-ea"/>
              <a:sym typeface="+mn-lt"/>
            </a:endParaRPr>
          </a:p>
          <a:p>
            <a:r>
              <a:rPr lang="zh-CN" altLang="en-US" sz="3200" dirty="0">
                <a:solidFill>
                  <a:schemeClr val="tx1">
                    <a:lumMod val="75000"/>
                    <a:lumOff val="25000"/>
                  </a:schemeClr>
                </a:solidFill>
                <a:cs typeface="+mn-ea"/>
                <a:sym typeface="+mn-lt"/>
              </a:rPr>
              <a:t>聆听世界的美好</a:t>
            </a:r>
            <a:endParaRPr lang="en-US" altLang="zh-CN" sz="3200" dirty="0">
              <a:solidFill>
                <a:schemeClr val="tx1">
                  <a:lumMod val="75000"/>
                  <a:lumOff val="25000"/>
                </a:schemeClr>
              </a:solidFill>
              <a:cs typeface="+mn-ea"/>
              <a:sym typeface="+mn-lt"/>
            </a:endParaRPr>
          </a:p>
        </p:txBody>
      </p:sp>
      <p:sp>
        <p:nvSpPr>
          <p:cNvPr id="8" name="矩形 7"/>
          <p:cNvSpPr/>
          <p:nvPr/>
        </p:nvSpPr>
        <p:spPr>
          <a:xfrm>
            <a:off x="6453508" y="346842"/>
            <a:ext cx="5376041" cy="6164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4" name="直接连接符 13"/>
          <p:cNvCxnSpPr/>
          <p:nvPr/>
        </p:nvCxnSpPr>
        <p:spPr>
          <a:xfrm>
            <a:off x="6892159" y="1976396"/>
            <a:ext cx="4493172"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022947" y="925813"/>
            <a:ext cx="2231596" cy="584775"/>
          </a:xfrm>
          <a:prstGeom prst="rect">
            <a:avLst/>
          </a:prstGeom>
          <a:noFill/>
        </p:spPr>
        <p:txBody>
          <a:bodyPr wrap="square" rtlCol="0">
            <a:spAutoFit/>
          </a:bodyPr>
          <a:lstStyle>
            <a:defPPr>
              <a:defRPr lang="zh-CN"/>
            </a:defPPr>
            <a:lvl1pPr>
              <a:defRPr sz="4800">
                <a:solidFill>
                  <a:srgbClr val="94826D"/>
                </a:solidFill>
                <a:latin typeface="康煕字典體(Demo)" pitchFamily="2" charset="-120"/>
                <a:ea typeface="康煕字典體(Demo)" pitchFamily="2" charset="-120"/>
              </a:defRPr>
            </a:lvl1pPr>
          </a:lstStyle>
          <a:p>
            <a:pPr algn="dist"/>
            <a:r>
              <a:rPr lang="zh-CN" altLang="en-US" sz="3200" dirty="0">
                <a:solidFill>
                  <a:schemeClr val="accent6">
                    <a:lumMod val="50000"/>
                  </a:schemeClr>
                </a:solidFill>
                <a:latin typeface="+mn-lt"/>
                <a:ea typeface="+mn-ea"/>
                <a:cs typeface="+mn-ea"/>
                <a:sym typeface="+mn-lt"/>
              </a:rPr>
              <a:t>厦门印象</a:t>
            </a:r>
          </a:p>
        </p:txBody>
      </p:sp>
      <p:sp>
        <p:nvSpPr>
          <p:cNvPr id="16" name="矩形 15"/>
          <p:cNvSpPr/>
          <p:nvPr/>
        </p:nvSpPr>
        <p:spPr>
          <a:xfrm>
            <a:off x="8268946" y="2450319"/>
            <a:ext cx="1467068" cy="3697108"/>
          </a:xfrm>
          <a:prstGeom prst="rect">
            <a:avLst/>
          </a:prstGeom>
        </p:spPr>
        <p:txBody>
          <a:bodyPr vert="eaVert" wrap="square">
            <a:spAutoFit/>
          </a:bodyPr>
          <a:lstStyle/>
          <a:p>
            <a:pPr algn="dist"/>
            <a:r>
              <a:rPr lang="zh-CN" altLang="en-US" sz="1600" spc="150" dirty="0">
                <a:solidFill>
                  <a:schemeClr val="tx1">
                    <a:lumMod val="75000"/>
                    <a:lumOff val="25000"/>
                  </a:schemeClr>
                </a:solidFill>
                <a:cs typeface="+mn-ea"/>
                <a:sym typeface="+mn-lt"/>
              </a:rPr>
              <a:t>一株木棉，一款肆意，</a:t>
            </a:r>
            <a:endParaRPr lang="en-US" altLang="zh-CN" sz="1600" spc="150" dirty="0">
              <a:solidFill>
                <a:schemeClr val="tx1">
                  <a:lumMod val="75000"/>
                  <a:lumOff val="25000"/>
                </a:schemeClr>
              </a:solidFill>
              <a:cs typeface="+mn-ea"/>
              <a:sym typeface="+mn-lt"/>
            </a:endParaRPr>
          </a:p>
          <a:p>
            <a:pPr algn="dist"/>
            <a:r>
              <a:rPr lang="zh-CN" altLang="en-US" sz="1600" spc="150" dirty="0">
                <a:solidFill>
                  <a:schemeClr val="tx1">
                    <a:lumMod val="75000"/>
                    <a:lumOff val="25000"/>
                  </a:schemeClr>
                </a:solidFill>
                <a:cs typeface="+mn-ea"/>
                <a:sym typeface="+mn-lt"/>
              </a:rPr>
              <a:t>粉红嫣蔫，何种思绪？</a:t>
            </a:r>
          </a:p>
          <a:p>
            <a:pPr>
              <a:lnSpc>
                <a:spcPts val="2800"/>
              </a:lnSpc>
            </a:pPr>
            <a:endParaRPr lang="en-US" altLang="zh-CN" sz="1500" spc="120" dirty="0">
              <a:solidFill>
                <a:schemeClr val="accent6">
                  <a:lumMod val="50000"/>
                </a:schemeClr>
              </a:solidFill>
              <a:cs typeface="+mn-ea"/>
              <a:sym typeface="+mn-lt"/>
            </a:endParaRPr>
          </a:p>
          <a:p>
            <a:pPr algn="dist"/>
            <a:r>
              <a:rPr lang="zh-CN" altLang="en-US" sz="1400" spc="150" dirty="0">
                <a:solidFill>
                  <a:schemeClr val="tx1">
                    <a:lumMod val="75000"/>
                    <a:lumOff val="25000"/>
                  </a:schemeClr>
                </a:solidFill>
                <a:cs typeface="+mn-ea"/>
                <a:sym typeface="+mn-lt"/>
              </a:rPr>
              <a:t>一株木棉，一款肆意，</a:t>
            </a:r>
            <a:endParaRPr lang="en-US" altLang="zh-CN" sz="1400" spc="150" dirty="0">
              <a:solidFill>
                <a:schemeClr val="tx1">
                  <a:lumMod val="75000"/>
                  <a:lumOff val="25000"/>
                </a:schemeClr>
              </a:solidFill>
              <a:cs typeface="+mn-ea"/>
              <a:sym typeface="+mn-lt"/>
            </a:endParaRPr>
          </a:p>
          <a:p>
            <a:pPr algn="dist"/>
            <a:r>
              <a:rPr lang="zh-CN" altLang="en-US" sz="1400" spc="150" dirty="0">
                <a:solidFill>
                  <a:schemeClr val="tx1">
                    <a:lumMod val="75000"/>
                    <a:lumOff val="25000"/>
                  </a:schemeClr>
                </a:solidFill>
                <a:cs typeface="+mn-ea"/>
                <a:sym typeface="+mn-lt"/>
              </a:rPr>
              <a:t>粉红嫣蔫，何种思绪？</a:t>
            </a: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9210" y="2450319"/>
            <a:ext cx="1221399" cy="3417101"/>
          </a:xfrm>
          <a:prstGeom prst="rect">
            <a:avLst/>
          </a:prstGeom>
          <a:effectLst>
            <a:outerShdw blurRad="50800" dist="38100" dir="2700000" algn="tl" rotWithShape="0">
              <a:prstClr val="black">
                <a:alpha val="40000"/>
              </a:prstClr>
            </a:outerShdw>
          </a:effectLst>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2316" y="5360275"/>
            <a:ext cx="1151104" cy="11508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7"/>
                                        </p:tgtEl>
                                        <p:attrNameLst>
                                          <p:attrName>ppt_y</p:attrName>
                                        </p:attrNameLst>
                                      </p:cBhvr>
                                      <p:tavLst>
                                        <p:tav tm="0">
                                          <p:val>
                                            <p:strVal val="#ppt_y"/>
                                          </p:val>
                                        </p:tav>
                                        <p:tav tm="100000">
                                          <p:val>
                                            <p:strVal val="#ppt_y"/>
                                          </p:val>
                                        </p:tav>
                                      </p:tavLst>
                                    </p:anim>
                                    <p:anim calcmode="lin" valueType="num">
                                      <p:cBhvr>
                                        <p:cTn id="9" dur="1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7"/>
                                        </p:tgtEl>
                                      </p:cBhvr>
                                    </p:animEffect>
                                  </p:childTnLst>
                                </p:cTn>
                              </p:par>
                            </p:childTnLst>
                          </p:cTn>
                        </p:par>
                        <p:par>
                          <p:cTn id="12" fill="hold">
                            <p:stCondLst>
                              <p:cond delay="2375"/>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875"/>
                            </p:stCondLst>
                            <p:childTnLst>
                              <p:par>
                                <p:cTn id="17" presetID="31"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childTnLst>
                          </p:cTn>
                        </p:par>
                        <p:par>
                          <p:cTn id="23" fill="hold">
                            <p:stCondLst>
                              <p:cond delay="3875"/>
                            </p:stCondLst>
                            <p:childTnLst>
                              <p:par>
                                <p:cTn id="24" presetID="10" presetClass="entr" presetSubtype="0" fill="hold" grpId="0" nodeType="afterEffect">
                                  <p:stCondLst>
                                    <p:cond delay="0"/>
                                  </p:stCondLst>
                                  <p:iterate type="wd">
                                    <p:tmPct val="10000"/>
                                  </p:iterate>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childTnLst>
                                </p:cTn>
                              </p:par>
                              <p:par>
                                <p:cTn id="27" presetID="10" presetClass="entr" presetSubtype="0" fill="hold" grpId="0" nodeType="withEffect">
                                  <p:stCondLst>
                                    <p:cond delay="0"/>
                                  </p:stCondLst>
                                  <p:iterate type="wd">
                                    <p:tmPct val="10000"/>
                                  </p:iterate>
                                  <p:childTnLst>
                                    <p:set>
                                      <p:cBhvr>
                                        <p:cTn id="28" dur="1" fill="hold">
                                          <p:stCondLst>
                                            <p:cond delay="0"/>
                                          </p:stCondLst>
                                        </p:cTn>
                                        <p:tgtEl>
                                          <p:spTgt spid="16"/>
                                        </p:tgtEl>
                                        <p:attrNameLst>
                                          <p:attrName>style.visibility</p:attrName>
                                        </p:attrNameLst>
                                      </p:cBhvr>
                                      <p:to>
                                        <p:strVal val="visible"/>
                                      </p:to>
                                    </p:set>
                                    <p:animEffect transition="in" filter="fade">
                                      <p:cBhvr>
                                        <p:cTn id="29" dur="750"/>
                                        <p:tgtEl>
                                          <p:spTgt spid="16"/>
                                        </p:tgtEl>
                                      </p:cBhvr>
                                    </p:animEffect>
                                  </p:childTnLst>
                                </p:cTn>
                              </p:par>
                            </p:childTnLst>
                          </p:cTn>
                        </p:par>
                        <p:par>
                          <p:cTn id="30" fill="hold">
                            <p:stCondLst>
                              <p:cond delay="12725"/>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 by="(-#ppt_w*2)" calcmode="lin" valueType="num">
                                      <p:cBhvr rctx="PPT">
                                        <p:cTn id="33" dur="500" autoRev="1" fill="hold">
                                          <p:stCondLst>
                                            <p:cond delay="0"/>
                                          </p:stCondLst>
                                        </p:cTn>
                                        <p:tgtEl>
                                          <p:spTgt spid="15"/>
                                        </p:tgtEl>
                                        <p:attrNameLst>
                                          <p:attrName>ppt_w</p:attrName>
                                        </p:attrNameLst>
                                      </p:cBhvr>
                                    </p:anim>
                                    <p:anim by="(#ppt_w*0.50)" calcmode="lin" valueType="num">
                                      <p:cBhvr>
                                        <p:cTn id="34" dur="500" decel="50000" autoRev="1" fill="hold">
                                          <p:stCondLst>
                                            <p:cond delay="0"/>
                                          </p:stCondLst>
                                        </p:cTn>
                                        <p:tgtEl>
                                          <p:spTgt spid="15"/>
                                        </p:tgtEl>
                                        <p:attrNameLst>
                                          <p:attrName>ppt_x</p:attrName>
                                        </p:attrNameLst>
                                      </p:cBhvr>
                                    </p:anim>
                                    <p:anim from="(-#ppt_h/2)" to="(#ppt_y)" calcmode="lin" valueType="num">
                                      <p:cBhvr>
                                        <p:cTn id="35" dur="1000" fill="hold">
                                          <p:stCondLst>
                                            <p:cond delay="0"/>
                                          </p:stCondLst>
                                        </p:cTn>
                                        <p:tgtEl>
                                          <p:spTgt spid="15"/>
                                        </p:tgtEl>
                                        <p:attrNameLst>
                                          <p:attrName>ppt_y</p:attrName>
                                        </p:attrNameLst>
                                      </p:cBhvr>
                                    </p:anim>
                                    <p:animRot by="21600000">
                                      <p:cBhvr>
                                        <p:cTn id="36"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矩形 1"/>
          <p:cNvSpPr/>
          <p:nvPr/>
        </p:nvSpPr>
        <p:spPr>
          <a:xfrm>
            <a:off x="337163" y="274169"/>
            <a:ext cx="11517674" cy="6309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337163" y="4414345"/>
            <a:ext cx="388051" cy="125335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998087" y="4414345"/>
            <a:ext cx="1780732" cy="126124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3155958" y="4414345"/>
            <a:ext cx="1682377" cy="126124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5215474" y="4414345"/>
            <a:ext cx="1730349" cy="126124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7322963" y="4414345"/>
            <a:ext cx="1586096" cy="126124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9222828" y="4414345"/>
            <a:ext cx="2807923" cy="126912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p:cNvSpPr txBox="1"/>
          <p:nvPr/>
        </p:nvSpPr>
        <p:spPr>
          <a:xfrm>
            <a:off x="9653267" y="1293359"/>
            <a:ext cx="1659429" cy="1862048"/>
          </a:xfrm>
          <a:prstGeom prst="rect">
            <a:avLst/>
          </a:prstGeom>
          <a:noFill/>
        </p:spPr>
        <p:txBody>
          <a:bodyPr wrap="none" rtlCol="0">
            <a:spAutoFit/>
          </a:bodyPr>
          <a:lstStyle/>
          <a:p>
            <a:r>
              <a:rPr lang="zh-CN" altLang="en-US" sz="11500" dirty="0">
                <a:solidFill>
                  <a:schemeClr val="bg1">
                    <a:lumMod val="75000"/>
                  </a:schemeClr>
                </a:solidFill>
                <a:cs typeface="+mn-ea"/>
                <a:sym typeface="+mn-lt"/>
              </a:rPr>
              <a:t>慢</a:t>
            </a:r>
          </a:p>
        </p:txBody>
      </p:sp>
      <p:pic>
        <p:nvPicPr>
          <p:cNvPr id="25"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1956" y="4787760"/>
            <a:ext cx="1796415" cy="1796071"/>
          </a:xfrm>
          <a:prstGeom prst="rect">
            <a:avLst/>
          </a:prstGeom>
        </p:spPr>
      </p:pic>
      <p:grpSp>
        <p:nvGrpSpPr>
          <p:cNvPr id="5" name="组合 4"/>
          <p:cNvGrpSpPr/>
          <p:nvPr/>
        </p:nvGrpSpPr>
        <p:grpSpPr>
          <a:xfrm>
            <a:off x="2167268" y="807979"/>
            <a:ext cx="1224946" cy="3112974"/>
            <a:chOff x="2167268" y="807979"/>
            <a:chExt cx="1224946" cy="3112974"/>
          </a:xfrm>
        </p:grpSpPr>
        <p:grpSp>
          <p:nvGrpSpPr>
            <p:cNvPr id="10" name="组合 9"/>
            <p:cNvGrpSpPr/>
            <p:nvPr/>
          </p:nvGrpSpPr>
          <p:grpSpPr>
            <a:xfrm>
              <a:off x="2167268" y="899215"/>
              <a:ext cx="1092761" cy="3021738"/>
              <a:chOff x="4584378" y="1045765"/>
              <a:chExt cx="1092761" cy="3021738"/>
            </a:xfrm>
          </p:grpSpPr>
          <p:sp>
            <p:nvSpPr>
              <p:cNvPr id="40" name="TextBox 7"/>
              <p:cNvSpPr txBox="1"/>
              <p:nvPr/>
            </p:nvSpPr>
            <p:spPr>
              <a:xfrm>
                <a:off x="5215474" y="1740915"/>
                <a:ext cx="461665" cy="1511818"/>
              </a:xfrm>
              <a:prstGeom prst="rect">
                <a:avLst/>
              </a:prstGeom>
              <a:noFill/>
            </p:spPr>
            <p:txBody>
              <a:bodyPr vert="eaVert" wrap="square" rtlCol="0">
                <a:spAutoFit/>
              </a:bodyPr>
              <a:lstStyle/>
              <a:p>
                <a:pPr algn="dist"/>
                <a:r>
                  <a:rPr lang="zh-CN" altLang="en-US" dirty="0">
                    <a:solidFill>
                      <a:schemeClr val="accent6">
                        <a:lumMod val="50000"/>
                      </a:schemeClr>
                    </a:solidFill>
                    <a:cs typeface="+mn-ea"/>
                    <a:sym typeface="+mn-lt"/>
                  </a:rPr>
                  <a:t>厦门时光</a:t>
                </a:r>
              </a:p>
            </p:txBody>
          </p:sp>
          <p:sp>
            <p:nvSpPr>
              <p:cNvPr id="41" name="矩形 40"/>
              <p:cNvSpPr/>
              <p:nvPr/>
            </p:nvSpPr>
            <p:spPr>
              <a:xfrm>
                <a:off x="4584378" y="1045765"/>
                <a:ext cx="543739" cy="3021738"/>
              </a:xfrm>
              <a:prstGeom prst="rect">
                <a:avLst/>
              </a:prstGeom>
            </p:spPr>
            <p:txBody>
              <a:bodyPr vert="eaVert" wrap="square">
                <a:spAutoFit/>
              </a:bodyPr>
              <a:lstStyle/>
              <a:p>
                <a:pPr>
                  <a:lnSpc>
                    <a:spcPts val="2800"/>
                  </a:lnSpc>
                </a:pPr>
                <a:r>
                  <a:rPr lang="zh-CN" altLang="en-US" sz="1200" spc="120" dirty="0">
                    <a:solidFill>
                      <a:schemeClr val="tx1">
                        <a:lumMod val="75000"/>
                        <a:lumOff val="25000"/>
                      </a:schemeClr>
                    </a:solidFill>
                    <a:cs typeface="+mn-ea"/>
                    <a:sym typeface="+mn-lt"/>
                  </a:rPr>
                  <a:t>一株木棉，一款肆意，</a:t>
                </a:r>
                <a:endParaRPr lang="en-US" altLang="zh-CN" sz="1200" spc="120" dirty="0">
                  <a:solidFill>
                    <a:schemeClr val="tx1">
                      <a:lumMod val="75000"/>
                      <a:lumOff val="25000"/>
                    </a:schemeClr>
                  </a:solidFill>
                  <a:cs typeface="+mn-ea"/>
                  <a:sym typeface="+mn-lt"/>
                </a:endParaRPr>
              </a:p>
            </p:txBody>
          </p:sp>
        </p:grpSp>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7000" y="807979"/>
              <a:ext cx="725214" cy="725214"/>
            </a:xfrm>
            <a:prstGeom prst="rect">
              <a:avLst/>
            </a:prstGeom>
          </p:spPr>
        </p:pic>
      </p:grpSp>
      <p:grpSp>
        <p:nvGrpSpPr>
          <p:cNvPr id="50" name="组合 49"/>
          <p:cNvGrpSpPr/>
          <p:nvPr/>
        </p:nvGrpSpPr>
        <p:grpSpPr>
          <a:xfrm>
            <a:off x="4910968" y="807979"/>
            <a:ext cx="1224946" cy="3112974"/>
            <a:chOff x="2167268" y="807979"/>
            <a:chExt cx="1224946" cy="3112974"/>
          </a:xfrm>
        </p:grpSpPr>
        <p:grpSp>
          <p:nvGrpSpPr>
            <p:cNvPr id="51" name="组合 50"/>
            <p:cNvGrpSpPr/>
            <p:nvPr/>
          </p:nvGrpSpPr>
          <p:grpSpPr>
            <a:xfrm>
              <a:off x="2167268" y="899215"/>
              <a:ext cx="1092761" cy="3021738"/>
              <a:chOff x="4584378" y="1045765"/>
              <a:chExt cx="1092761" cy="3021738"/>
            </a:xfrm>
          </p:grpSpPr>
          <p:sp>
            <p:nvSpPr>
              <p:cNvPr id="53" name="TextBox 7"/>
              <p:cNvSpPr txBox="1"/>
              <p:nvPr/>
            </p:nvSpPr>
            <p:spPr>
              <a:xfrm>
                <a:off x="5215474" y="1740915"/>
                <a:ext cx="461665" cy="1511818"/>
              </a:xfrm>
              <a:prstGeom prst="rect">
                <a:avLst/>
              </a:prstGeom>
              <a:noFill/>
            </p:spPr>
            <p:txBody>
              <a:bodyPr vert="eaVert" wrap="square" rtlCol="0">
                <a:spAutoFit/>
              </a:bodyPr>
              <a:lstStyle/>
              <a:p>
                <a:pPr algn="dist"/>
                <a:r>
                  <a:rPr lang="zh-CN" altLang="en-US" dirty="0">
                    <a:solidFill>
                      <a:schemeClr val="accent6">
                        <a:lumMod val="50000"/>
                      </a:schemeClr>
                    </a:solidFill>
                    <a:cs typeface="+mn-ea"/>
                    <a:sym typeface="+mn-lt"/>
                  </a:rPr>
                  <a:t>厦门时光</a:t>
                </a:r>
              </a:p>
            </p:txBody>
          </p:sp>
          <p:sp>
            <p:nvSpPr>
              <p:cNvPr id="54" name="矩形 53"/>
              <p:cNvSpPr/>
              <p:nvPr/>
            </p:nvSpPr>
            <p:spPr>
              <a:xfrm>
                <a:off x="4584378" y="1045765"/>
                <a:ext cx="543739" cy="3021738"/>
              </a:xfrm>
              <a:prstGeom prst="rect">
                <a:avLst/>
              </a:prstGeom>
            </p:spPr>
            <p:txBody>
              <a:bodyPr vert="eaVert" wrap="square">
                <a:spAutoFit/>
              </a:bodyPr>
              <a:lstStyle/>
              <a:p>
                <a:pPr>
                  <a:lnSpc>
                    <a:spcPts val="2800"/>
                  </a:lnSpc>
                </a:pPr>
                <a:r>
                  <a:rPr lang="zh-CN" altLang="en-US" sz="1200" spc="120" dirty="0">
                    <a:solidFill>
                      <a:schemeClr val="tx1">
                        <a:lumMod val="75000"/>
                        <a:lumOff val="25000"/>
                      </a:schemeClr>
                    </a:solidFill>
                    <a:cs typeface="+mn-ea"/>
                    <a:sym typeface="+mn-lt"/>
                  </a:rPr>
                  <a:t>一株木棉，一款肆意，</a:t>
                </a:r>
                <a:endParaRPr lang="en-US" altLang="zh-CN" sz="1200" spc="120" dirty="0">
                  <a:solidFill>
                    <a:schemeClr val="tx1">
                      <a:lumMod val="75000"/>
                      <a:lumOff val="25000"/>
                    </a:schemeClr>
                  </a:solidFill>
                  <a:cs typeface="+mn-ea"/>
                  <a:sym typeface="+mn-lt"/>
                </a:endParaRPr>
              </a:p>
            </p:txBody>
          </p:sp>
        </p:grpSp>
        <p:pic>
          <p:nvPicPr>
            <p:cNvPr id="52" name="图片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7000" y="807979"/>
              <a:ext cx="725214" cy="725214"/>
            </a:xfrm>
            <a:prstGeom prst="rect">
              <a:avLst/>
            </a:prstGeom>
          </p:spPr>
        </p:pic>
      </p:grpSp>
      <p:grpSp>
        <p:nvGrpSpPr>
          <p:cNvPr id="55" name="组合 54"/>
          <p:cNvGrpSpPr/>
          <p:nvPr/>
        </p:nvGrpSpPr>
        <p:grpSpPr>
          <a:xfrm>
            <a:off x="7654667" y="807979"/>
            <a:ext cx="1224946" cy="3112974"/>
            <a:chOff x="2167268" y="807979"/>
            <a:chExt cx="1224946" cy="3112974"/>
          </a:xfrm>
        </p:grpSpPr>
        <p:grpSp>
          <p:nvGrpSpPr>
            <p:cNvPr id="56" name="组合 55"/>
            <p:cNvGrpSpPr/>
            <p:nvPr/>
          </p:nvGrpSpPr>
          <p:grpSpPr>
            <a:xfrm>
              <a:off x="2167268" y="899215"/>
              <a:ext cx="1092761" cy="3021738"/>
              <a:chOff x="4584378" y="1045765"/>
              <a:chExt cx="1092761" cy="3021738"/>
            </a:xfrm>
          </p:grpSpPr>
          <p:sp>
            <p:nvSpPr>
              <p:cNvPr id="58" name="TextBox 7"/>
              <p:cNvSpPr txBox="1"/>
              <p:nvPr/>
            </p:nvSpPr>
            <p:spPr>
              <a:xfrm>
                <a:off x="5215474" y="1740915"/>
                <a:ext cx="461665" cy="1511818"/>
              </a:xfrm>
              <a:prstGeom prst="rect">
                <a:avLst/>
              </a:prstGeom>
              <a:noFill/>
            </p:spPr>
            <p:txBody>
              <a:bodyPr vert="eaVert" wrap="square" rtlCol="0">
                <a:spAutoFit/>
              </a:bodyPr>
              <a:lstStyle/>
              <a:p>
                <a:pPr algn="dist"/>
                <a:r>
                  <a:rPr lang="zh-CN" altLang="en-US" dirty="0">
                    <a:solidFill>
                      <a:schemeClr val="accent6">
                        <a:lumMod val="50000"/>
                      </a:schemeClr>
                    </a:solidFill>
                    <a:cs typeface="+mn-ea"/>
                    <a:sym typeface="+mn-lt"/>
                  </a:rPr>
                  <a:t>厦门时光</a:t>
                </a:r>
              </a:p>
            </p:txBody>
          </p:sp>
          <p:sp>
            <p:nvSpPr>
              <p:cNvPr id="59" name="矩形 58"/>
              <p:cNvSpPr/>
              <p:nvPr/>
            </p:nvSpPr>
            <p:spPr>
              <a:xfrm>
                <a:off x="4584378" y="1045765"/>
                <a:ext cx="543739" cy="3021738"/>
              </a:xfrm>
              <a:prstGeom prst="rect">
                <a:avLst/>
              </a:prstGeom>
            </p:spPr>
            <p:txBody>
              <a:bodyPr vert="eaVert" wrap="square">
                <a:spAutoFit/>
              </a:bodyPr>
              <a:lstStyle/>
              <a:p>
                <a:pPr>
                  <a:lnSpc>
                    <a:spcPts val="2800"/>
                  </a:lnSpc>
                </a:pPr>
                <a:r>
                  <a:rPr lang="zh-CN" altLang="en-US" sz="1200" spc="120" dirty="0">
                    <a:solidFill>
                      <a:schemeClr val="tx1">
                        <a:lumMod val="75000"/>
                        <a:lumOff val="25000"/>
                      </a:schemeClr>
                    </a:solidFill>
                    <a:cs typeface="+mn-ea"/>
                    <a:sym typeface="+mn-lt"/>
                  </a:rPr>
                  <a:t>一株木棉，一款肆意，</a:t>
                </a:r>
                <a:endParaRPr lang="en-US" altLang="zh-CN" sz="1200" spc="120" dirty="0">
                  <a:solidFill>
                    <a:schemeClr val="tx1">
                      <a:lumMod val="75000"/>
                      <a:lumOff val="25000"/>
                    </a:schemeClr>
                  </a:solidFill>
                  <a:cs typeface="+mn-ea"/>
                  <a:sym typeface="+mn-lt"/>
                </a:endParaRPr>
              </a:p>
            </p:txBody>
          </p:sp>
        </p:grpSp>
        <p:pic>
          <p:nvPicPr>
            <p:cNvPr id="57" name="图片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7000" y="807979"/>
              <a:ext cx="725214" cy="72521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p:tgtEl>
                                          <p:spTgt spid="5"/>
                                        </p:tgtEl>
                                        <p:attrNameLst>
                                          <p:attrName>ppt_y</p:attrName>
                                        </p:attrNameLst>
                                      </p:cBhvr>
                                      <p:tavLst>
                                        <p:tav tm="0">
                                          <p:val>
                                            <p:strVal val="#ppt_y+#ppt_h*1.125000"/>
                                          </p:val>
                                        </p:tav>
                                        <p:tav tm="100000">
                                          <p:val>
                                            <p:strVal val="#ppt_y"/>
                                          </p:val>
                                        </p:tav>
                                      </p:tavLst>
                                    </p:anim>
                                    <p:animEffect transition="in" filter="wipe(up)">
                                      <p:cBhvr>
                                        <p:cTn id="12" dur="750"/>
                                        <p:tgtEl>
                                          <p:spTgt spid="5"/>
                                        </p:tgtEl>
                                      </p:cBhvr>
                                    </p:animEffect>
                                  </p:childTnLst>
                                </p:cTn>
                              </p:par>
                            </p:childTnLst>
                          </p:cTn>
                        </p:par>
                        <p:par>
                          <p:cTn id="13" fill="hold">
                            <p:stCondLst>
                              <p:cond delay="1500"/>
                            </p:stCondLst>
                            <p:childTnLst>
                              <p:par>
                                <p:cTn id="14" presetID="12" presetClass="entr" presetSubtype="4"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750"/>
                                        <p:tgtEl>
                                          <p:spTgt spid="50"/>
                                        </p:tgtEl>
                                        <p:attrNameLst>
                                          <p:attrName>ppt_y</p:attrName>
                                        </p:attrNameLst>
                                      </p:cBhvr>
                                      <p:tavLst>
                                        <p:tav tm="0">
                                          <p:val>
                                            <p:strVal val="#ppt_y+#ppt_h*1.125000"/>
                                          </p:val>
                                        </p:tav>
                                        <p:tav tm="100000">
                                          <p:val>
                                            <p:strVal val="#ppt_y"/>
                                          </p:val>
                                        </p:tav>
                                      </p:tavLst>
                                    </p:anim>
                                    <p:animEffect transition="in" filter="wipe(up)">
                                      <p:cBhvr>
                                        <p:cTn id="17" dur="750"/>
                                        <p:tgtEl>
                                          <p:spTgt spid="50"/>
                                        </p:tgtEl>
                                      </p:cBhvr>
                                    </p:animEffect>
                                  </p:childTnLst>
                                </p:cTn>
                              </p:par>
                            </p:childTnLst>
                          </p:cTn>
                        </p:par>
                        <p:par>
                          <p:cTn id="18" fill="hold">
                            <p:stCondLst>
                              <p:cond delay="2500"/>
                            </p:stCondLst>
                            <p:childTnLst>
                              <p:par>
                                <p:cTn id="19" presetID="12" presetClass="entr" presetSubtype="4"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750"/>
                                        <p:tgtEl>
                                          <p:spTgt spid="55"/>
                                        </p:tgtEl>
                                        <p:attrNameLst>
                                          <p:attrName>ppt_y</p:attrName>
                                        </p:attrNameLst>
                                      </p:cBhvr>
                                      <p:tavLst>
                                        <p:tav tm="0">
                                          <p:val>
                                            <p:strVal val="#ppt_y+#ppt_h*1.125000"/>
                                          </p:val>
                                        </p:tav>
                                        <p:tav tm="100000">
                                          <p:val>
                                            <p:strVal val="#ppt_y"/>
                                          </p:val>
                                        </p:tav>
                                      </p:tavLst>
                                    </p:anim>
                                    <p:animEffect transition="in" filter="wipe(up)">
                                      <p:cBhvr>
                                        <p:cTn id="22"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9" name="矩形 48"/>
          <p:cNvSpPr/>
          <p:nvPr/>
        </p:nvSpPr>
        <p:spPr>
          <a:xfrm>
            <a:off x="516672" y="513351"/>
            <a:ext cx="11158657" cy="5831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flipV="1">
            <a:off x="-92417" y="-67602"/>
            <a:ext cx="1535219" cy="1626723"/>
          </a:xfrm>
          <a:prstGeom prst="rect">
            <a:avLst/>
          </a:prstGeom>
        </p:spPr>
      </p:pic>
      <p:grpSp>
        <p:nvGrpSpPr>
          <p:cNvPr id="6" name="组合 5"/>
          <p:cNvGrpSpPr/>
          <p:nvPr/>
        </p:nvGrpSpPr>
        <p:grpSpPr>
          <a:xfrm>
            <a:off x="3022109" y="1386553"/>
            <a:ext cx="7601669" cy="2310936"/>
            <a:chOff x="2923882" y="2454691"/>
            <a:chExt cx="7603429" cy="2311471"/>
          </a:xfrm>
          <a:solidFill>
            <a:schemeClr val="bg1">
              <a:lumMod val="75000"/>
            </a:schemeClr>
          </a:solidFill>
        </p:grpSpPr>
        <p:sp>
          <p:nvSpPr>
            <p:cNvPr id="7" name="矩形: 圆角 3"/>
            <p:cNvSpPr/>
            <p:nvPr/>
          </p:nvSpPr>
          <p:spPr>
            <a:xfrm>
              <a:off x="2923882" y="2454691"/>
              <a:ext cx="7573384" cy="182878"/>
            </a:xfrm>
            <a:prstGeom prst="roundRect">
              <a:avLst>
                <a:gd name="adj" fmla="val 380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55"/>
            <p:cNvSpPr/>
            <p:nvPr/>
          </p:nvSpPr>
          <p:spPr>
            <a:xfrm>
              <a:off x="2953927" y="2982830"/>
              <a:ext cx="7573384" cy="182878"/>
            </a:xfrm>
            <a:prstGeom prst="roundRect">
              <a:avLst>
                <a:gd name="adj" fmla="val 380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56"/>
            <p:cNvSpPr/>
            <p:nvPr/>
          </p:nvSpPr>
          <p:spPr>
            <a:xfrm>
              <a:off x="2953927" y="3528507"/>
              <a:ext cx="7573384" cy="182878"/>
            </a:xfrm>
            <a:prstGeom prst="roundRect">
              <a:avLst>
                <a:gd name="adj" fmla="val 380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圆角 57"/>
            <p:cNvSpPr/>
            <p:nvPr/>
          </p:nvSpPr>
          <p:spPr>
            <a:xfrm>
              <a:off x="2923882" y="4054791"/>
              <a:ext cx="7573384" cy="182878"/>
            </a:xfrm>
            <a:prstGeom prst="roundRect">
              <a:avLst>
                <a:gd name="adj" fmla="val 380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圆角 58"/>
            <p:cNvSpPr/>
            <p:nvPr/>
          </p:nvSpPr>
          <p:spPr>
            <a:xfrm>
              <a:off x="2953926" y="4583284"/>
              <a:ext cx="7573384" cy="182878"/>
            </a:xfrm>
            <a:prstGeom prst="roundRect">
              <a:avLst>
                <a:gd name="adj" fmla="val 380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 name="组合 11"/>
          <p:cNvGrpSpPr/>
          <p:nvPr/>
        </p:nvGrpSpPr>
        <p:grpSpPr>
          <a:xfrm>
            <a:off x="1859529" y="1396694"/>
            <a:ext cx="973787" cy="307706"/>
            <a:chOff x="1451259" y="2465663"/>
            <a:chExt cx="974012" cy="307777"/>
          </a:xfrm>
        </p:grpSpPr>
        <p:sp>
          <p:nvSpPr>
            <p:cNvPr id="13" name="等腰三角形 12"/>
            <p:cNvSpPr/>
            <p:nvPr/>
          </p:nvSpPr>
          <p:spPr>
            <a:xfrm rot="5400000">
              <a:off x="2174998" y="2503685"/>
              <a:ext cx="268812" cy="231734"/>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4" name="文本框 27"/>
            <p:cNvSpPr txBox="1"/>
            <p:nvPr/>
          </p:nvSpPr>
          <p:spPr>
            <a:xfrm>
              <a:off x="1451259" y="2465663"/>
              <a:ext cx="742278" cy="307777"/>
            </a:xfrm>
            <a:prstGeom prst="rect">
              <a:avLst/>
            </a:prstGeom>
            <a:noFill/>
          </p:spPr>
          <p:txBody>
            <a:bodyPr wrap="square" rtlCol="0">
              <a:spAutoFit/>
            </a:bodyPr>
            <a:lstStyle/>
            <a:p>
              <a:r>
                <a:rPr lang="zh-CN" altLang="en-US" sz="1400" dirty="0">
                  <a:solidFill>
                    <a:schemeClr val="accent6">
                      <a:lumMod val="50000"/>
                    </a:schemeClr>
                  </a:solidFill>
                  <a:cs typeface="+mn-ea"/>
                  <a:sym typeface="+mn-lt"/>
                </a:rPr>
                <a:t>项目一</a:t>
              </a:r>
            </a:p>
          </p:txBody>
        </p:sp>
      </p:grpSp>
      <p:grpSp>
        <p:nvGrpSpPr>
          <p:cNvPr id="15" name="组合 14"/>
          <p:cNvGrpSpPr/>
          <p:nvPr/>
        </p:nvGrpSpPr>
        <p:grpSpPr>
          <a:xfrm>
            <a:off x="1859529" y="1880676"/>
            <a:ext cx="973787" cy="307706"/>
            <a:chOff x="1451259" y="2949757"/>
            <a:chExt cx="974012" cy="307777"/>
          </a:xfrm>
        </p:grpSpPr>
        <p:sp>
          <p:nvSpPr>
            <p:cNvPr id="16" name="等腰三角形 15"/>
            <p:cNvSpPr/>
            <p:nvPr/>
          </p:nvSpPr>
          <p:spPr>
            <a:xfrm rot="5400000">
              <a:off x="2174998" y="2987779"/>
              <a:ext cx="268812" cy="231734"/>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7" name="文本框 33"/>
            <p:cNvSpPr txBox="1"/>
            <p:nvPr/>
          </p:nvSpPr>
          <p:spPr>
            <a:xfrm>
              <a:off x="1451259" y="2949757"/>
              <a:ext cx="742278" cy="307777"/>
            </a:xfrm>
            <a:prstGeom prst="rect">
              <a:avLst/>
            </a:prstGeom>
            <a:noFill/>
          </p:spPr>
          <p:txBody>
            <a:bodyPr wrap="square" rtlCol="0">
              <a:spAutoFit/>
            </a:bodyPr>
            <a:lstStyle>
              <a:defPPr>
                <a:defRPr lang="zh-CN"/>
              </a:defPPr>
              <a:lvl1pPr>
                <a:defRPr sz="1400">
                  <a:solidFill>
                    <a:schemeClr val="accent6">
                      <a:lumMod val="50000"/>
                    </a:schemeClr>
                  </a:solidFill>
                  <a:latin typeface="康煕字典體(Demo)" pitchFamily="2" charset="-120"/>
                  <a:ea typeface="康煕字典體(Demo)" pitchFamily="2" charset="-120"/>
                </a:defRPr>
              </a:lvl1pPr>
            </a:lstStyle>
            <a:p>
              <a:r>
                <a:rPr lang="zh-CN" altLang="en-US" dirty="0">
                  <a:latin typeface="+mn-lt"/>
                  <a:ea typeface="+mn-ea"/>
                  <a:cs typeface="+mn-ea"/>
                  <a:sym typeface="+mn-lt"/>
                </a:rPr>
                <a:t>项目二</a:t>
              </a:r>
            </a:p>
          </p:txBody>
        </p:sp>
      </p:grpSp>
      <p:grpSp>
        <p:nvGrpSpPr>
          <p:cNvPr id="18" name="组合 17"/>
          <p:cNvGrpSpPr/>
          <p:nvPr/>
        </p:nvGrpSpPr>
        <p:grpSpPr>
          <a:xfrm>
            <a:off x="1859529" y="2384136"/>
            <a:ext cx="973787" cy="307706"/>
            <a:chOff x="1451259" y="3433851"/>
            <a:chExt cx="974012" cy="307777"/>
          </a:xfrm>
        </p:grpSpPr>
        <p:sp>
          <p:nvSpPr>
            <p:cNvPr id="19" name="等腰三角形 18"/>
            <p:cNvSpPr/>
            <p:nvPr/>
          </p:nvSpPr>
          <p:spPr>
            <a:xfrm rot="5400000">
              <a:off x="2174998" y="3471873"/>
              <a:ext cx="268812" cy="231734"/>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0" name="文本框 35"/>
            <p:cNvSpPr txBox="1"/>
            <p:nvPr/>
          </p:nvSpPr>
          <p:spPr>
            <a:xfrm>
              <a:off x="1451259" y="3433851"/>
              <a:ext cx="742278" cy="307777"/>
            </a:xfrm>
            <a:prstGeom prst="rect">
              <a:avLst/>
            </a:prstGeom>
            <a:noFill/>
          </p:spPr>
          <p:txBody>
            <a:bodyPr wrap="square" rtlCol="0">
              <a:spAutoFit/>
            </a:bodyPr>
            <a:lstStyle>
              <a:defPPr>
                <a:defRPr lang="zh-CN"/>
              </a:defPPr>
              <a:lvl1pPr>
                <a:defRPr sz="1400">
                  <a:solidFill>
                    <a:schemeClr val="accent6">
                      <a:lumMod val="50000"/>
                    </a:schemeClr>
                  </a:solidFill>
                  <a:latin typeface="康煕字典體(Demo)" pitchFamily="2" charset="-120"/>
                  <a:ea typeface="康煕字典體(Demo)" pitchFamily="2" charset="-120"/>
                </a:defRPr>
              </a:lvl1pPr>
            </a:lstStyle>
            <a:p>
              <a:r>
                <a:rPr lang="zh-CN" altLang="en-US" dirty="0">
                  <a:latin typeface="+mn-lt"/>
                  <a:ea typeface="+mn-ea"/>
                  <a:cs typeface="+mn-ea"/>
                  <a:sym typeface="+mn-lt"/>
                </a:rPr>
                <a:t>项目三</a:t>
              </a:r>
            </a:p>
          </p:txBody>
        </p:sp>
      </p:grpSp>
      <p:grpSp>
        <p:nvGrpSpPr>
          <p:cNvPr id="21" name="组合 20"/>
          <p:cNvGrpSpPr/>
          <p:nvPr/>
        </p:nvGrpSpPr>
        <p:grpSpPr>
          <a:xfrm>
            <a:off x="1859529" y="2892508"/>
            <a:ext cx="973787" cy="307706"/>
            <a:chOff x="1451259" y="3917945"/>
            <a:chExt cx="974012" cy="307777"/>
          </a:xfrm>
        </p:grpSpPr>
        <p:sp>
          <p:nvSpPr>
            <p:cNvPr id="22" name="等腰三角形 21"/>
            <p:cNvSpPr/>
            <p:nvPr/>
          </p:nvSpPr>
          <p:spPr>
            <a:xfrm rot="5400000">
              <a:off x="2174998" y="3955967"/>
              <a:ext cx="268812" cy="231734"/>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3" name="文本框 37"/>
            <p:cNvSpPr txBox="1"/>
            <p:nvPr/>
          </p:nvSpPr>
          <p:spPr>
            <a:xfrm>
              <a:off x="1451259" y="3917945"/>
              <a:ext cx="742278" cy="307777"/>
            </a:xfrm>
            <a:prstGeom prst="rect">
              <a:avLst/>
            </a:prstGeom>
            <a:noFill/>
          </p:spPr>
          <p:txBody>
            <a:bodyPr wrap="square" rtlCol="0">
              <a:spAutoFit/>
            </a:bodyPr>
            <a:lstStyle>
              <a:defPPr>
                <a:defRPr lang="zh-CN"/>
              </a:defPPr>
              <a:lvl1pPr>
                <a:defRPr sz="1400">
                  <a:solidFill>
                    <a:schemeClr val="accent6">
                      <a:lumMod val="50000"/>
                    </a:schemeClr>
                  </a:solidFill>
                  <a:latin typeface="康煕字典體(Demo)" pitchFamily="2" charset="-120"/>
                  <a:ea typeface="康煕字典體(Demo)" pitchFamily="2" charset="-120"/>
                </a:defRPr>
              </a:lvl1pPr>
            </a:lstStyle>
            <a:p>
              <a:r>
                <a:rPr lang="zh-CN" altLang="en-US" dirty="0">
                  <a:latin typeface="+mn-lt"/>
                  <a:ea typeface="+mn-ea"/>
                  <a:cs typeface="+mn-ea"/>
                  <a:sym typeface="+mn-lt"/>
                </a:rPr>
                <a:t>项目四</a:t>
              </a:r>
            </a:p>
          </p:txBody>
        </p:sp>
      </p:grpSp>
      <p:grpSp>
        <p:nvGrpSpPr>
          <p:cNvPr id="24" name="组合 23"/>
          <p:cNvGrpSpPr/>
          <p:nvPr/>
        </p:nvGrpSpPr>
        <p:grpSpPr>
          <a:xfrm>
            <a:off x="1859529" y="3436109"/>
            <a:ext cx="973787" cy="307706"/>
            <a:chOff x="1451259" y="4402039"/>
            <a:chExt cx="974012" cy="307777"/>
          </a:xfrm>
        </p:grpSpPr>
        <p:sp>
          <p:nvSpPr>
            <p:cNvPr id="25" name="等腰三角形 24"/>
            <p:cNvSpPr/>
            <p:nvPr/>
          </p:nvSpPr>
          <p:spPr>
            <a:xfrm rot="5400000">
              <a:off x="2174998" y="4440061"/>
              <a:ext cx="268812" cy="231734"/>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6" name="文本框 39"/>
            <p:cNvSpPr txBox="1"/>
            <p:nvPr/>
          </p:nvSpPr>
          <p:spPr>
            <a:xfrm>
              <a:off x="1451259" y="4402039"/>
              <a:ext cx="742278" cy="307777"/>
            </a:xfrm>
            <a:prstGeom prst="rect">
              <a:avLst/>
            </a:prstGeom>
            <a:noFill/>
          </p:spPr>
          <p:txBody>
            <a:bodyPr wrap="square" rtlCol="0">
              <a:spAutoFit/>
            </a:bodyPr>
            <a:lstStyle>
              <a:defPPr>
                <a:defRPr lang="zh-CN"/>
              </a:defPPr>
              <a:lvl1pPr>
                <a:defRPr sz="1400">
                  <a:solidFill>
                    <a:srgbClr val="512507"/>
                  </a:solidFill>
                  <a:latin typeface="康煕字典體(Demo)" pitchFamily="2" charset="-120"/>
                  <a:ea typeface="康煕字典體(Demo)" pitchFamily="2" charset="-120"/>
                </a:defRPr>
              </a:lvl1pPr>
            </a:lstStyle>
            <a:p>
              <a:r>
                <a:rPr lang="zh-CN" altLang="en-US" dirty="0">
                  <a:solidFill>
                    <a:schemeClr val="accent6">
                      <a:lumMod val="50000"/>
                    </a:schemeClr>
                  </a:solidFill>
                  <a:latin typeface="+mn-lt"/>
                  <a:ea typeface="+mn-ea"/>
                  <a:cs typeface="+mn-ea"/>
                  <a:sym typeface="+mn-lt"/>
                </a:rPr>
                <a:t>项目五</a:t>
              </a:r>
            </a:p>
          </p:txBody>
        </p:sp>
      </p:grpSp>
      <p:sp>
        <p:nvSpPr>
          <p:cNvPr id="27" name="矩形: 圆角 54"/>
          <p:cNvSpPr/>
          <p:nvPr/>
        </p:nvSpPr>
        <p:spPr>
          <a:xfrm>
            <a:off x="3022109" y="1386553"/>
            <a:ext cx="5807786" cy="182836"/>
          </a:xfrm>
          <a:prstGeom prst="roundRect">
            <a:avLst>
              <a:gd name="adj" fmla="val 50000"/>
            </a:avLst>
          </a:prstGeom>
          <a:solidFill>
            <a:schemeClr val="accent6">
              <a:lumMod val="75000"/>
            </a:schemeClr>
          </a:solidFill>
          <a:ln>
            <a:noFill/>
          </a:ln>
          <a:effectLst>
            <a:outerShdw blurRad="50800" dist="38100" dir="5400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圆角 59"/>
          <p:cNvSpPr/>
          <p:nvPr/>
        </p:nvSpPr>
        <p:spPr>
          <a:xfrm>
            <a:off x="3022109" y="1913729"/>
            <a:ext cx="4671876" cy="210135"/>
          </a:xfrm>
          <a:prstGeom prst="roundRect">
            <a:avLst>
              <a:gd name="adj" fmla="val 50000"/>
            </a:avLst>
          </a:prstGeom>
          <a:solidFill>
            <a:schemeClr val="accent6">
              <a:lumMod val="75000"/>
            </a:schemeClr>
          </a:solidFill>
          <a:ln>
            <a:noFill/>
          </a:ln>
          <a:effectLst>
            <a:outerShdw blurRad="50800" dist="38100" dir="5400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圆角 60"/>
          <p:cNvSpPr/>
          <p:nvPr/>
        </p:nvSpPr>
        <p:spPr>
          <a:xfrm>
            <a:off x="3039968" y="2466614"/>
            <a:ext cx="2801306" cy="182836"/>
          </a:xfrm>
          <a:prstGeom prst="roundRect">
            <a:avLst>
              <a:gd name="adj" fmla="val 50000"/>
            </a:avLst>
          </a:prstGeom>
          <a:solidFill>
            <a:schemeClr val="accent6">
              <a:lumMod val="75000"/>
            </a:schemeClr>
          </a:solidFill>
          <a:ln>
            <a:noFill/>
          </a:ln>
          <a:effectLst>
            <a:outerShdw blurRad="50800" dist="38100" dir="5400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圆角 61"/>
          <p:cNvSpPr/>
          <p:nvPr/>
        </p:nvSpPr>
        <p:spPr>
          <a:xfrm>
            <a:off x="3022109" y="2987123"/>
            <a:ext cx="6556509" cy="182836"/>
          </a:xfrm>
          <a:prstGeom prst="roundRect">
            <a:avLst>
              <a:gd name="adj" fmla="val 50000"/>
            </a:avLst>
          </a:prstGeom>
          <a:solidFill>
            <a:schemeClr val="accent6">
              <a:lumMod val="75000"/>
            </a:schemeClr>
          </a:solidFill>
          <a:ln>
            <a:noFill/>
          </a:ln>
          <a:effectLst>
            <a:outerShdw blurRad="50800" dist="38100" dir="5400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圆角 62"/>
          <p:cNvSpPr/>
          <p:nvPr/>
        </p:nvSpPr>
        <p:spPr>
          <a:xfrm>
            <a:off x="3022110" y="3514653"/>
            <a:ext cx="3926459" cy="182836"/>
          </a:xfrm>
          <a:prstGeom prst="roundRect">
            <a:avLst>
              <a:gd name="adj" fmla="val 50000"/>
            </a:avLst>
          </a:prstGeom>
          <a:solidFill>
            <a:schemeClr val="accent6">
              <a:lumMod val="75000"/>
            </a:schemeClr>
          </a:solidFill>
          <a:ln>
            <a:noFill/>
          </a:ln>
          <a:effectLst>
            <a:outerShdw blurRad="50800" dist="38100" dir="5400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984615" y="4645727"/>
            <a:ext cx="9134518" cy="461560"/>
            <a:chOff x="838622" y="5085976"/>
            <a:chExt cx="9136632" cy="461667"/>
          </a:xfrm>
        </p:grpSpPr>
        <p:grpSp>
          <p:nvGrpSpPr>
            <p:cNvPr id="33" name="组合 32"/>
            <p:cNvGrpSpPr/>
            <p:nvPr/>
          </p:nvGrpSpPr>
          <p:grpSpPr>
            <a:xfrm>
              <a:off x="838622" y="5085976"/>
              <a:ext cx="9136632" cy="461665"/>
              <a:chOff x="1063030" y="5374008"/>
              <a:chExt cx="9136632" cy="461665"/>
            </a:xfrm>
          </p:grpSpPr>
          <p:sp>
            <p:nvSpPr>
              <p:cNvPr id="35" name="矩形 34"/>
              <p:cNvSpPr/>
              <p:nvPr/>
            </p:nvSpPr>
            <p:spPr>
              <a:xfrm>
                <a:off x="6383238" y="5374010"/>
                <a:ext cx="3816424" cy="277063"/>
              </a:xfrm>
              <a:prstGeom prst="rect">
                <a:avLst/>
              </a:prstGeom>
            </p:spPr>
            <p:txBody>
              <a:bodyPr wrap="square">
                <a:spAutoFit/>
              </a:bodyPr>
              <a:lstStyle/>
              <a:p>
                <a:r>
                  <a:rPr lang="zh-CN" altLang="en-US" sz="1200" dirty="0">
                    <a:solidFill>
                      <a:srgbClr val="512507"/>
                    </a:solidFill>
                    <a:cs typeface="+mn-ea"/>
                    <a:sym typeface="+mn-lt"/>
                  </a:rPr>
                  <a:t>点击输入标题</a:t>
                </a:r>
              </a:p>
            </p:txBody>
          </p:sp>
          <p:grpSp>
            <p:nvGrpSpPr>
              <p:cNvPr id="36" name="组合 35"/>
              <p:cNvGrpSpPr/>
              <p:nvPr/>
            </p:nvGrpSpPr>
            <p:grpSpPr>
              <a:xfrm>
                <a:off x="1063030" y="5374008"/>
                <a:ext cx="4320480" cy="461665"/>
                <a:chOff x="1043608" y="4075532"/>
                <a:chExt cx="4320480" cy="461665"/>
              </a:xfrm>
            </p:grpSpPr>
            <p:sp>
              <p:nvSpPr>
                <p:cNvPr id="37" name="TextBox 36"/>
                <p:cNvSpPr txBox="1"/>
                <p:nvPr/>
              </p:nvSpPr>
              <p:spPr>
                <a:xfrm>
                  <a:off x="1043608" y="4075532"/>
                  <a:ext cx="492443" cy="46166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wrap="none" rtlCol="0">
                  <a:spAutoFit/>
                </a:bodyPr>
                <a:lstStyle/>
                <a:p>
                  <a:pPr algn="ctr"/>
                  <a:r>
                    <a:rPr lang="zh-CN" altLang="en-US" sz="2400" dirty="0">
                      <a:solidFill>
                        <a:schemeClr val="bg1"/>
                      </a:solidFill>
                      <a:cs typeface="+mn-ea"/>
                      <a:sym typeface="+mn-lt"/>
                    </a:rPr>
                    <a:t>壹</a:t>
                  </a:r>
                </a:p>
              </p:txBody>
            </p:sp>
            <p:sp>
              <p:nvSpPr>
                <p:cNvPr id="38" name="矩形 37"/>
                <p:cNvSpPr/>
                <p:nvPr/>
              </p:nvSpPr>
              <p:spPr>
                <a:xfrm>
                  <a:off x="1547664" y="4083918"/>
                  <a:ext cx="3816424" cy="277063"/>
                </a:xfrm>
                <a:prstGeom prst="rect">
                  <a:avLst/>
                </a:prstGeom>
              </p:spPr>
              <p:txBody>
                <a:bodyPr wrap="square">
                  <a:spAutoFit/>
                </a:bodyPr>
                <a:lstStyle/>
                <a:p>
                  <a:r>
                    <a:rPr lang="zh-CN" altLang="en-US" sz="1200" dirty="0">
                      <a:solidFill>
                        <a:srgbClr val="512507"/>
                      </a:solidFill>
                      <a:cs typeface="+mn-ea"/>
                      <a:sym typeface="+mn-lt"/>
                    </a:rPr>
                    <a:t>点击输入标题</a:t>
                  </a:r>
                </a:p>
              </p:txBody>
            </p:sp>
          </p:grpSp>
        </p:grpSp>
        <p:sp>
          <p:nvSpPr>
            <p:cNvPr id="34" name="TextBox 33"/>
            <p:cNvSpPr txBox="1"/>
            <p:nvPr/>
          </p:nvSpPr>
          <p:spPr>
            <a:xfrm>
              <a:off x="5663157" y="5085978"/>
              <a:ext cx="492444" cy="46166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wrap="none" rtlCol="0">
              <a:spAutoFit/>
            </a:bodyPr>
            <a:lstStyle/>
            <a:p>
              <a:pPr algn="ctr"/>
              <a:r>
                <a:rPr lang="zh-CN" altLang="en-US" sz="2400" dirty="0">
                  <a:solidFill>
                    <a:schemeClr val="bg1"/>
                  </a:solidFill>
                  <a:cs typeface="+mn-ea"/>
                  <a:sym typeface="+mn-lt"/>
                </a:rPr>
                <a:t>贰</a:t>
              </a:r>
            </a:p>
          </p:txBody>
        </p:sp>
      </p:grpSp>
      <p:grpSp>
        <p:nvGrpSpPr>
          <p:cNvPr id="39" name="组合 38"/>
          <p:cNvGrpSpPr/>
          <p:nvPr/>
        </p:nvGrpSpPr>
        <p:grpSpPr>
          <a:xfrm>
            <a:off x="2136476" y="5509625"/>
            <a:ext cx="9134519" cy="461558"/>
            <a:chOff x="1990749" y="5950074"/>
            <a:chExt cx="9136633" cy="461665"/>
          </a:xfrm>
        </p:grpSpPr>
        <p:grpSp>
          <p:nvGrpSpPr>
            <p:cNvPr id="40" name="组合 39"/>
            <p:cNvGrpSpPr/>
            <p:nvPr/>
          </p:nvGrpSpPr>
          <p:grpSpPr>
            <a:xfrm>
              <a:off x="1990749" y="5950074"/>
              <a:ext cx="9136633" cy="461665"/>
              <a:chOff x="1990749" y="5950074"/>
              <a:chExt cx="9136633" cy="461665"/>
            </a:xfrm>
          </p:grpSpPr>
          <p:grpSp>
            <p:nvGrpSpPr>
              <p:cNvPr id="42" name="组合 41"/>
              <p:cNvGrpSpPr/>
              <p:nvPr/>
            </p:nvGrpSpPr>
            <p:grpSpPr>
              <a:xfrm>
                <a:off x="2494806" y="5950074"/>
                <a:ext cx="8632576" cy="285447"/>
                <a:chOff x="1567086" y="5374010"/>
                <a:chExt cx="8632576" cy="285447"/>
              </a:xfrm>
            </p:grpSpPr>
            <p:sp>
              <p:nvSpPr>
                <p:cNvPr id="44" name="矩形 43"/>
                <p:cNvSpPr/>
                <p:nvPr/>
              </p:nvSpPr>
              <p:spPr>
                <a:xfrm>
                  <a:off x="6383238" y="5374010"/>
                  <a:ext cx="3816424" cy="277063"/>
                </a:xfrm>
                <a:prstGeom prst="rect">
                  <a:avLst/>
                </a:prstGeom>
              </p:spPr>
              <p:txBody>
                <a:bodyPr wrap="square">
                  <a:spAutoFit/>
                </a:bodyPr>
                <a:lstStyle/>
                <a:p>
                  <a:r>
                    <a:rPr lang="zh-CN" altLang="en-US" sz="1200" dirty="0">
                      <a:solidFill>
                        <a:srgbClr val="512507"/>
                      </a:solidFill>
                      <a:cs typeface="+mn-ea"/>
                      <a:sym typeface="+mn-lt"/>
                    </a:rPr>
                    <a:t>点击输入标题</a:t>
                  </a:r>
                </a:p>
              </p:txBody>
            </p:sp>
            <p:sp>
              <p:nvSpPr>
                <p:cNvPr id="45" name="矩形 44"/>
                <p:cNvSpPr/>
                <p:nvPr/>
              </p:nvSpPr>
              <p:spPr>
                <a:xfrm>
                  <a:off x="1567086" y="5382394"/>
                  <a:ext cx="3816424" cy="277063"/>
                </a:xfrm>
                <a:prstGeom prst="rect">
                  <a:avLst/>
                </a:prstGeom>
              </p:spPr>
              <p:txBody>
                <a:bodyPr wrap="square">
                  <a:spAutoFit/>
                </a:bodyPr>
                <a:lstStyle/>
                <a:p>
                  <a:r>
                    <a:rPr lang="zh-CN" altLang="en-US" sz="1200" dirty="0">
                      <a:solidFill>
                        <a:srgbClr val="512507"/>
                      </a:solidFill>
                      <a:cs typeface="+mn-ea"/>
                      <a:sym typeface="+mn-lt"/>
                    </a:rPr>
                    <a:t>点击输入标题</a:t>
                  </a:r>
                </a:p>
              </p:txBody>
            </p:sp>
          </p:grpSp>
          <p:sp>
            <p:nvSpPr>
              <p:cNvPr id="43" name="TextBox 42"/>
              <p:cNvSpPr txBox="1"/>
              <p:nvPr/>
            </p:nvSpPr>
            <p:spPr>
              <a:xfrm>
                <a:off x="1990749" y="5950074"/>
                <a:ext cx="492444" cy="46166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wrap="none" rtlCol="0">
                <a:spAutoFit/>
              </a:bodyPr>
              <a:lstStyle/>
              <a:p>
                <a:pPr algn="ctr"/>
                <a:r>
                  <a:rPr lang="zh-CN" altLang="en-US" sz="2400" dirty="0">
                    <a:solidFill>
                      <a:schemeClr val="bg1"/>
                    </a:solidFill>
                    <a:cs typeface="+mn-ea"/>
                    <a:sym typeface="+mn-lt"/>
                  </a:rPr>
                  <a:t>叁</a:t>
                </a:r>
              </a:p>
            </p:txBody>
          </p:sp>
        </p:grpSp>
        <p:sp>
          <p:nvSpPr>
            <p:cNvPr id="41" name="TextBox 40"/>
            <p:cNvSpPr txBox="1"/>
            <p:nvPr/>
          </p:nvSpPr>
          <p:spPr>
            <a:xfrm>
              <a:off x="6815285" y="5950074"/>
              <a:ext cx="492444" cy="46166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wrap="none" rtlCol="0">
              <a:spAutoFit/>
            </a:bodyPr>
            <a:lstStyle/>
            <a:p>
              <a:pPr algn="ctr"/>
              <a:r>
                <a:rPr lang="zh-CN" altLang="en-US" sz="2400" dirty="0">
                  <a:solidFill>
                    <a:schemeClr val="bg1"/>
                  </a:solidFill>
                  <a:cs typeface="+mn-ea"/>
                  <a:sym typeface="+mn-lt"/>
                </a:rPr>
                <a:t>肆</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2" presetClass="entr" presetSubtype="8" fill="hold" nodeType="afterEffect" p14:presetBounceEnd="46000">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14:bounceEnd="46000">
                                          <p:cBhvr additive="base">
                                            <p:cTn id="11" dur="500" fill="hold"/>
                                            <p:tgtEl>
                                              <p:spTgt spid="12"/>
                                            </p:tgtEl>
                                            <p:attrNameLst>
                                              <p:attrName>ppt_x</p:attrName>
                                            </p:attrNameLst>
                                          </p:cBhvr>
                                          <p:tavLst>
                                            <p:tav tm="0">
                                              <p:val>
                                                <p:strVal val="0-#ppt_w/2"/>
                                              </p:val>
                                            </p:tav>
                                            <p:tav tm="100000">
                                              <p:val>
                                                <p:strVal val="#ppt_x"/>
                                              </p:val>
                                            </p:tav>
                                          </p:tavLst>
                                        </p:anim>
                                        <p:anim calcmode="lin" valueType="num" p14:bounceEnd="4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46000">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14:bounceEnd="46000">
                                          <p:cBhvr additive="base">
                                            <p:cTn id="15" dur="500" fill="hold"/>
                                            <p:tgtEl>
                                              <p:spTgt spid="15"/>
                                            </p:tgtEl>
                                            <p:attrNameLst>
                                              <p:attrName>ppt_x</p:attrName>
                                            </p:attrNameLst>
                                          </p:cBhvr>
                                          <p:tavLst>
                                            <p:tav tm="0">
                                              <p:val>
                                                <p:strVal val="0-#ppt_w/2"/>
                                              </p:val>
                                            </p:tav>
                                            <p:tav tm="100000">
                                              <p:val>
                                                <p:strVal val="#ppt_x"/>
                                              </p:val>
                                            </p:tav>
                                          </p:tavLst>
                                        </p:anim>
                                        <p:anim calcmode="lin" valueType="num" p14:bounceEnd="46000">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46000">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14:bounceEnd="46000">
                                          <p:cBhvr additive="base">
                                            <p:cTn id="19" dur="500" fill="hold"/>
                                            <p:tgtEl>
                                              <p:spTgt spid="18"/>
                                            </p:tgtEl>
                                            <p:attrNameLst>
                                              <p:attrName>ppt_x</p:attrName>
                                            </p:attrNameLst>
                                          </p:cBhvr>
                                          <p:tavLst>
                                            <p:tav tm="0">
                                              <p:val>
                                                <p:strVal val="0-#ppt_w/2"/>
                                              </p:val>
                                            </p:tav>
                                            <p:tav tm="100000">
                                              <p:val>
                                                <p:strVal val="#ppt_x"/>
                                              </p:val>
                                            </p:tav>
                                          </p:tavLst>
                                        </p:anim>
                                        <p:anim calcmode="lin" valueType="num" p14:bounceEnd="46000">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46000">
                                      <p:stCondLst>
                                        <p:cond delay="500"/>
                                      </p:stCondLst>
                                      <p:childTnLst>
                                        <p:set>
                                          <p:cBhvr>
                                            <p:cTn id="22" dur="1" fill="hold">
                                              <p:stCondLst>
                                                <p:cond delay="0"/>
                                              </p:stCondLst>
                                            </p:cTn>
                                            <p:tgtEl>
                                              <p:spTgt spid="21"/>
                                            </p:tgtEl>
                                            <p:attrNameLst>
                                              <p:attrName>style.visibility</p:attrName>
                                            </p:attrNameLst>
                                          </p:cBhvr>
                                          <p:to>
                                            <p:strVal val="visible"/>
                                          </p:to>
                                        </p:set>
                                        <p:anim calcmode="lin" valueType="num" p14:bounceEnd="46000">
                                          <p:cBhvr additive="base">
                                            <p:cTn id="23" dur="500" fill="hold"/>
                                            <p:tgtEl>
                                              <p:spTgt spid="21"/>
                                            </p:tgtEl>
                                            <p:attrNameLst>
                                              <p:attrName>ppt_x</p:attrName>
                                            </p:attrNameLst>
                                          </p:cBhvr>
                                          <p:tavLst>
                                            <p:tav tm="0">
                                              <p:val>
                                                <p:strVal val="0-#ppt_w/2"/>
                                              </p:val>
                                            </p:tav>
                                            <p:tav tm="100000">
                                              <p:val>
                                                <p:strVal val="#ppt_x"/>
                                              </p:val>
                                            </p:tav>
                                          </p:tavLst>
                                        </p:anim>
                                        <p:anim calcmode="lin" valueType="num" p14:bounceEnd="46000">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46000">
                                      <p:stCondLst>
                                        <p:cond delay="500"/>
                                      </p:stCondLst>
                                      <p:childTnLst>
                                        <p:set>
                                          <p:cBhvr>
                                            <p:cTn id="26" dur="1" fill="hold">
                                              <p:stCondLst>
                                                <p:cond delay="0"/>
                                              </p:stCondLst>
                                            </p:cTn>
                                            <p:tgtEl>
                                              <p:spTgt spid="24"/>
                                            </p:tgtEl>
                                            <p:attrNameLst>
                                              <p:attrName>style.visibility</p:attrName>
                                            </p:attrNameLst>
                                          </p:cBhvr>
                                          <p:to>
                                            <p:strVal val="visible"/>
                                          </p:to>
                                        </p:set>
                                        <p:anim calcmode="lin" valueType="num" p14:bounceEnd="46000">
                                          <p:cBhvr additive="base">
                                            <p:cTn id="27" dur="500" fill="hold"/>
                                            <p:tgtEl>
                                              <p:spTgt spid="24"/>
                                            </p:tgtEl>
                                            <p:attrNameLst>
                                              <p:attrName>ppt_x</p:attrName>
                                            </p:attrNameLst>
                                          </p:cBhvr>
                                          <p:tavLst>
                                            <p:tav tm="0">
                                              <p:val>
                                                <p:strVal val="0-#ppt_w/2"/>
                                              </p:val>
                                            </p:tav>
                                            <p:tav tm="100000">
                                              <p:val>
                                                <p:strVal val="#ppt_x"/>
                                              </p:val>
                                            </p:tav>
                                          </p:tavLst>
                                        </p:anim>
                                        <p:anim calcmode="lin" valueType="num" p14:bounceEnd="46000">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250"/>
                                            <p:tgtEl>
                                              <p:spTgt spid="27"/>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250"/>
                                            <p:tgtEl>
                                              <p:spTgt spid="28"/>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250"/>
                                            <p:tgtEl>
                                              <p:spTgt spid="29"/>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250"/>
                                            <p:tgtEl>
                                              <p:spTgt spid="30"/>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250"/>
                                            <p:tgtEl>
                                              <p:spTgt spid="31"/>
                                            </p:tgtEl>
                                          </p:cBhvr>
                                        </p:animEffect>
                                      </p:childTnLst>
                                    </p:cTn>
                                  </p:par>
                                </p:childTnLst>
                              </p:cTn>
                            </p:par>
                            <p:par>
                              <p:cTn id="49" fill="hold">
                                <p:stCondLst>
                                  <p:cond delay="4500"/>
                                </p:stCondLst>
                                <p:childTnLst>
                                  <p:par>
                                    <p:cTn id="50" presetID="42" presetClass="entr" presetSubtype="0" fill="hold" nodeType="afterEffect">
                                      <p:stCondLst>
                                        <p:cond delay="25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250"/>
                                            <p:tgtEl>
                                              <p:spTgt spid="32"/>
                                            </p:tgtEl>
                                          </p:cBhvr>
                                        </p:animEffect>
                                        <p:anim calcmode="lin" valueType="num">
                                          <p:cBhvr>
                                            <p:cTn id="53" dur="1250" fill="hold"/>
                                            <p:tgtEl>
                                              <p:spTgt spid="32"/>
                                            </p:tgtEl>
                                            <p:attrNameLst>
                                              <p:attrName>ppt_x</p:attrName>
                                            </p:attrNameLst>
                                          </p:cBhvr>
                                          <p:tavLst>
                                            <p:tav tm="0">
                                              <p:val>
                                                <p:strVal val="#ppt_x"/>
                                              </p:val>
                                            </p:tav>
                                            <p:tav tm="100000">
                                              <p:val>
                                                <p:strVal val="#ppt_x"/>
                                              </p:val>
                                            </p:tav>
                                          </p:tavLst>
                                        </p:anim>
                                        <p:anim calcmode="lin" valueType="num">
                                          <p:cBhvr>
                                            <p:cTn id="54" dur="125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75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250"/>
                                            <p:tgtEl>
                                              <p:spTgt spid="39"/>
                                            </p:tgtEl>
                                          </p:cBhvr>
                                        </p:animEffect>
                                        <p:anim calcmode="lin" valueType="num">
                                          <p:cBhvr>
                                            <p:cTn id="58" dur="1250" fill="hold"/>
                                            <p:tgtEl>
                                              <p:spTgt spid="39"/>
                                            </p:tgtEl>
                                            <p:attrNameLst>
                                              <p:attrName>ppt_x</p:attrName>
                                            </p:attrNameLst>
                                          </p:cBhvr>
                                          <p:tavLst>
                                            <p:tav tm="0">
                                              <p:val>
                                                <p:strVal val="#ppt_x"/>
                                              </p:val>
                                            </p:tav>
                                            <p:tav tm="100000">
                                              <p:val>
                                                <p:strVal val="#ppt_x"/>
                                              </p:val>
                                            </p:tav>
                                          </p:tavLst>
                                        </p:anim>
                                        <p:anim calcmode="lin" valueType="num">
                                          <p:cBhvr>
                                            <p:cTn id="59" dur="1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2" presetClass="entr" presetSubtype="8"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5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5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250"/>
                                            <p:tgtEl>
                                              <p:spTgt spid="27"/>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250"/>
                                            <p:tgtEl>
                                              <p:spTgt spid="28"/>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250"/>
                                            <p:tgtEl>
                                              <p:spTgt spid="29"/>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250"/>
                                            <p:tgtEl>
                                              <p:spTgt spid="30"/>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250"/>
                                            <p:tgtEl>
                                              <p:spTgt spid="31"/>
                                            </p:tgtEl>
                                          </p:cBhvr>
                                        </p:animEffect>
                                      </p:childTnLst>
                                    </p:cTn>
                                  </p:par>
                                </p:childTnLst>
                              </p:cTn>
                            </p:par>
                            <p:par>
                              <p:cTn id="49" fill="hold">
                                <p:stCondLst>
                                  <p:cond delay="4500"/>
                                </p:stCondLst>
                                <p:childTnLst>
                                  <p:par>
                                    <p:cTn id="50" presetID="42" presetClass="entr" presetSubtype="0" fill="hold" nodeType="afterEffect">
                                      <p:stCondLst>
                                        <p:cond delay="25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250"/>
                                            <p:tgtEl>
                                              <p:spTgt spid="32"/>
                                            </p:tgtEl>
                                          </p:cBhvr>
                                        </p:animEffect>
                                        <p:anim calcmode="lin" valueType="num">
                                          <p:cBhvr>
                                            <p:cTn id="53" dur="1250" fill="hold"/>
                                            <p:tgtEl>
                                              <p:spTgt spid="32"/>
                                            </p:tgtEl>
                                            <p:attrNameLst>
                                              <p:attrName>ppt_x</p:attrName>
                                            </p:attrNameLst>
                                          </p:cBhvr>
                                          <p:tavLst>
                                            <p:tav tm="0">
                                              <p:val>
                                                <p:strVal val="#ppt_x"/>
                                              </p:val>
                                            </p:tav>
                                            <p:tav tm="100000">
                                              <p:val>
                                                <p:strVal val="#ppt_x"/>
                                              </p:val>
                                            </p:tav>
                                          </p:tavLst>
                                        </p:anim>
                                        <p:anim calcmode="lin" valueType="num">
                                          <p:cBhvr>
                                            <p:cTn id="54" dur="125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75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250"/>
                                            <p:tgtEl>
                                              <p:spTgt spid="39"/>
                                            </p:tgtEl>
                                          </p:cBhvr>
                                        </p:animEffect>
                                        <p:anim calcmode="lin" valueType="num">
                                          <p:cBhvr>
                                            <p:cTn id="58" dur="1250" fill="hold"/>
                                            <p:tgtEl>
                                              <p:spTgt spid="39"/>
                                            </p:tgtEl>
                                            <p:attrNameLst>
                                              <p:attrName>ppt_x</p:attrName>
                                            </p:attrNameLst>
                                          </p:cBhvr>
                                          <p:tavLst>
                                            <p:tav tm="0">
                                              <p:val>
                                                <p:strVal val="#ppt_x"/>
                                              </p:val>
                                            </p:tav>
                                            <p:tav tm="100000">
                                              <p:val>
                                                <p:strVal val="#ppt_x"/>
                                              </p:val>
                                            </p:tav>
                                          </p:tavLst>
                                        </p:anim>
                                        <p:anim calcmode="lin" valueType="num">
                                          <p:cBhvr>
                                            <p:cTn id="59" dur="1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650" y="266700"/>
            <a:ext cx="6324600" cy="6324600"/>
          </a:xfrm>
          <a:prstGeom prst="rect">
            <a:avLst/>
          </a:prstGeom>
        </p:spPr>
      </p:pic>
      <p:sp>
        <p:nvSpPr>
          <p:cNvPr id="3" name="矩形 2"/>
          <p:cNvSpPr/>
          <p:nvPr/>
        </p:nvSpPr>
        <p:spPr>
          <a:xfrm>
            <a:off x="2205" y="2277139"/>
            <a:ext cx="11904045" cy="3383593"/>
          </a:xfrm>
          <a:prstGeom prst="rect">
            <a:avLst/>
          </a:prstGeom>
          <a:solidFill>
            <a:schemeClr val="accent6">
              <a:lumMod val="20000"/>
              <a:lumOff val="80000"/>
            </a:schemeClr>
          </a:solidFill>
          <a:ln>
            <a:noFill/>
          </a:ln>
          <a:effectLst>
            <a:outerShdw blurRad="152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4581192" y="2729406"/>
            <a:ext cx="6647974" cy="2451773"/>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cs typeface="+mn-ea"/>
                <a:sym typeface="+mn-lt"/>
              </a:rPr>
              <a:t>如果说雄踞在九江边以清风为弦的庐山是一把别致的竖琴，那么在海浪中呢喃吟哦的天涯海角就是一支悠然的小夜曲</a:t>
            </a:r>
            <a:endParaRPr lang="en-US" altLang="zh-CN" sz="1400" dirty="0">
              <a:solidFill>
                <a:schemeClr val="tx1">
                  <a:lumMod val="75000"/>
                  <a:lumOff val="25000"/>
                </a:schemeClr>
              </a:solidFill>
              <a:cs typeface="+mn-ea"/>
              <a:sym typeface="+mn-lt"/>
            </a:endParaRPr>
          </a:p>
          <a:p>
            <a:pPr>
              <a:lnSpc>
                <a:spcPct val="200000"/>
              </a:lnSpc>
            </a:pPr>
            <a:endParaRPr lang="en-US" altLang="zh-CN" sz="1400" dirty="0">
              <a:solidFill>
                <a:schemeClr val="tx1">
                  <a:lumMod val="75000"/>
                  <a:lumOff val="25000"/>
                </a:schemeClr>
              </a:solidFill>
              <a:cs typeface="+mn-ea"/>
              <a:sym typeface="+mn-lt"/>
            </a:endParaRPr>
          </a:p>
          <a:p>
            <a:pPr>
              <a:lnSpc>
                <a:spcPct val="200000"/>
              </a:lnSpc>
            </a:pPr>
            <a:r>
              <a:rPr lang="zh-CN" altLang="en-US" sz="1400" dirty="0">
                <a:solidFill>
                  <a:schemeClr val="tx1">
                    <a:lumMod val="75000"/>
                    <a:lumOff val="25000"/>
                  </a:schemeClr>
                </a:solidFill>
                <a:cs typeface="+mn-ea"/>
                <a:sym typeface="+mn-lt"/>
              </a:rPr>
              <a:t>如果说在阳光下缱绻舒展的银沙滩是一首浪漫的抒情诗，那么在海鸥的祝福声中、迎着朝阳浅笑的厦门就是一篇珠圆玑润的散文。</a:t>
            </a:r>
            <a:endParaRPr lang="en-US" altLang="zh-CN" sz="1400" dirty="0">
              <a:solidFill>
                <a:schemeClr val="tx1">
                  <a:lumMod val="75000"/>
                  <a:lumOff val="25000"/>
                </a:schemeClr>
              </a:solidFill>
              <a:cs typeface="+mn-ea"/>
              <a:sym typeface="+mn-lt"/>
            </a:endParaRPr>
          </a:p>
          <a:p>
            <a:pPr>
              <a:lnSpc>
                <a:spcPct val="200000"/>
              </a:lnSpc>
            </a:pPr>
            <a:endParaRPr lang="en-US" altLang="zh-CN" sz="1400" dirty="0">
              <a:solidFill>
                <a:schemeClr val="tx1">
                  <a:lumMod val="75000"/>
                  <a:lumOff val="25000"/>
                </a:schemeClr>
              </a:solidFill>
              <a:cs typeface="+mn-ea"/>
              <a:sym typeface="+mn-lt"/>
            </a:endParaRPr>
          </a:p>
          <a:p>
            <a:pPr>
              <a:lnSpc>
                <a:spcPct val="200000"/>
              </a:lnSpc>
            </a:pPr>
            <a:r>
              <a:rPr lang="zh-CN" altLang="en-US" sz="1400" dirty="0">
                <a:solidFill>
                  <a:schemeClr val="tx1">
                    <a:lumMod val="75000"/>
                    <a:lumOff val="25000"/>
                  </a:schemeClr>
                </a:solidFill>
                <a:cs typeface="+mn-ea"/>
                <a:sym typeface="+mn-lt"/>
              </a:rPr>
              <a:t>如果说雄踞在九江边以清风为弦的庐山是一把别致的竖琴，那么在海浪中呢喃吟哦的天涯海角就是一支悠然的小夜曲。</a:t>
            </a:r>
            <a:endParaRPr lang="en-US" altLang="zh-CN" sz="1400" dirty="0">
              <a:solidFill>
                <a:schemeClr val="tx1">
                  <a:lumMod val="75000"/>
                  <a:lumOff val="25000"/>
                </a:schemeClr>
              </a:solidFill>
              <a:cs typeface="+mn-ea"/>
              <a:sym typeface="+mn-lt"/>
            </a:endParaRPr>
          </a:p>
        </p:txBody>
      </p:sp>
      <p:sp>
        <p:nvSpPr>
          <p:cNvPr id="5" name="文本框 4"/>
          <p:cNvSpPr txBox="1"/>
          <p:nvPr/>
        </p:nvSpPr>
        <p:spPr>
          <a:xfrm>
            <a:off x="2962496" y="2622263"/>
            <a:ext cx="744819" cy="2803232"/>
          </a:xfrm>
          <a:prstGeom prst="rect">
            <a:avLst/>
          </a:prstGeom>
          <a:noFill/>
        </p:spPr>
        <p:txBody>
          <a:bodyPr vert="eaVert" wrap="square" rtlCol="0">
            <a:spAutoFit/>
          </a:bodyPr>
          <a:lstStyle/>
          <a:p>
            <a:pPr algn="dist">
              <a:lnSpc>
                <a:spcPct val="130000"/>
              </a:lnSpc>
            </a:pPr>
            <a:r>
              <a:rPr lang="zh-CN" altLang="en-US" sz="2800" spc="2000" dirty="0">
                <a:solidFill>
                  <a:schemeClr val="accent6">
                    <a:lumMod val="50000"/>
                  </a:schemeClr>
                </a:solidFill>
                <a:cs typeface="+mn-ea"/>
                <a:sym typeface="+mn-lt"/>
              </a:rPr>
              <a:t>厦门时光</a:t>
            </a:r>
          </a:p>
        </p:txBody>
      </p:sp>
      <p:sp>
        <p:nvSpPr>
          <p:cNvPr id="6" name="文本框 5"/>
          <p:cNvSpPr txBox="1"/>
          <p:nvPr/>
        </p:nvSpPr>
        <p:spPr>
          <a:xfrm>
            <a:off x="2344957" y="2713792"/>
            <a:ext cx="604781" cy="2609428"/>
          </a:xfrm>
          <a:prstGeom prst="rect">
            <a:avLst/>
          </a:prstGeom>
          <a:noFill/>
        </p:spPr>
        <p:txBody>
          <a:bodyPr vert="eaVert" wrap="square" rtlCol="0">
            <a:spAutoFit/>
          </a:bodyPr>
          <a:lstStyle/>
          <a:p>
            <a:pPr>
              <a:lnSpc>
                <a:spcPct val="130000"/>
              </a:lnSpc>
            </a:pPr>
            <a:r>
              <a:rPr lang="en-US" altLang="zh-CN" sz="1050" spc="900" dirty="0">
                <a:solidFill>
                  <a:schemeClr val="tx1">
                    <a:lumMod val="75000"/>
                    <a:lumOff val="25000"/>
                  </a:schemeClr>
                </a:solidFill>
                <a:cs typeface="+mn-ea"/>
                <a:sym typeface="+mn-lt"/>
              </a:rPr>
              <a:t>TIME IN XIAMEN</a:t>
            </a:r>
            <a:endParaRPr lang="zh-CN" altLang="en-US" sz="1050" spc="900" dirty="0">
              <a:solidFill>
                <a:schemeClr val="tx1">
                  <a:lumMod val="75000"/>
                  <a:lumOff val="25000"/>
                </a:schemeClr>
              </a:solidFill>
              <a:cs typeface="+mn-ea"/>
              <a:sym typeface="+mn-lt"/>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858" y="2277139"/>
            <a:ext cx="1070561" cy="2021833"/>
          </a:xfrm>
          <a:prstGeom prst="rect">
            <a:avLst/>
          </a:prstGeom>
        </p:spPr>
      </p:pic>
      <p:grpSp>
        <p:nvGrpSpPr>
          <p:cNvPr id="10" name="组合 9"/>
          <p:cNvGrpSpPr/>
          <p:nvPr/>
        </p:nvGrpSpPr>
        <p:grpSpPr>
          <a:xfrm>
            <a:off x="500150" y="6032565"/>
            <a:ext cx="861930" cy="339940"/>
            <a:chOff x="432423" y="647700"/>
            <a:chExt cx="1292897" cy="493112"/>
          </a:xfrm>
        </p:grpSpPr>
        <p:sp>
          <p:nvSpPr>
            <p:cNvPr id="8" name="矩形 7"/>
            <p:cNvSpPr/>
            <p:nvPr/>
          </p:nvSpPr>
          <p:spPr>
            <a:xfrm>
              <a:off x="432423" y="647700"/>
              <a:ext cx="539127" cy="49311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126154" y="647700"/>
              <a:ext cx="599166" cy="4931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2360963" y="6032565"/>
            <a:ext cx="861930" cy="339940"/>
            <a:chOff x="432423" y="647700"/>
            <a:chExt cx="1292897" cy="493112"/>
          </a:xfrm>
        </p:grpSpPr>
        <p:sp>
          <p:nvSpPr>
            <p:cNvPr id="18" name="矩形 17"/>
            <p:cNvSpPr/>
            <p:nvPr/>
          </p:nvSpPr>
          <p:spPr>
            <a:xfrm>
              <a:off x="432423" y="647700"/>
              <a:ext cx="539127" cy="49311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126154" y="647700"/>
              <a:ext cx="599166" cy="4931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4221775" y="6032565"/>
            <a:ext cx="861930" cy="339940"/>
            <a:chOff x="432423" y="647700"/>
            <a:chExt cx="1292897" cy="493112"/>
          </a:xfrm>
        </p:grpSpPr>
        <p:sp>
          <p:nvSpPr>
            <p:cNvPr id="21" name="矩形 20"/>
            <p:cNvSpPr/>
            <p:nvPr/>
          </p:nvSpPr>
          <p:spPr>
            <a:xfrm>
              <a:off x="432423" y="647700"/>
              <a:ext cx="539127" cy="49311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126154" y="647700"/>
              <a:ext cx="599166" cy="4931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矩形 22"/>
          <p:cNvSpPr/>
          <p:nvPr/>
        </p:nvSpPr>
        <p:spPr>
          <a:xfrm>
            <a:off x="434779" y="717754"/>
            <a:ext cx="4449203" cy="689932"/>
          </a:xfrm>
          <a:prstGeom prst="rect">
            <a:avLst/>
          </a:prstGeom>
        </p:spPr>
        <p:txBody>
          <a:bodyPr vert="horz" wrap="square">
            <a:spAutoFit/>
          </a:bodyPr>
          <a:lstStyle/>
          <a:p>
            <a:pPr>
              <a:lnSpc>
                <a:spcPct val="200000"/>
              </a:lnSpc>
            </a:pPr>
            <a:r>
              <a:rPr lang="zh-CN" altLang="en-US" sz="105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050" dirty="0">
                <a:solidFill>
                  <a:schemeClr val="tx1">
                    <a:lumMod val="75000"/>
                    <a:lumOff val="25000"/>
                  </a:schemeClr>
                </a:solidFill>
                <a:cs typeface="+mn-ea"/>
                <a:sym typeface="+mn-lt"/>
              </a:rPr>
              <a:t>……</a:t>
            </a:r>
            <a:endParaRPr lang="en-US" altLang="zh-CN" sz="11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12675"/>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2417379"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313265" y="513351"/>
            <a:ext cx="1780732" cy="126124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5125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313265" y="2033095"/>
            <a:ext cx="1780732" cy="126124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5125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313265" y="3552839"/>
            <a:ext cx="1780732" cy="126124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5125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13265" y="5072583"/>
            <a:ext cx="1780732" cy="126124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rgbClr val="5125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943850" y="851584"/>
            <a:ext cx="3587043" cy="646331"/>
          </a:xfrm>
          <a:prstGeom prst="rect">
            <a:avLst/>
          </a:prstGeom>
          <a:noFill/>
        </p:spPr>
        <p:txBody>
          <a:bodyPr wrap="square" rtlCol="0">
            <a:spAutoFit/>
          </a:bodyPr>
          <a:lstStyle>
            <a:defPPr>
              <a:defRPr lang="zh-CN"/>
            </a:defPPr>
            <a:lvl1pPr>
              <a:defRPr sz="4800">
                <a:solidFill>
                  <a:srgbClr val="94826D"/>
                </a:solidFill>
                <a:latin typeface="康煕字典體(Demo)" pitchFamily="2" charset="-120"/>
                <a:ea typeface="康煕字典體(Demo)" pitchFamily="2" charset="-120"/>
              </a:defRPr>
            </a:lvl1pPr>
          </a:lstStyle>
          <a:p>
            <a:pPr algn="dist"/>
            <a:r>
              <a:rPr lang="zh-CN" altLang="en-US" sz="3600" dirty="0">
                <a:solidFill>
                  <a:schemeClr val="tx1">
                    <a:lumMod val="75000"/>
                    <a:lumOff val="25000"/>
                  </a:schemeClr>
                </a:solidFill>
                <a:latin typeface="+mn-lt"/>
                <a:ea typeface="+mn-ea"/>
                <a:cs typeface="+mn-ea"/>
                <a:sym typeface="+mn-lt"/>
              </a:rPr>
              <a:t>厦门印象</a:t>
            </a:r>
          </a:p>
        </p:txBody>
      </p:sp>
      <p:sp>
        <p:nvSpPr>
          <p:cNvPr id="8" name="文本框 7"/>
          <p:cNvSpPr txBox="1"/>
          <p:nvPr/>
        </p:nvSpPr>
        <p:spPr>
          <a:xfrm>
            <a:off x="7762488" y="1488069"/>
            <a:ext cx="4061316" cy="253596"/>
          </a:xfrm>
          <a:prstGeom prst="rect">
            <a:avLst/>
          </a:prstGeom>
          <a:noFill/>
        </p:spPr>
        <p:txBody>
          <a:bodyPr vert="horz" wrap="square" rtlCol="0">
            <a:spAutoFit/>
          </a:bodyPr>
          <a:lstStyle/>
          <a:p>
            <a:pPr algn="r">
              <a:lnSpc>
                <a:spcPct val="130000"/>
              </a:lnSpc>
            </a:pPr>
            <a:r>
              <a:rPr lang="en-US" altLang="zh-CN" sz="900" spc="2000" dirty="0">
                <a:solidFill>
                  <a:schemeClr val="accent6">
                    <a:lumMod val="50000"/>
                  </a:schemeClr>
                </a:solidFill>
                <a:cs typeface="+mn-ea"/>
                <a:sym typeface="+mn-lt"/>
              </a:rPr>
              <a:t>TIMEINXIAMEN</a:t>
            </a:r>
            <a:endParaRPr lang="zh-CN" altLang="en-US" sz="900" spc="2000" dirty="0">
              <a:solidFill>
                <a:schemeClr val="accent6">
                  <a:lumMod val="50000"/>
                </a:schemeClr>
              </a:solidFill>
              <a:cs typeface="+mn-ea"/>
              <a:sym typeface="+mn-lt"/>
            </a:endParaRPr>
          </a:p>
        </p:txBody>
      </p:sp>
      <p:sp>
        <p:nvSpPr>
          <p:cNvPr id="9" name="矩形 8"/>
          <p:cNvSpPr/>
          <p:nvPr/>
        </p:nvSpPr>
        <p:spPr>
          <a:xfrm>
            <a:off x="2552700" y="1066800"/>
            <a:ext cx="5265414" cy="54934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4587931" y="2076199"/>
            <a:ext cx="7013657" cy="1061829"/>
          </a:xfrm>
          <a:prstGeom prst="rect">
            <a:avLst/>
          </a:prstGeom>
        </p:spPr>
        <p:txBody>
          <a:bodyPr vert="horz" wrap="square">
            <a:spAutoFit/>
          </a:bodyPr>
          <a:lstStyle/>
          <a:p>
            <a:pPr algn="r">
              <a:lnSpc>
                <a:spcPct val="150000"/>
              </a:lnSpc>
            </a:pPr>
            <a:r>
              <a:rPr lang="zh-CN" altLang="en-US" sz="1400" spc="13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spc="130" dirty="0">
                <a:solidFill>
                  <a:schemeClr val="tx1">
                    <a:lumMod val="75000"/>
                    <a:lumOff val="25000"/>
                  </a:schemeClr>
                </a:solidFill>
                <a:cs typeface="+mn-ea"/>
                <a:sym typeface="+mn-lt"/>
              </a:rPr>
              <a:t>……</a:t>
            </a:r>
            <a:endParaRPr lang="en-US" altLang="zh-CN" sz="1600" spc="130" dirty="0">
              <a:solidFill>
                <a:schemeClr val="tx1">
                  <a:lumMod val="75000"/>
                  <a:lumOff val="25000"/>
                </a:schemeClr>
              </a:solidFill>
              <a:cs typeface="+mn-ea"/>
              <a:sym typeface="+mn-lt"/>
            </a:endParaRPr>
          </a:p>
          <a:p>
            <a:pPr algn="r">
              <a:lnSpc>
                <a:spcPct val="150000"/>
              </a:lnSpc>
            </a:pPr>
            <a:endParaRPr lang="en-US" altLang="zh-CN" sz="1400" spc="130" dirty="0">
              <a:solidFill>
                <a:schemeClr val="tx1">
                  <a:lumMod val="75000"/>
                  <a:lumOff val="25000"/>
                </a:schemeClr>
              </a:solidFill>
              <a:cs typeface="+mn-ea"/>
              <a:sym typeface="+mn-lt"/>
            </a:endParaRPr>
          </a:p>
        </p:txBody>
      </p:sp>
      <p:grpSp>
        <p:nvGrpSpPr>
          <p:cNvPr id="13" name="组合 12"/>
          <p:cNvGrpSpPr/>
          <p:nvPr/>
        </p:nvGrpSpPr>
        <p:grpSpPr>
          <a:xfrm>
            <a:off x="2953427" y="2902294"/>
            <a:ext cx="2099515" cy="3660970"/>
            <a:chOff x="3085892" y="2406971"/>
            <a:chExt cx="2099515" cy="3660970"/>
          </a:xfrm>
        </p:grpSpPr>
        <p:sp>
          <p:nvSpPr>
            <p:cNvPr id="11" name="文本框 10"/>
            <p:cNvSpPr txBox="1"/>
            <p:nvPr/>
          </p:nvSpPr>
          <p:spPr>
            <a:xfrm>
              <a:off x="3085892" y="3746215"/>
              <a:ext cx="2099515" cy="2321726"/>
            </a:xfrm>
            <a:prstGeom prst="rect">
              <a:avLst/>
            </a:prstGeom>
            <a:noFill/>
          </p:spPr>
          <p:txBody>
            <a:bodyPr wrap="square" rtlCol="0">
              <a:spAutoFit/>
            </a:bodyPr>
            <a:lstStyle/>
            <a:p>
              <a:pPr algn="ctr">
                <a:lnSpc>
                  <a:spcPct val="130000"/>
                </a:lnSpc>
              </a:pPr>
              <a:r>
                <a:rPr lang="zh-CN" altLang="en-US" sz="1400" spc="13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spc="130" dirty="0">
                  <a:solidFill>
                    <a:schemeClr val="tx1">
                      <a:lumMod val="75000"/>
                      <a:lumOff val="25000"/>
                    </a:schemeClr>
                  </a:solidFill>
                  <a:cs typeface="+mn-ea"/>
                  <a:sym typeface="+mn-lt"/>
                </a:rPr>
                <a:t>……</a:t>
              </a:r>
              <a:endParaRPr lang="en-US" altLang="zh-CN" sz="1600" spc="130" dirty="0">
                <a:solidFill>
                  <a:schemeClr val="tx1">
                    <a:lumMod val="75000"/>
                    <a:lumOff val="25000"/>
                  </a:schemeClr>
                </a:solidFill>
                <a:cs typeface="+mn-ea"/>
                <a:sym typeface="+mn-lt"/>
              </a:endParaRPr>
            </a:p>
            <a:p>
              <a:pPr algn="ctr">
                <a:lnSpc>
                  <a:spcPct val="130000"/>
                </a:lnSpc>
              </a:pPr>
              <a:endParaRPr lang="en-US" altLang="zh-CN" sz="1400" spc="130" dirty="0">
                <a:solidFill>
                  <a:schemeClr val="tx1">
                    <a:lumMod val="75000"/>
                    <a:lumOff val="25000"/>
                  </a:schemeClr>
                </a:solidFill>
                <a:cs typeface="+mn-ea"/>
                <a:sym typeface="+mn-lt"/>
              </a:endParaRPr>
            </a:p>
            <a:p>
              <a:pPr algn="ctr">
                <a:lnSpc>
                  <a:spcPct val="130000"/>
                </a:lnSpc>
              </a:pPr>
              <a:endParaRPr lang="en-US" altLang="zh-CN" sz="1500" dirty="0">
                <a:solidFill>
                  <a:srgbClr val="512507"/>
                </a:solidFill>
                <a:cs typeface="+mn-ea"/>
                <a:sym typeface="+mn-lt"/>
              </a:endParaRPr>
            </a:p>
          </p:txBody>
        </p:sp>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1152" y="2406971"/>
              <a:ext cx="1339244" cy="1339244"/>
            </a:xfrm>
            <a:prstGeom prst="rect">
              <a:avLst/>
            </a:prstGeom>
          </p:spPr>
        </p:pic>
      </p:grpSp>
      <p:sp>
        <p:nvSpPr>
          <p:cNvPr id="2" name="矩形 1"/>
          <p:cNvSpPr/>
          <p:nvPr/>
        </p:nvSpPr>
        <p:spPr>
          <a:xfrm>
            <a:off x="2552700" y="513351"/>
            <a:ext cx="9239250" cy="5831298"/>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6135434" y="2902294"/>
            <a:ext cx="2099515" cy="3660970"/>
            <a:chOff x="3085892" y="2406971"/>
            <a:chExt cx="2099515" cy="3660970"/>
          </a:xfrm>
        </p:grpSpPr>
        <p:sp>
          <p:nvSpPr>
            <p:cNvPr id="22" name="文本框 10"/>
            <p:cNvSpPr txBox="1"/>
            <p:nvPr/>
          </p:nvSpPr>
          <p:spPr>
            <a:xfrm>
              <a:off x="3085892" y="3746215"/>
              <a:ext cx="2099515" cy="2321726"/>
            </a:xfrm>
            <a:prstGeom prst="rect">
              <a:avLst/>
            </a:prstGeom>
            <a:noFill/>
          </p:spPr>
          <p:txBody>
            <a:bodyPr wrap="square" rtlCol="0">
              <a:spAutoFit/>
            </a:bodyPr>
            <a:lstStyle/>
            <a:p>
              <a:pPr algn="ctr">
                <a:lnSpc>
                  <a:spcPct val="130000"/>
                </a:lnSpc>
              </a:pPr>
              <a:r>
                <a:rPr lang="zh-CN" altLang="en-US" sz="1400" spc="13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spc="130" dirty="0">
                  <a:solidFill>
                    <a:schemeClr val="tx1">
                      <a:lumMod val="75000"/>
                      <a:lumOff val="25000"/>
                    </a:schemeClr>
                  </a:solidFill>
                  <a:cs typeface="+mn-ea"/>
                  <a:sym typeface="+mn-lt"/>
                </a:rPr>
                <a:t>……</a:t>
              </a:r>
              <a:endParaRPr lang="en-US" altLang="zh-CN" sz="1600" spc="130" dirty="0">
                <a:solidFill>
                  <a:schemeClr val="tx1">
                    <a:lumMod val="75000"/>
                    <a:lumOff val="25000"/>
                  </a:schemeClr>
                </a:solidFill>
                <a:cs typeface="+mn-ea"/>
                <a:sym typeface="+mn-lt"/>
              </a:endParaRPr>
            </a:p>
            <a:p>
              <a:pPr algn="ctr">
                <a:lnSpc>
                  <a:spcPct val="130000"/>
                </a:lnSpc>
              </a:pPr>
              <a:endParaRPr lang="en-US" altLang="zh-CN" sz="1400" spc="130" dirty="0">
                <a:solidFill>
                  <a:schemeClr val="tx1">
                    <a:lumMod val="75000"/>
                    <a:lumOff val="25000"/>
                  </a:schemeClr>
                </a:solidFill>
                <a:cs typeface="+mn-ea"/>
                <a:sym typeface="+mn-lt"/>
              </a:endParaRPr>
            </a:p>
            <a:p>
              <a:pPr algn="ctr">
                <a:lnSpc>
                  <a:spcPct val="130000"/>
                </a:lnSpc>
              </a:pPr>
              <a:endParaRPr lang="en-US" altLang="zh-CN" sz="1500" dirty="0">
                <a:solidFill>
                  <a:srgbClr val="512507"/>
                </a:solidFill>
                <a:cs typeface="+mn-ea"/>
                <a:sym typeface="+mn-lt"/>
              </a:endParaRPr>
            </a:p>
          </p:txBody>
        </p:sp>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1152" y="2406971"/>
              <a:ext cx="1339244" cy="1339244"/>
            </a:xfrm>
            <a:prstGeom prst="rect">
              <a:avLst/>
            </a:prstGeom>
          </p:spPr>
        </p:pic>
      </p:grpSp>
      <p:grpSp>
        <p:nvGrpSpPr>
          <p:cNvPr id="25" name="组合 24"/>
          <p:cNvGrpSpPr/>
          <p:nvPr/>
        </p:nvGrpSpPr>
        <p:grpSpPr>
          <a:xfrm>
            <a:off x="9317441" y="2902294"/>
            <a:ext cx="2099515" cy="3660970"/>
            <a:chOff x="3085892" y="2406971"/>
            <a:chExt cx="2099515" cy="3660970"/>
          </a:xfrm>
        </p:grpSpPr>
        <p:sp>
          <p:nvSpPr>
            <p:cNvPr id="26" name="文本框 10"/>
            <p:cNvSpPr txBox="1"/>
            <p:nvPr/>
          </p:nvSpPr>
          <p:spPr>
            <a:xfrm>
              <a:off x="3085892" y="3746215"/>
              <a:ext cx="2099515" cy="2321726"/>
            </a:xfrm>
            <a:prstGeom prst="rect">
              <a:avLst/>
            </a:prstGeom>
            <a:noFill/>
          </p:spPr>
          <p:txBody>
            <a:bodyPr wrap="square" rtlCol="0">
              <a:spAutoFit/>
            </a:bodyPr>
            <a:lstStyle/>
            <a:p>
              <a:pPr algn="ctr">
                <a:lnSpc>
                  <a:spcPct val="130000"/>
                </a:lnSpc>
              </a:pPr>
              <a:r>
                <a:rPr lang="zh-CN" altLang="en-US" sz="1400" spc="13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spc="130" dirty="0">
                  <a:solidFill>
                    <a:schemeClr val="tx1">
                      <a:lumMod val="75000"/>
                      <a:lumOff val="25000"/>
                    </a:schemeClr>
                  </a:solidFill>
                  <a:cs typeface="+mn-ea"/>
                  <a:sym typeface="+mn-lt"/>
                </a:rPr>
                <a:t>……</a:t>
              </a:r>
              <a:endParaRPr lang="en-US" altLang="zh-CN" sz="1600" spc="130" dirty="0">
                <a:solidFill>
                  <a:schemeClr val="tx1">
                    <a:lumMod val="75000"/>
                    <a:lumOff val="25000"/>
                  </a:schemeClr>
                </a:solidFill>
                <a:cs typeface="+mn-ea"/>
                <a:sym typeface="+mn-lt"/>
              </a:endParaRPr>
            </a:p>
            <a:p>
              <a:pPr algn="ctr">
                <a:lnSpc>
                  <a:spcPct val="130000"/>
                </a:lnSpc>
              </a:pPr>
              <a:endParaRPr lang="en-US" altLang="zh-CN" sz="1400" spc="130" dirty="0">
                <a:solidFill>
                  <a:schemeClr val="tx1">
                    <a:lumMod val="75000"/>
                    <a:lumOff val="25000"/>
                  </a:schemeClr>
                </a:solidFill>
                <a:cs typeface="+mn-ea"/>
                <a:sym typeface="+mn-lt"/>
              </a:endParaRPr>
            </a:p>
            <a:p>
              <a:pPr algn="ctr">
                <a:lnSpc>
                  <a:spcPct val="130000"/>
                </a:lnSpc>
              </a:pPr>
              <a:endParaRPr lang="en-US" altLang="zh-CN" sz="1500" dirty="0">
                <a:solidFill>
                  <a:srgbClr val="512507"/>
                </a:solidFill>
                <a:cs typeface="+mn-ea"/>
                <a:sym typeface="+mn-lt"/>
              </a:endParaRPr>
            </a:p>
          </p:txBody>
        </p:sp>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1152" y="2406971"/>
              <a:ext cx="1339244" cy="133924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1299"/>
                            </p:stCondLst>
                            <p:childTnLst>
                              <p:par>
                                <p:cTn id="12" presetID="10" presetClass="entr" presetSubtype="0" fill="hold" grpId="0" nodeType="afterEffect">
                                  <p:stCondLst>
                                    <p:cond delay="0"/>
                                  </p:stCondLst>
                                  <p:iterate type="wd">
                                    <p:tmPct val="10000"/>
                                  </p:iterate>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childTnLst>
                                </p:cTn>
                              </p:par>
                            </p:childTnLst>
                          </p:cTn>
                        </p:par>
                        <p:par>
                          <p:cTn id="15" fill="hold">
                            <p:stCondLst>
                              <p:cond delay="5425"/>
                            </p:stCondLst>
                            <p:childTnLst>
                              <p:par>
                                <p:cTn id="16" presetID="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6425"/>
                            </p:stCondLst>
                            <p:childTnLst>
                              <p:par>
                                <p:cTn id="21" presetID="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ppt_x"/>
                                          </p:val>
                                        </p:tav>
                                        <p:tav tm="100000">
                                          <p:val>
                                            <p:strVal val="#ppt_x"/>
                                          </p:val>
                                        </p:tav>
                                      </p:tavLst>
                                    </p:anim>
                                    <p:anim calcmode="lin" valueType="num">
                                      <p:cBhvr additive="base">
                                        <p:cTn id="24" dur="750" fill="hold"/>
                                        <p:tgtEl>
                                          <p:spTgt spid="21"/>
                                        </p:tgtEl>
                                        <p:attrNameLst>
                                          <p:attrName>ppt_y</p:attrName>
                                        </p:attrNameLst>
                                      </p:cBhvr>
                                      <p:tavLst>
                                        <p:tav tm="0">
                                          <p:val>
                                            <p:strVal val="1+#ppt_h/2"/>
                                          </p:val>
                                        </p:tav>
                                        <p:tav tm="100000">
                                          <p:val>
                                            <p:strVal val="#ppt_y"/>
                                          </p:val>
                                        </p:tav>
                                      </p:tavLst>
                                    </p:anim>
                                  </p:childTnLst>
                                </p:cTn>
                              </p:par>
                            </p:childTnLst>
                          </p:cTn>
                        </p:par>
                        <p:par>
                          <p:cTn id="25" fill="hold">
                            <p:stCondLst>
                              <p:cond delay="7425"/>
                            </p:stCondLst>
                            <p:childTnLst>
                              <p:par>
                                <p:cTn id="26" presetID="2" presetClass="entr" presetSubtype="4"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750" fill="hold"/>
                                        <p:tgtEl>
                                          <p:spTgt spid="25"/>
                                        </p:tgtEl>
                                        <p:attrNameLst>
                                          <p:attrName>ppt_x</p:attrName>
                                        </p:attrNameLst>
                                      </p:cBhvr>
                                      <p:tavLst>
                                        <p:tav tm="0">
                                          <p:val>
                                            <p:strVal val="#ppt_x"/>
                                          </p:val>
                                        </p:tav>
                                        <p:tav tm="100000">
                                          <p:val>
                                            <p:strVal val="#ppt_x"/>
                                          </p:val>
                                        </p:tav>
                                      </p:tavLst>
                                    </p:anim>
                                    <p:anim calcmode="lin" valueType="num">
                                      <p:cBhvr additive="base">
                                        <p:cTn id="29"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7" name="矩形 56"/>
          <p:cNvSpPr/>
          <p:nvPr/>
        </p:nvSpPr>
        <p:spPr>
          <a:xfrm>
            <a:off x="337163" y="274169"/>
            <a:ext cx="11517674" cy="630966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70" name="矩形 16"/>
          <p:cNvSpPr>
            <a:spLocks noChangeArrowheads="1"/>
          </p:cNvSpPr>
          <p:nvPr/>
        </p:nvSpPr>
        <p:spPr bwMode="auto">
          <a:xfrm>
            <a:off x="8732838" y="2828925"/>
            <a:ext cx="2584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200" dirty="0">
                <a:solidFill>
                  <a:schemeClr val="tx1">
                    <a:lumMod val="75000"/>
                    <a:lumOff val="25000"/>
                  </a:schemeClr>
                </a:solidFill>
                <a:latin typeface="+mn-lt"/>
                <a:ea typeface="+mn-ea"/>
                <a:cs typeface="+mn-ea"/>
                <a:sym typeface="+mn-lt"/>
              </a:rPr>
              <a:t>点击输入内容点击输入内容点击输入内容点击输入内容点击输入内容点击输入内容点击输入内容点击输入内容点击输入内容</a:t>
            </a:r>
            <a:endParaRPr lang="en-US" altLang="zh-CN" sz="1200" dirty="0">
              <a:solidFill>
                <a:schemeClr val="tx1">
                  <a:lumMod val="75000"/>
                  <a:lumOff val="25000"/>
                </a:schemeClr>
              </a:solidFill>
              <a:latin typeface="+mn-lt"/>
              <a:ea typeface="+mn-ea"/>
              <a:cs typeface="+mn-ea"/>
              <a:sym typeface="+mn-lt"/>
            </a:endParaRPr>
          </a:p>
        </p:txBody>
      </p:sp>
      <p:sp>
        <p:nvSpPr>
          <p:cNvPr id="7171" name="矩形 36"/>
          <p:cNvSpPr>
            <a:spLocks noChangeArrowheads="1"/>
          </p:cNvSpPr>
          <p:nvPr/>
        </p:nvSpPr>
        <p:spPr bwMode="auto">
          <a:xfrm>
            <a:off x="8715375" y="2435225"/>
            <a:ext cx="2411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2000" dirty="0">
                <a:solidFill>
                  <a:schemeClr val="tx1">
                    <a:lumMod val="75000"/>
                    <a:lumOff val="25000"/>
                  </a:schemeClr>
                </a:solidFill>
                <a:cs typeface="+mn-ea"/>
                <a:sym typeface="+mn-lt"/>
              </a:rPr>
              <a:t>点击输入标题</a:t>
            </a:r>
          </a:p>
        </p:txBody>
      </p:sp>
      <p:sp>
        <p:nvSpPr>
          <p:cNvPr id="9" name="文本框 8"/>
          <p:cNvSpPr txBox="1">
            <a:spLocks noChangeArrowheads="1"/>
          </p:cNvSpPr>
          <p:nvPr/>
        </p:nvSpPr>
        <p:spPr bwMode="auto">
          <a:xfrm>
            <a:off x="9532938" y="1811338"/>
            <a:ext cx="10683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defRPr sz="3200">
                <a:solidFill>
                  <a:schemeClr val="tx1">
                    <a:lumMod val="75000"/>
                    <a:lumOff val="25000"/>
                  </a:schemeClr>
                </a:solidFill>
                <a:latin typeface="华文楷体" panose="02010600040101010101" pitchFamily="2" charset="-122"/>
                <a:ea typeface="华文楷体" panose="02010600040101010101" pitchFamily="2" charset="-122"/>
              </a:defRPr>
            </a:lvl1pPr>
            <a:lvl6pPr fontAlgn="base">
              <a:spcBef>
                <a:spcPct val="0"/>
              </a:spcBef>
              <a:spcAft>
                <a:spcPct val="0"/>
              </a:spcAft>
              <a:buFont typeface="Arial" panose="020B0604020202020204" pitchFamily="34" charset="0"/>
            </a:lvl6pPr>
            <a:lvl7pPr fontAlgn="base">
              <a:spcBef>
                <a:spcPct val="0"/>
              </a:spcBef>
              <a:spcAft>
                <a:spcPct val="0"/>
              </a:spcAft>
              <a:buFont typeface="Arial" panose="020B0604020202020204" pitchFamily="34" charset="0"/>
            </a:lvl7pPr>
            <a:lvl8pPr fontAlgn="base">
              <a:spcBef>
                <a:spcPct val="0"/>
              </a:spcBef>
              <a:spcAft>
                <a:spcPct val="0"/>
              </a:spcAft>
              <a:buFont typeface="Arial" panose="020B0604020202020204" pitchFamily="34" charset="0"/>
            </a:lvl8pPr>
            <a:lvl9pPr fontAlgn="base">
              <a:spcBef>
                <a:spcPct val="0"/>
              </a:spcBef>
              <a:spcAft>
                <a:spcPct val="0"/>
              </a:spcAft>
              <a:buFont typeface="Arial" panose="020B0604020202020204" pitchFamily="34" charset="0"/>
            </a:lvl9pPr>
          </a:lstStyle>
          <a:p>
            <a:r>
              <a:rPr lang="en-US" altLang="zh-CN" dirty="0">
                <a:latin typeface="+mn-lt"/>
                <a:ea typeface="+mn-ea"/>
                <a:cs typeface="+mn-ea"/>
                <a:sym typeface="+mn-lt"/>
              </a:rPr>
              <a:t>39%</a:t>
            </a:r>
            <a:endParaRPr lang="zh-CN" altLang="en-US" dirty="0">
              <a:latin typeface="+mn-lt"/>
              <a:ea typeface="+mn-ea"/>
              <a:cs typeface="+mn-ea"/>
              <a:sym typeface="+mn-lt"/>
            </a:endParaRPr>
          </a:p>
        </p:txBody>
      </p:sp>
      <p:cxnSp>
        <p:nvCxnSpPr>
          <p:cNvPr id="11" name="直接连接符 10"/>
          <p:cNvCxnSpPr/>
          <p:nvPr/>
        </p:nvCxnSpPr>
        <p:spPr bwMode="auto">
          <a:xfrm>
            <a:off x="8828088" y="2815926"/>
            <a:ext cx="239395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3" name="矩形 16"/>
          <p:cNvSpPr>
            <a:spLocks noChangeArrowheads="1"/>
          </p:cNvSpPr>
          <p:nvPr/>
        </p:nvSpPr>
        <p:spPr bwMode="auto">
          <a:xfrm>
            <a:off x="7835900" y="5359400"/>
            <a:ext cx="2584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chemeClr val="tx1">
                    <a:lumMod val="75000"/>
                    <a:lumOff val="25000"/>
                  </a:schemeClr>
                </a:solidFill>
                <a:cs typeface="+mn-ea"/>
                <a:sym typeface="+mn-lt"/>
              </a:rPr>
              <a:t>点击输入内容点击输入内容点击输入内容点击输入内容点击输入内容点击输入内容点击输入内容点击输入内容点击输入内容</a:t>
            </a:r>
            <a:endParaRPr lang="en-US" altLang="zh-CN" sz="1200" dirty="0">
              <a:solidFill>
                <a:schemeClr val="tx1">
                  <a:lumMod val="75000"/>
                  <a:lumOff val="25000"/>
                </a:schemeClr>
              </a:solidFill>
              <a:cs typeface="+mn-ea"/>
              <a:sym typeface="+mn-lt"/>
            </a:endParaRPr>
          </a:p>
        </p:txBody>
      </p:sp>
      <p:sp>
        <p:nvSpPr>
          <p:cNvPr id="94" name="矩形 36"/>
          <p:cNvSpPr>
            <a:spLocks noChangeArrowheads="1"/>
          </p:cNvSpPr>
          <p:nvPr/>
        </p:nvSpPr>
        <p:spPr bwMode="auto">
          <a:xfrm>
            <a:off x="7820025" y="4967288"/>
            <a:ext cx="2411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2000" dirty="0">
                <a:solidFill>
                  <a:schemeClr val="tx1">
                    <a:lumMod val="75000"/>
                    <a:lumOff val="25000"/>
                  </a:schemeClr>
                </a:solidFill>
                <a:cs typeface="+mn-ea"/>
                <a:sym typeface="+mn-lt"/>
              </a:rPr>
              <a:t>点击输入标题</a:t>
            </a:r>
          </a:p>
        </p:txBody>
      </p:sp>
      <p:sp>
        <p:nvSpPr>
          <p:cNvPr id="95" name="文本框 94"/>
          <p:cNvSpPr txBox="1">
            <a:spLocks noChangeArrowheads="1"/>
          </p:cNvSpPr>
          <p:nvPr/>
        </p:nvSpPr>
        <p:spPr bwMode="auto">
          <a:xfrm>
            <a:off x="8636000" y="4343400"/>
            <a:ext cx="10683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defRPr sz="3200">
                <a:solidFill>
                  <a:schemeClr val="tx1">
                    <a:lumMod val="75000"/>
                    <a:lumOff val="25000"/>
                  </a:schemeClr>
                </a:solidFill>
                <a:latin typeface="华文楷体" panose="02010600040101010101" pitchFamily="2" charset="-122"/>
                <a:ea typeface="华文楷体" panose="02010600040101010101" pitchFamily="2" charset="-122"/>
              </a:defRPr>
            </a:lvl1pPr>
            <a:lvl6pPr fontAlgn="base">
              <a:spcBef>
                <a:spcPct val="0"/>
              </a:spcBef>
              <a:spcAft>
                <a:spcPct val="0"/>
              </a:spcAft>
              <a:buFont typeface="Arial" panose="020B0604020202020204" pitchFamily="34" charset="0"/>
            </a:lvl6pPr>
            <a:lvl7pPr fontAlgn="base">
              <a:spcBef>
                <a:spcPct val="0"/>
              </a:spcBef>
              <a:spcAft>
                <a:spcPct val="0"/>
              </a:spcAft>
              <a:buFont typeface="Arial" panose="020B0604020202020204" pitchFamily="34" charset="0"/>
            </a:lvl7pPr>
            <a:lvl8pPr fontAlgn="base">
              <a:spcBef>
                <a:spcPct val="0"/>
              </a:spcBef>
              <a:spcAft>
                <a:spcPct val="0"/>
              </a:spcAft>
              <a:buFont typeface="Arial" panose="020B0604020202020204" pitchFamily="34" charset="0"/>
            </a:lvl8pPr>
            <a:lvl9pPr fontAlgn="base">
              <a:spcBef>
                <a:spcPct val="0"/>
              </a:spcBef>
              <a:spcAft>
                <a:spcPct val="0"/>
              </a:spcAft>
              <a:buFont typeface="Arial" panose="020B0604020202020204" pitchFamily="34" charset="0"/>
            </a:lvl9pPr>
          </a:lstStyle>
          <a:p>
            <a:r>
              <a:rPr lang="en-US" altLang="zh-CN" dirty="0">
                <a:latin typeface="+mn-lt"/>
                <a:ea typeface="+mn-ea"/>
                <a:cs typeface="+mn-ea"/>
                <a:sym typeface="+mn-lt"/>
              </a:rPr>
              <a:t>39%</a:t>
            </a:r>
            <a:endParaRPr lang="zh-CN" altLang="en-US" dirty="0">
              <a:latin typeface="+mn-lt"/>
              <a:ea typeface="+mn-ea"/>
              <a:cs typeface="+mn-ea"/>
              <a:sym typeface="+mn-lt"/>
            </a:endParaRPr>
          </a:p>
        </p:txBody>
      </p:sp>
      <p:cxnSp>
        <p:nvCxnSpPr>
          <p:cNvPr id="96" name="直接连接符 95"/>
          <p:cNvCxnSpPr/>
          <p:nvPr/>
        </p:nvCxnSpPr>
        <p:spPr bwMode="auto">
          <a:xfrm>
            <a:off x="7883226" y="5360520"/>
            <a:ext cx="2395538" cy="0"/>
          </a:xfrm>
          <a:prstGeom prst="line">
            <a:avLst/>
          </a:prstGeom>
          <a:noFill/>
          <a:ln w="9525">
            <a:solidFill>
              <a:schemeClr val="accent6">
                <a:lumMod val="50000"/>
              </a:schemeClr>
            </a:solidFill>
            <a:miter lim="800000"/>
          </a:ln>
          <a:extLst>
            <a:ext uri="{909E8E84-426E-40DD-AFC4-6F175D3DCCD1}">
              <a14:hiddenFill xmlns:a14="http://schemas.microsoft.com/office/drawing/2010/main">
                <a:solidFill>
                  <a:srgbClr val="FFFFFF"/>
                </a:solidFill>
              </a14:hiddenFill>
            </a:ext>
          </a:extLst>
        </p:spPr>
      </p:cxnSp>
      <p:sp>
        <p:nvSpPr>
          <p:cNvPr id="103" name="矩形 16"/>
          <p:cNvSpPr>
            <a:spLocks noChangeArrowheads="1"/>
          </p:cNvSpPr>
          <p:nvPr/>
        </p:nvSpPr>
        <p:spPr bwMode="auto">
          <a:xfrm>
            <a:off x="869156" y="4511675"/>
            <a:ext cx="2584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chemeClr val="tx1">
                    <a:lumMod val="75000"/>
                    <a:lumOff val="25000"/>
                  </a:schemeClr>
                </a:solidFill>
                <a:cs typeface="+mn-ea"/>
                <a:sym typeface="+mn-lt"/>
              </a:rPr>
              <a:t>点击输入内容点击输入内容点击输入内容点击输入内容点击输入内容点击输入内容点击输入内容点击输入内容点击输入内容</a:t>
            </a:r>
            <a:endParaRPr lang="en-US" altLang="zh-CN" sz="1200" dirty="0">
              <a:solidFill>
                <a:schemeClr val="tx1">
                  <a:lumMod val="75000"/>
                  <a:lumOff val="25000"/>
                </a:schemeClr>
              </a:solidFill>
              <a:cs typeface="+mn-ea"/>
              <a:sym typeface="+mn-lt"/>
            </a:endParaRPr>
          </a:p>
        </p:txBody>
      </p:sp>
      <p:sp>
        <p:nvSpPr>
          <p:cNvPr id="104" name="矩形 36"/>
          <p:cNvSpPr>
            <a:spLocks noChangeArrowheads="1"/>
          </p:cNvSpPr>
          <p:nvPr/>
        </p:nvSpPr>
        <p:spPr bwMode="auto">
          <a:xfrm>
            <a:off x="938213" y="4117975"/>
            <a:ext cx="2420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2000" dirty="0">
                <a:solidFill>
                  <a:schemeClr val="tx1">
                    <a:lumMod val="75000"/>
                    <a:lumOff val="25000"/>
                  </a:schemeClr>
                </a:solidFill>
                <a:cs typeface="+mn-ea"/>
                <a:sym typeface="+mn-lt"/>
              </a:rPr>
              <a:t>点击输入标题</a:t>
            </a:r>
          </a:p>
        </p:txBody>
      </p:sp>
      <p:sp>
        <p:nvSpPr>
          <p:cNvPr id="110" name="文本框 109"/>
          <p:cNvSpPr txBox="1">
            <a:spLocks noChangeArrowheads="1"/>
          </p:cNvSpPr>
          <p:nvPr/>
        </p:nvSpPr>
        <p:spPr bwMode="auto">
          <a:xfrm>
            <a:off x="1739900" y="3452813"/>
            <a:ext cx="1068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defRPr sz="3200">
                <a:solidFill>
                  <a:srgbClr val="513E69"/>
                </a:solidFill>
                <a:latin typeface="华文楷体" panose="02010600040101010101" pitchFamily="2" charset="-122"/>
                <a:ea typeface="华文楷体" panose="02010600040101010101" pitchFamily="2" charset="-122"/>
              </a:defRPr>
            </a:lvl1pPr>
            <a:lvl6pPr fontAlgn="base">
              <a:spcBef>
                <a:spcPct val="0"/>
              </a:spcBef>
              <a:spcAft>
                <a:spcPct val="0"/>
              </a:spcAft>
              <a:buFont typeface="Arial" panose="020B0604020202020204" pitchFamily="34" charset="0"/>
            </a:lvl6pPr>
            <a:lvl7pPr fontAlgn="base">
              <a:spcBef>
                <a:spcPct val="0"/>
              </a:spcBef>
              <a:spcAft>
                <a:spcPct val="0"/>
              </a:spcAft>
              <a:buFont typeface="Arial" panose="020B0604020202020204" pitchFamily="34" charset="0"/>
            </a:lvl7pPr>
            <a:lvl8pPr fontAlgn="base">
              <a:spcBef>
                <a:spcPct val="0"/>
              </a:spcBef>
              <a:spcAft>
                <a:spcPct val="0"/>
              </a:spcAft>
              <a:buFont typeface="Arial" panose="020B0604020202020204" pitchFamily="34" charset="0"/>
            </a:lvl8pPr>
            <a:lvl9pPr fontAlgn="base">
              <a:spcBef>
                <a:spcPct val="0"/>
              </a:spcBef>
              <a:spcAft>
                <a:spcPct val="0"/>
              </a:spcAft>
              <a:buFont typeface="Arial" panose="020B0604020202020204" pitchFamily="34" charset="0"/>
            </a:lvl9pPr>
          </a:lstStyle>
          <a:p>
            <a:r>
              <a:rPr lang="en-US" altLang="zh-CN" dirty="0">
                <a:solidFill>
                  <a:schemeClr val="tx1">
                    <a:lumMod val="75000"/>
                    <a:lumOff val="25000"/>
                  </a:schemeClr>
                </a:solidFill>
                <a:latin typeface="+mn-lt"/>
                <a:ea typeface="+mn-ea"/>
                <a:cs typeface="+mn-ea"/>
                <a:sym typeface="+mn-lt"/>
              </a:rPr>
              <a:t>39%</a:t>
            </a:r>
            <a:endParaRPr lang="zh-CN" altLang="en-US" dirty="0">
              <a:solidFill>
                <a:schemeClr val="tx1">
                  <a:lumMod val="75000"/>
                  <a:lumOff val="25000"/>
                </a:schemeClr>
              </a:solidFill>
              <a:latin typeface="+mn-lt"/>
              <a:ea typeface="+mn-ea"/>
              <a:cs typeface="+mn-ea"/>
              <a:sym typeface="+mn-lt"/>
            </a:endParaRPr>
          </a:p>
        </p:txBody>
      </p:sp>
      <p:cxnSp>
        <p:nvCxnSpPr>
          <p:cNvPr id="111" name="直接连接符 110"/>
          <p:cNvCxnSpPr/>
          <p:nvPr/>
        </p:nvCxnSpPr>
        <p:spPr bwMode="auto">
          <a:xfrm>
            <a:off x="963613" y="4512460"/>
            <a:ext cx="2395537"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58" name="图片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79" y="273682"/>
            <a:ext cx="900671" cy="900671"/>
          </a:xfrm>
          <a:prstGeom prst="rect">
            <a:avLst/>
          </a:prstGeom>
        </p:spPr>
      </p:pic>
      <p:sp>
        <p:nvSpPr>
          <p:cNvPr id="59" name="文本框 58"/>
          <p:cNvSpPr txBox="1"/>
          <p:nvPr/>
        </p:nvSpPr>
        <p:spPr>
          <a:xfrm>
            <a:off x="1262960" y="540437"/>
            <a:ext cx="1796842" cy="400110"/>
          </a:xfrm>
          <a:prstGeom prst="rect">
            <a:avLst/>
          </a:prstGeom>
          <a:noFill/>
        </p:spPr>
        <p:txBody>
          <a:bodyPr wrap="square" rtlCol="0">
            <a:spAutoFit/>
          </a:bodyPr>
          <a:lstStyle>
            <a:defPPr>
              <a:defRPr lang="zh-CN"/>
            </a:defPPr>
            <a:lvl1pPr>
              <a:defRPr sz="4800">
                <a:solidFill>
                  <a:srgbClr val="94826D"/>
                </a:solidFill>
                <a:latin typeface="康煕字典體(Demo)" pitchFamily="2" charset="-120"/>
                <a:ea typeface="康煕字典體(Demo)" pitchFamily="2" charset="-120"/>
              </a:defRPr>
            </a:lvl1pPr>
          </a:lstStyle>
          <a:p>
            <a:pPr algn="dist"/>
            <a:r>
              <a:rPr lang="zh-CN" altLang="en-US" sz="2000" dirty="0">
                <a:solidFill>
                  <a:schemeClr val="accent6">
                    <a:lumMod val="50000"/>
                  </a:schemeClr>
                </a:solidFill>
                <a:latin typeface="+mn-lt"/>
                <a:ea typeface="+mn-ea"/>
                <a:cs typeface="+mn-ea"/>
                <a:sym typeface="+mn-lt"/>
              </a:rPr>
              <a:t>厦门印象</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828" y="740492"/>
            <a:ext cx="4942073" cy="4942073"/>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171"/>
                                        </p:tgtEl>
                                        <p:attrNameLst>
                                          <p:attrName>ppt_y</p:attrName>
                                        </p:attrNameLst>
                                      </p:cBhvr>
                                      <p:tavLst>
                                        <p:tav tm="0">
                                          <p:val>
                                            <p:strVal val="#ppt_y"/>
                                          </p:val>
                                        </p:tav>
                                        <p:tav tm="100000">
                                          <p:val>
                                            <p:strVal val="#ppt_y"/>
                                          </p:val>
                                        </p:tav>
                                      </p:tavLst>
                                    </p:anim>
                                    <p:anim calcmode="lin" valueType="num">
                                      <p:cBhvr>
                                        <p:cTn id="9" dur="1000" fill="hold"/>
                                        <p:tgtEl>
                                          <p:spTgt spid="7171"/>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17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171"/>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94"/>
                                        </p:tgtEl>
                                        <p:attrNameLst>
                                          <p:attrName>style.visibility</p:attrName>
                                        </p:attrNameLst>
                                      </p:cBhvr>
                                      <p:to>
                                        <p:strVal val="visible"/>
                                      </p:to>
                                    </p:set>
                                    <p:anim calcmode="lin" valueType="num">
                                      <p:cBhvr>
                                        <p:cTn id="14" dur="1000" fill="hold"/>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94"/>
                                        </p:tgtEl>
                                        <p:attrNameLst>
                                          <p:attrName>ppt_y</p:attrName>
                                        </p:attrNameLst>
                                      </p:cBhvr>
                                      <p:tavLst>
                                        <p:tav tm="0">
                                          <p:val>
                                            <p:strVal val="#ppt_y"/>
                                          </p:val>
                                        </p:tav>
                                        <p:tav tm="100000">
                                          <p:val>
                                            <p:strVal val="#ppt_y"/>
                                          </p:val>
                                        </p:tav>
                                      </p:tavLst>
                                    </p:anim>
                                    <p:anim calcmode="lin" valueType="num">
                                      <p:cBhvr>
                                        <p:cTn id="16" dur="1000" fill="hold"/>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9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94"/>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04"/>
                                        </p:tgtEl>
                                        <p:attrNameLst>
                                          <p:attrName>style.visibility</p:attrName>
                                        </p:attrNameLst>
                                      </p:cBhvr>
                                      <p:to>
                                        <p:strVal val="visible"/>
                                      </p:to>
                                    </p:set>
                                    <p:anim calcmode="lin" valueType="num">
                                      <p:cBhvr>
                                        <p:cTn id="21" dur="10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104"/>
                                        </p:tgtEl>
                                        <p:attrNameLst>
                                          <p:attrName>ppt_y</p:attrName>
                                        </p:attrNameLst>
                                      </p:cBhvr>
                                      <p:tavLst>
                                        <p:tav tm="0">
                                          <p:val>
                                            <p:strVal val="#ppt_y"/>
                                          </p:val>
                                        </p:tav>
                                        <p:tav tm="100000">
                                          <p:val>
                                            <p:strVal val="#ppt_y"/>
                                          </p:val>
                                        </p:tav>
                                      </p:tavLst>
                                    </p:anim>
                                    <p:anim calcmode="lin" valueType="num">
                                      <p:cBhvr>
                                        <p:cTn id="23" dur="10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104"/>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fade">
                                      <p:cBhvr>
                                        <p:cTn id="29" dur="500"/>
                                        <p:tgtEl>
                                          <p:spTgt spid="717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500"/>
                                        <p:tgtEl>
                                          <p:spTgt spid="9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500"/>
                                        <p:tgtEl>
                                          <p:spTgt spid="10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fade">
                                      <p:cBhvr>
                                        <p:cTn id="44" dur="500"/>
                                        <p:tgtEl>
                                          <p:spTgt spid="110"/>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2500"/>
                            </p:stCondLst>
                            <p:childTnLst>
                              <p:par>
                                <p:cTn id="50" presetID="56" presetClass="entr" presetSubtype="0" fill="hold" grpId="0" nodeType="afterEffect">
                                  <p:stCondLst>
                                    <p:cond delay="0"/>
                                  </p:stCondLst>
                                  <p:iterate type="lt">
                                    <p:tmPct val="10000"/>
                                  </p:iterate>
                                  <p:childTnLst>
                                    <p:set>
                                      <p:cBhvr>
                                        <p:cTn id="51" dur="1" fill="hold">
                                          <p:stCondLst>
                                            <p:cond delay="0"/>
                                          </p:stCondLst>
                                        </p:cTn>
                                        <p:tgtEl>
                                          <p:spTgt spid="59"/>
                                        </p:tgtEl>
                                        <p:attrNameLst>
                                          <p:attrName>style.visibility</p:attrName>
                                        </p:attrNameLst>
                                      </p:cBhvr>
                                      <p:to>
                                        <p:strVal val="visible"/>
                                      </p:to>
                                    </p:set>
                                    <p:anim by="(-#ppt_w*2)" calcmode="lin" valueType="num">
                                      <p:cBhvr rctx="PPT">
                                        <p:cTn id="52" dur="500" autoRev="1" fill="hold">
                                          <p:stCondLst>
                                            <p:cond delay="0"/>
                                          </p:stCondLst>
                                        </p:cTn>
                                        <p:tgtEl>
                                          <p:spTgt spid="59"/>
                                        </p:tgtEl>
                                        <p:attrNameLst>
                                          <p:attrName>ppt_w</p:attrName>
                                        </p:attrNameLst>
                                      </p:cBhvr>
                                    </p:anim>
                                    <p:anim by="(#ppt_w*0.50)" calcmode="lin" valueType="num">
                                      <p:cBhvr>
                                        <p:cTn id="53" dur="500" decel="50000" autoRev="1" fill="hold">
                                          <p:stCondLst>
                                            <p:cond delay="0"/>
                                          </p:stCondLst>
                                        </p:cTn>
                                        <p:tgtEl>
                                          <p:spTgt spid="59"/>
                                        </p:tgtEl>
                                        <p:attrNameLst>
                                          <p:attrName>ppt_x</p:attrName>
                                        </p:attrNameLst>
                                      </p:cBhvr>
                                    </p:anim>
                                    <p:anim from="(-#ppt_h/2)" to="(#ppt_y)" calcmode="lin" valueType="num">
                                      <p:cBhvr>
                                        <p:cTn id="54" dur="1000" fill="hold">
                                          <p:stCondLst>
                                            <p:cond delay="0"/>
                                          </p:stCondLst>
                                        </p:cTn>
                                        <p:tgtEl>
                                          <p:spTgt spid="59"/>
                                        </p:tgtEl>
                                        <p:attrNameLst>
                                          <p:attrName>ppt_y</p:attrName>
                                        </p:attrNameLst>
                                      </p:cBhvr>
                                    </p:anim>
                                    <p:animRot by="21600000">
                                      <p:cBhvr>
                                        <p:cTn id="55" dur="1000" fill="hold">
                                          <p:stCondLst>
                                            <p:cond delay="0"/>
                                          </p:stCondLst>
                                        </p:cTn>
                                        <p:tgtEl>
                                          <p:spTgt spid="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9" grpId="0"/>
      <p:bldP spid="93" grpId="0"/>
      <p:bldP spid="94" grpId="0"/>
      <p:bldP spid="95" grpId="0"/>
      <p:bldP spid="103" grpId="0"/>
      <p:bldP spid="104" grpId="0"/>
      <p:bldP spid="110"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矩形 1"/>
          <p:cNvSpPr/>
          <p:nvPr/>
        </p:nvSpPr>
        <p:spPr>
          <a:xfrm>
            <a:off x="0" y="4367964"/>
            <a:ext cx="12192000" cy="2490036"/>
          </a:xfrm>
          <a:prstGeom prst="rect">
            <a:avLst/>
          </a:prstGeom>
          <a:solidFill>
            <a:schemeClr val="bg1">
              <a:alpha val="85000"/>
            </a:schemeClr>
          </a:solidFill>
          <a:ln>
            <a:noFill/>
          </a:ln>
          <a:effectLst>
            <a:outerShdw blurRad="152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5"/>
          <p:cNvSpPr txBox="1"/>
          <p:nvPr/>
        </p:nvSpPr>
        <p:spPr>
          <a:xfrm flipH="1">
            <a:off x="10762166" y="4663584"/>
            <a:ext cx="738664" cy="1876080"/>
          </a:xfrm>
          <a:prstGeom prst="rect">
            <a:avLst/>
          </a:prstGeom>
          <a:noFill/>
        </p:spPr>
        <p:txBody>
          <a:bodyPr vert="eaVert" wrap="square" rtlCol="0">
            <a:spAutoFit/>
          </a:bodyPr>
          <a:lstStyle/>
          <a:p>
            <a:pPr algn="dist"/>
            <a:r>
              <a:rPr lang="zh-CN" altLang="en-US" sz="3600" dirty="0">
                <a:solidFill>
                  <a:schemeClr val="accent6">
                    <a:lumMod val="50000"/>
                  </a:schemeClr>
                </a:solidFill>
                <a:cs typeface="+mn-ea"/>
                <a:sym typeface="+mn-lt"/>
              </a:rPr>
              <a:t>第三章</a:t>
            </a:r>
          </a:p>
        </p:txBody>
      </p:sp>
      <p:sp>
        <p:nvSpPr>
          <p:cNvPr id="4" name="矩形 3"/>
          <p:cNvSpPr/>
          <p:nvPr/>
        </p:nvSpPr>
        <p:spPr>
          <a:xfrm>
            <a:off x="2366814" y="4820724"/>
            <a:ext cx="7940635" cy="1781382"/>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如果说雄踞在九江边以清风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 y="5599838"/>
            <a:ext cx="1471464" cy="901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0" y="1786980"/>
            <a:ext cx="12191999" cy="1276350"/>
          </a:xfrm>
          <a:prstGeom prst="rect">
            <a:avLst/>
          </a:prstGeom>
          <a:solidFill>
            <a:schemeClr val="accent6">
              <a:lumMod val="5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57" y="1333369"/>
            <a:ext cx="1922443" cy="1177565"/>
          </a:xfrm>
          <a:prstGeom prst="rect">
            <a:avLst/>
          </a:prstGeom>
        </p:spPr>
      </p:pic>
      <p:grpSp>
        <p:nvGrpSpPr>
          <p:cNvPr id="13" name="组合 12"/>
          <p:cNvGrpSpPr/>
          <p:nvPr/>
        </p:nvGrpSpPr>
        <p:grpSpPr>
          <a:xfrm>
            <a:off x="4414347" y="822598"/>
            <a:ext cx="553998" cy="595177"/>
            <a:chOff x="6618306" y="718185"/>
            <a:chExt cx="553998" cy="595177"/>
          </a:xfrm>
        </p:grpSpPr>
        <p:sp>
          <p:nvSpPr>
            <p:cNvPr id="12" name="椭圆 11"/>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11" name="文本框 10"/>
            <p:cNvSpPr txBox="1"/>
            <p:nvPr/>
          </p:nvSpPr>
          <p:spPr>
            <a:xfrm>
              <a:off x="6618306" y="718185"/>
              <a:ext cx="553998" cy="595177"/>
            </a:xfrm>
            <a:prstGeom prst="rect">
              <a:avLst/>
            </a:prstGeom>
            <a:noFill/>
          </p:spPr>
          <p:txBody>
            <a:bodyPr vert="eaVert" wrap="square" rtlCol="0">
              <a:spAutoFit/>
            </a:bodyPr>
            <a:lstStyle>
              <a:defPPr>
                <a:defRPr lang="zh-CN"/>
              </a:defPPr>
              <a:lvl1pPr algn="dist">
                <a:defRPr sz="2400">
                  <a:solidFill>
                    <a:schemeClr val="bg1">
                      <a:lumMod val="95000"/>
                    </a:schemeClr>
                  </a:solidFill>
                  <a:latin typeface="字酷堂清楷体" panose="02010601030101010101" pitchFamily="2" charset="-122"/>
                  <a:ea typeface="字酷堂清楷体" panose="02010601030101010101" pitchFamily="2" charset="-122"/>
                </a:defRPr>
              </a:lvl1pPr>
            </a:lstStyle>
            <a:p>
              <a:r>
                <a:rPr lang="zh-CN" altLang="en-US" dirty="0">
                  <a:latin typeface="+mn-lt"/>
                  <a:ea typeface="+mn-ea"/>
                  <a:cs typeface="+mn-ea"/>
                  <a:sym typeface="+mn-lt"/>
                </a:rPr>
                <a:t>慢</a:t>
              </a:r>
            </a:p>
          </p:txBody>
        </p:sp>
      </p:grpSp>
      <p:grpSp>
        <p:nvGrpSpPr>
          <p:cNvPr id="14" name="组合 13"/>
          <p:cNvGrpSpPr/>
          <p:nvPr/>
        </p:nvGrpSpPr>
        <p:grpSpPr>
          <a:xfrm>
            <a:off x="5307488" y="822598"/>
            <a:ext cx="553998" cy="595177"/>
            <a:chOff x="6618306" y="720271"/>
            <a:chExt cx="553998" cy="595177"/>
          </a:xfrm>
        </p:grpSpPr>
        <p:sp>
          <p:nvSpPr>
            <p:cNvPr id="15" name="椭圆 14"/>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16" name="文本框 15"/>
            <p:cNvSpPr txBox="1"/>
            <p:nvPr/>
          </p:nvSpPr>
          <p:spPr>
            <a:xfrm>
              <a:off x="6618306" y="720271"/>
              <a:ext cx="553998" cy="595177"/>
            </a:xfrm>
            <a:prstGeom prst="rect">
              <a:avLst/>
            </a:prstGeom>
            <a:noFill/>
          </p:spPr>
          <p:txBody>
            <a:bodyPr vert="eaVert" wrap="square" rtlCol="0">
              <a:spAutoFit/>
            </a:bodyPr>
            <a:lstStyle>
              <a:defPPr>
                <a:defRPr lang="zh-CN"/>
              </a:defPPr>
              <a:lvl1pPr algn="dist">
                <a:defRPr sz="2400">
                  <a:solidFill>
                    <a:schemeClr val="bg1">
                      <a:lumMod val="95000"/>
                    </a:schemeClr>
                  </a:solidFill>
                  <a:latin typeface="字酷堂清楷体" panose="02010601030101010101" pitchFamily="2" charset="-122"/>
                  <a:ea typeface="字酷堂清楷体" panose="02010601030101010101" pitchFamily="2" charset="-122"/>
                </a:defRPr>
              </a:lvl1pPr>
            </a:lstStyle>
            <a:p>
              <a:r>
                <a:rPr lang="zh-CN" altLang="en-US" dirty="0">
                  <a:latin typeface="+mn-lt"/>
                  <a:ea typeface="+mn-ea"/>
                  <a:cs typeface="+mn-ea"/>
                  <a:sym typeface="+mn-lt"/>
                </a:rPr>
                <a:t>享</a:t>
              </a:r>
            </a:p>
          </p:txBody>
        </p:sp>
      </p:grpSp>
      <p:grpSp>
        <p:nvGrpSpPr>
          <p:cNvPr id="17" name="组合 16"/>
          <p:cNvGrpSpPr/>
          <p:nvPr/>
        </p:nvGrpSpPr>
        <p:grpSpPr>
          <a:xfrm>
            <a:off x="6200629" y="822598"/>
            <a:ext cx="553998" cy="595177"/>
            <a:chOff x="6618306" y="720271"/>
            <a:chExt cx="553998" cy="595177"/>
          </a:xfrm>
        </p:grpSpPr>
        <p:sp>
          <p:nvSpPr>
            <p:cNvPr id="18" name="椭圆 17"/>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19" name="文本框 18"/>
            <p:cNvSpPr txBox="1"/>
            <p:nvPr/>
          </p:nvSpPr>
          <p:spPr>
            <a:xfrm>
              <a:off x="6618306" y="720271"/>
              <a:ext cx="553998" cy="595177"/>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400" dirty="0">
                  <a:solidFill>
                    <a:schemeClr val="bg1">
                      <a:lumMod val="95000"/>
                    </a:schemeClr>
                  </a:solidFill>
                  <a:latin typeface="+mn-lt"/>
                  <a:ea typeface="+mn-ea"/>
                  <a:cs typeface="+mn-ea"/>
                  <a:sym typeface="+mn-lt"/>
                </a:rPr>
                <a:t>时</a:t>
              </a:r>
            </a:p>
          </p:txBody>
        </p:sp>
      </p:grpSp>
      <p:grpSp>
        <p:nvGrpSpPr>
          <p:cNvPr id="20" name="组合 19"/>
          <p:cNvGrpSpPr/>
          <p:nvPr/>
        </p:nvGrpSpPr>
        <p:grpSpPr>
          <a:xfrm>
            <a:off x="7093770" y="822598"/>
            <a:ext cx="553998" cy="595177"/>
            <a:chOff x="6618306" y="720271"/>
            <a:chExt cx="553998" cy="595177"/>
          </a:xfrm>
        </p:grpSpPr>
        <p:sp>
          <p:nvSpPr>
            <p:cNvPr id="21" name="椭圆 20"/>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22" name="文本框 21"/>
            <p:cNvSpPr txBox="1"/>
            <p:nvPr/>
          </p:nvSpPr>
          <p:spPr>
            <a:xfrm>
              <a:off x="6618306" y="720271"/>
              <a:ext cx="553998" cy="595177"/>
            </a:xfrm>
            <a:prstGeom prst="rect">
              <a:avLst/>
            </a:prstGeom>
            <a:noFill/>
          </p:spPr>
          <p:txBody>
            <a:bodyPr vert="eaVert" wrap="square" rtlCol="0">
              <a:spAutoFit/>
            </a:bodyPr>
            <a:lstStyle>
              <a:defPPr>
                <a:defRPr lang="zh-CN"/>
              </a:defPPr>
              <a:lvl1pPr algn="dist">
                <a:defRPr sz="2400">
                  <a:solidFill>
                    <a:schemeClr val="bg1">
                      <a:lumMod val="95000"/>
                    </a:schemeClr>
                  </a:solidFill>
                  <a:latin typeface="字酷堂清楷体" panose="02010601030101010101" pitchFamily="2" charset="-122"/>
                  <a:ea typeface="字酷堂清楷体" panose="02010601030101010101" pitchFamily="2" charset="-122"/>
                </a:defRPr>
              </a:lvl1pPr>
            </a:lstStyle>
            <a:p>
              <a:r>
                <a:rPr lang="zh-CN" altLang="en-US" dirty="0">
                  <a:latin typeface="+mn-lt"/>
                  <a:ea typeface="+mn-ea"/>
                  <a:cs typeface="+mn-ea"/>
                  <a:sym typeface="+mn-lt"/>
                </a:rPr>
                <a:t>光</a:t>
              </a:r>
            </a:p>
          </p:txBody>
        </p:sp>
      </p:grpSp>
      <p:sp>
        <p:nvSpPr>
          <p:cNvPr id="23" name="矩形 25"/>
          <p:cNvSpPr/>
          <p:nvPr/>
        </p:nvSpPr>
        <p:spPr>
          <a:xfrm>
            <a:off x="1867676" y="188770"/>
            <a:ext cx="8456648" cy="405945"/>
          </a:xfrm>
          <a:prstGeom prst="rect">
            <a:avLst/>
          </a:prstGeom>
          <a:noFill/>
          <a:ln w="9525">
            <a:noFill/>
          </a:ln>
        </p:spPr>
        <p:txBody>
          <a:bodyPr vert="horz" wrap="square">
            <a:spAutoFit/>
          </a:bodyPr>
          <a:lstStyle/>
          <a:p>
            <a:pPr algn="dist">
              <a:lnSpc>
                <a:spcPct val="200000"/>
              </a:lnSpc>
            </a:pPr>
            <a:r>
              <a:rPr lang="zh-CN" altLang="en-US" sz="120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200" dirty="0">
                <a:solidFill>
                  <a:schemeClr val="tx1">
                    <a:lumMod val="75000"/>
                    <a:lumOff val="25000"/>
                  </a:schemeClr>
                </a:solidFill>
                <a:cs typeface="+mn-ea"/>
                <a:sym typeface="+mn-lt"/>
              </a:rPr>
              <a:t>……</a:t>
            </a:r>
          </a:p>
        </p:txBody>
      </p:sp>
      <p:sp>
        <p:nvSpPr>
          <p:cNvPr id="27" name="文本框 26"/>
          <p:cNvSpPr txBox="1"/>
          <p:nvPr/>
        </p:nvSpPr>
        <p:spPr>
          <a:xfrm>
            <a:off x="3375890" y="1715181"/>
            <a:ext cx="4949926" cy="1200329"/>
          </a:xfrm>
          <a:prstGeom prst="rect">
            <a:avLst/>
          </a:prstGeom>
          <a:noFill/>
        </p:spPr>
        <p:txBody>
          <a:bodyPr wrap="square" rtlCol="0">
            <a:spAutoFit/>
          </a:bodyPr>
          <a:lstStyle>
            <a:defPPr>
              <a:defRPr lang="zh-CN"/>
            </a:defPPr>
            <a:lvl1pPr>
              <a:defRPr sz="4800">
                <a:solidFill>
                  <a:srgbClr val="94826D"/>
                </a:solidFill>
                <a:latin typeface="康煕字典體(Demo)" pitchFamily="2" charset="-120"/>
                <a:ea typeface="康煕字典體(Demo)" pitchFamily="2" charset="-120"/>
              </a:defRPr>
            </a:lvl1pPr>
          </a:lstStyle>
          <a:p>
            <a:pPr algn="dist"/>
            <a:r>
              <a:rPr lang="zh-CN" altLang="en-US" sz="7200" dirty="0">
                <a:solidFill>
                  <a:schemeClr val="bg1"/>
                </a:solidFill>
                <a:latin typeface="+mn-lt"/>
                <a:ea typeface="+mn-ea"/>
                <a:cs typeface="+mn-ea"/>
                <a:sym typeface="+mn-lt"/>
              </a:rPr>
              <a:t>厦门印象</a:t>
            </a:r>
          </a:p>
        </p:txBody>
      </p:sp>
      <p:sp>
        <p:nvSpPr>
          <p:cNvPr id="28" name="文本框 27"/>
          <p:cNvSpPr txBox="1"/>
          <p:nvPr/>
        </p:nvSpPr>
        <p:spPr>
          <a:xfrm>
            <a:off x="9295689" y="1118101"/>
            <a:ext cx="1954381" cy="2215991"/>
          </a:xfrm>
          <a:prstGeom prst="rect">
            <a:avLst/>
          </a:prstGeom>
          <a:noFill/>
        </p:spPr>
        <p:txBody>
          <a:bodyPr wrap="none" rtlCol="0">
            <a:spAutoFit/>
          </a:bodyPr>
          <a:lstStyle/>
          <a:p>
            <a:r>
              <a:rPr lang="zh-CN" altLang="en-US" sz="13800" dirty="0">
                <a:solidFill>
                  <a:schemeClr val="bg1">
                    <a:lumMod val="85000"/>
                  </a:schemeClr>
                </a:solidFill>
                <a:cs typeface="+mn-ea"/>
                <a:sym typeface="+mn-lt"/>
              </a:rPr>
              <a:t>慢</a:t>
            </a:r>
          </a:p>
        </p:txBody>
      </p:sp>
      <p:grpSp>
        <p:nvGrpSpPr>
          <p:cNvPr id="41" name="组合 40"/>
          <p:cNvGrpSpPr/>
          <p:nvPr/>
        </p:nvGrpSpPr>
        <p:grpSpPr>
          <a:xfrm>
            <a:off x="969825" y="3901828"/>
            <a:ext cx="3927999" cy="2054409"/>
            <a:chOff x="969825" y="3901828"/>
            <a:chExt cx="3927999" cy="2054409"/>
          </a:xfrm>
        </p:grpSpPr>
        <p:grpSp>
          <p:nvGrpSpPr>
            <p:cNvPr id="33" name="组合 32"/>
            <p:cNvGrpSpPr/>
            <p:nvPr/>
          </p:nvGrpSpPr>
          <p:grpSpPr>
            <a:xfrm>
              <a:off x="3491825" y="4068662"/>
              <a:ext cx="1405999" cy="1312321"/>
              <a:chOff x="2973961" y="3943455"/>
              <a:chExt cx="2026709" cy="1777977"/>
            </a:xfrm>
          </p:grpSpPr>
          <p:sp>
            <p:nvSpPr>
              <p:cNvPr id="32" name="矩形 31"/>
              <p:cNvSpPr/>
              <p:nvPr/>
            </p:nvSpPr>
            <p:spPr>
              <a:xfrm>
                <a:off x="3270825" y="4216482"/>
                <a:ext cx="1729845" cy="150495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2973961" y="3943455"/>
                <a:ext cx="1825424" cy="1504950"/>
                <a:chOff x="3072399" y="3977813"/>
                <a:chExt cx="1825424" cy="1504950"/>
              </a:xfrm>
            </p:grpSpPr>
            <p:sp>
              <p:nvSpPr>
                <p:cNvPr id="29" name="矩形 28"/>
                <p:cNvSpPr/>
                <p:nvPr/>
              </p:nvSpPr>
              <p:spPr>
                <a:xfrm>
                  <a:off x="3167978" y="3977813"/>
                  <a:ext cx="1729845" cy="150495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2399" y="4153635"/>
                  <a:ext cx="1710516" cy="1071804"/>
                </a:xfrm>
                <a:prstGeom prst="rect">
                  <a:avLst/>
                </a:prstGeom>
              </p:spPr>
            </p:pic>
          </p:grpSp>
        </p:grpSp>
        <p:sp>
          <p:nvSpPr>
            <p:cNvPr id="34" name="文本框 33"/>
            <p:cNvSpPr txBox="1"/>
            <p:nvPr/>
          </p:nvSpPr>
          <p:spPr>
            <a:xfrm>
              <a:off x="969825" y="3901828"/>
              <a:ext cx="2406065" cy="2054409"/>
            </a:xfrm>
            <a:prstGeom prst="rect">
              <a:avLst/>
            </a:prstGeom>
            <a:noFill/>
          </p:spPr>
          <p:txBody>
            <a:bodyPr wrap="square" rtlCol="0">
              <a:spAutoFit/>
            </a:bodyPr>
            <a:lstStyle/>
            <a:p>
              <a:pPr>
                <a:lnSpc>
                  <a:spcPct val="150000"/>
                </a:lnSpc>
              </a:pPr>
              <a:r>
                <a:rPr lang="zh-CN" altLang="en-US" sz="1400" spc="13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spc="130" dirty="0">
                  <a:solidFill>
                    <a:schemeClr val="tx1">
                      <a:lumMod val="75000"/>
                      <a:lumOff val="25000"/>
                    </a:schemeClr>
                  </a:solidFill>
                  <a:cs typeface="+mn-ea"/>
                  <a:sym typeface="+mn-lt"/>
                </a:rPr>
                <a:t>……</a:t>
              </a:r>
              <a:endParaRPr lang="en-US" altLang="zh-CN" sz="1600" spc="130" dirty="0">
                <a:solidFill>
                  <a:schemeClr val="tx1">
                    <a:lumMod val="75000"/>
                    <a:lumOff val="25000"/>
                  </a:schemeClr>
                </a:solidFill>
                <a:cs typeface="+mn-ea"/>
                <a:sym typeface="+mn-lt"/>
              </a:endParaRPr>
            </a:p>
            <a:p>
              <a:pPr>
                <a:lnSpc>
                  <a:spcPct val="150000"/>
                </a:lnSpc>
              </a:pPr>
              <a:endParaRPr lang="en-US" altLang="zh-CN" sz="1500" dirty="0">
                <a:solidFill>
                  <a:srgbClr val="512507"/>
                </a:solidFill>
                <a:cs typeface="+mn-ea"/>
                <a:sym typeface="+mn-lt"/>
              </a:endParaRPr>
            </a:p>
          </p:txBody>
        </p:sp>
      </p:grpSp>
      <p:grpSp>
        <p:nvGrpSpPr>
          <p:cNvPr id="42" name="组合 41"/>
          <p:cNvGrpSpPr/>
          <p:nvPr/>
        </p:nvGrpSpPr>
        <p:grpSpPr>
          <a:xfrm>
            <a:off x="6684105" y="3882090"/>
            <a:ext cx="3927996" cy="2226049"/>
            <a:chOff x="6467228" y="3763802"/>
            <a:chExt cx="3927996" cy="2226049"/>
          </a:xfrm>
        </p:grpSpPr>
        <p:grpSp>
          <p:nvGrpSpPr>
            <p:cNvPr id="35" name="组合 34"/>
            <p:cNvGrpSpPr/>
            <p:nvPr/>
          </p:nvGrpSpPr>
          <p:grpSpPr>
            <a:xfrm>
              <a:off x="8923605" y="3763802"/>
              <a:ext cx="1471619" cy="1498894"/>
              <a:chOff x="2879370" y="3690680"/>
              <a:chExt cx="2121300" cy="2030752"/>
            </a:xfrm>
          </p:grpSpPr>
          <p:sp>
            <p:nvSpPr>
              <p:cNvPr id="36" name="矩形 35"/>
              <p:cNvSpPr/>
              <p:nvPr/>
            </p:nvSpPr>
            <p:spPr>
              <a:xfrm>
                <a:off x="3270825" y="4216482"/>
                <a:ext cx="1729845" cy="150495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2879370" y="3690680"/>
                <a:ext cx="2052350" cy="1928995"/>
                <a:chOff x="2977808" y="3725038"/>
                <a:chExt cx="2052350" cy="1928995"/>
              </a:xfrm>
            </p:grpSpPr>
            <p:sp>
              <p:nvSpPr>
                <p:cNvPr id="38" name="矩形 37"/>
                <p:cNvSpPr/>
                <p:nvPr/>
              </p:nvSpPr>
              <p:spPr>
                <a:xfrm>
                  <a:off x="3167978" y="3977813"/>
                  <a:ext cx="1729845" cy="150495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7808" y="3725038"/>
                  <a:ext cx="2052350" cy="1928995"/>
                </a:xfrm>
                <a:prstGeom prst="rect">
                  <a:avLst/>
                </a:prstGeom>
              </p:spPr>
            </p:pic>
          </p:grpSp>
        </p:grpSp>
        <p:sp>
          <p:nvSpPr>
            <p:cNvPr id="40" name="文本框 39"/>
            <p:cNvSpPr txBox="1"/>
            <p:nvPr/>
          </p:nvSpPr>
          <p:spPr>
            <a:xfrm>
              <a:off x="6467228" y="3820026"/>
              <a:ext cx="2406065" cy="2169825"/>
            </a:xfrm>
            <a:prstGeom prst="rect">
              <a:avLst/>
            </a:prstGeom>
            <a:noFill/>
          </p:spPr>
          <p:txBody>
            <a:bodyPr wrap="square" rtlCol="0">
              <a:spAutoFit/>
            </a:bodyPr>
            <a:lstStyle/>
            <a:p>
              <a:pPr>
                <a:lnSpc>
                  <a:spcPct val="150000"/>
                </a:lnSpc>
              </a:pPr>
              <a:r>
                <a:rPr lang="zh-CN" altLang="en-US" sz="1400" spc="13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spc="130" dirty="0">
                  <a:solidFill>
                    <a:schemeClr val="tx1">
                      <a:lumMod val="75000"/>
                      <a:lumOff val="25000"/>
                    </a:schemeClr>
                  </a:solidFill>
                  <a:cs typeface="+mn-ea"/>
                  <a:sym typeface="+mn-lt"/>
                </a:rPr>
                <a:t>……</a:t>
              </a:r>
              <a:endParaRPr lang="en-US" altLang="zh-CN" sz="1600" spc="130" dirty="0">
                <a:solidFill>
                  <a:schemeClr val="tx1">
                    <a:lumMod val="75000"/>
                    <a:lumOff val="25000"/>
                  </a:schemeClr>
                </a:solidFill>
                <a:cs typeface="+mn-ea"/>
                <a:sym typeface="+mn-lt"/>
              </a:endParaRPr>
            </a:p>
            <a:p>
              <a:pPr>
                <a:lnSpc>
                  <a:spcPct val="200000"/>
                </a:lnSpc>
              </a:pPr>
              <a:endParaRPr lang="en-US" altLang="zh-CN" sz="1500" dirty="0">
                <a:solidFill>
                  <a:srgbClr val="512507"/>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1000"/>
                                        <p:tgtEl>
                                          <p:spTgt spid="2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750"/>
                                        <p:tgtEl>
                                          <p:spTgt spid="10"/>
                                        </p:tgtEl>
                                      </p:cBhvr>
                                    </p:animEffect>
                                  </p:childTnLst>
                                </p:cTn>
                              </p:par>
                            </p:childTnLst>
                          </p:cTn>
                        </p:par>
                        <p:par>
                          <p:cTn id="12" fill="hold">
                            <p:stCondLst>
                              <p:cond delay="2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7"/>
                                        </p:tgtEl>
                                        <p:attrNameLst>
                                          <p:attrName>style.visibility</p:attrName>
                                        </p:attrNameLst>
                                      </p:cBhvr>
                                      <p:to>
                                        <p:strVal val="visible"/>
                                      </p:to>
                                    </p:set>
                                    <p:anim by="(-#ppt_w*2)" calcmode="lin" valueType="num">
                                      <p:cBhvr rctx="PPT">
                                        <p:cTn id="15" dur="500" autoRev="1" fill="hold">
                                          <p:stCondLst>
                                            <p:cond delay="0"/>
                                          </p:stCondLst>
                                        </p:cTn>
                                        <p:tgtEl>
                                          <p:spTgt spid="27"/>
                                        </p:tgtEl>
                                        <p:attrNameLst>
                                          <p:attrName>ppt_w</p:attrName>
                                        </p:attrNameLst>
                                      </p:cBhvr>
                                    </p:anim>
                                    <p:anim by="(#ppt_w*0.50)" calcmode="lin" valueType="num">
                                      <p:cBhvr>
                                        <p:cTn id="16" dur="500" decel="50000" autoRev="1" fill="hold">
                                          <p:stCondLst>
                                            <p:cond delay="0"/>
                                          </p:stCondLst>
                                        </p:cTn>
                                        <p:tgtEl>
                                          <p:spTgt spid="27"/>
                                        </p:tgtEl>
                                        <p:attrNameLst>
                                          <p:attrName>ppt_x</p:attrName>
                                        </p:attrNameLst>
                                      </p:cBhvr>
                                    </p:anim>
                                    <p:anim from="(-#ppt_h/2)" to="(#ppt_y)" calcmode="lin" valueType="num">
                                      <p:cBhvr>
                                        <p:cTn id="17" dur="1000" fill="hold">
                                          <p:stCondLst>
                                            <p:cond delay="0"/>
                                          </p:stCondLst>
                                        </p:cTn>
                                        <p:tgtEl>
                                          <p:spTgt spid="27"/>
                                        </p:tgtEl>
                                        <p:attrNameLst>
                                          <p:attrName>ppt_y</p:attrName>
                                        </p:attrNameLst>
                                      </p:cBhvr>
                                    </p:anim>
                                    <p:animRot by="21600000">
                                      <p:cBhvr>
                                        <p:cTn id="18" dur="10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矩形 1"/>
          <p:cNvSpPr/>
          <p:nvPr/>
        </p:nvSpPr>
        <p:spPr>
          <a:xfrm>
            <a:off x="337163" y="274169"/>
            <a:ext cx="11517674" cy="6309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6825637" y="1874373"/>
            <a:ext cx="4178694" cy="923330"/>
          </a:xfrm>
          <a:prstGeom prst="rect">
            <a:avLst/>
          </a:prstGeom>
        </p:spPr>
        <p:txBody>
          <a:bodyPr vert="horz" wrap="square">
            <a:spAutoFit/>
          </a:bodyPr>
          <a:lstStyle/>
          <a:p>
            <a:pPr>
              <a:lnSpc>
                <a:spcPct val="150000"/>
              </a:lnSpc>
            </a:pPr>
            <a:r>
              <a:rPr lang="zh-CN" altLang="en-US" sz="1200" dirty="0">
                <a:solidFill>
                  <a:srgbClr val="512507"/>
                </a:solidFill>
                <a:cs typeface="+mn-ea"/>
                <a:sym typeface="+mn-lt"/>
              </a:rPr>
              <a:t>点击输入内容点击输入内容点击输入内容点击输入内容点击输入内容点击输入内容点击输入内容</a:t>
            </a:r>
          </a:p>
          <a:p>
            <a:pPr>
              <a:lnSpc>
                <a:spcPct val="150000"/>
              </a:lnSpc>
            </a:pPr>
            <a:endParaRPr lang="zh-CN" altLang="en-US" sz="1200" dirty="0">
              <a:solidFill>
                <a:srgbClr val="512507"/>
              </a:solidFill>
              <a:cs typeface="+mn-ea"/>
              <a:sym typeface="+mn-lt"/>
            </a:endParaRPr>
          </a:p>
        </p:txBody>
      </p:sp>
      <p:grpSp>
        <p:nvGrpSpPr>
          <p:cNvPr id="15" name="组合 14"/>
          <p:cNvGrpSpPr/>
          <p:nvPr/>
        </p:nvGrpSpPr>
        <p:grpSpPr>
          <a:xfrm>
            <a:off x="1319048" y="3150098"/>
            <a:ext cx="4524704" cy="1297359"/>
            <a:chOff x="2774730" y="1531217"/>
            <a:chExt cx="4524704" cy="1297359"/>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2552" y="1555175"/>
              <a:ext cx="1640148" cy="1093432"/>
            </a:xfrm>
            <a:prstGeom prst="rect">
              <a:avLst/>
            </a:prstGeom>
            <a:noFill/>
            <a:ln w="6350">
              <a:solidFill>
                <a:schemeClr val="accent6">
                  <a:lumMod val="75000"/>
                </a:schemeClr>
              </a:solidFill>
            </a:ln>
          </p:spPr>
        </p:pic>
        <p:sp>
          <p:nvSpPr>
            <p:cNvPr id="13" name="矩形 12"/>
            <p:cNvSpPr/>
            <p:nvPr/>
          </p:nvSpPr>
          <p:spPr>
            <a:xfrm>
              <a:off x="2774730" y="1531217"/>
              <a:ext cx="4524704" cy="1117390"/>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630223" y="1628247"/>
              <a:ext cx="2669211" cy="1200329"/>
            </a:xfrm>
            <a:prstGeom prst="rect">
              <a:avLst/>
            </a:prstGeom>
          </p:spPr>
          <p:txBody>
            <a:bodyPr wrap="square">
              <a:spAutoFit/>
            </a:bodyPr>
            <a:lstStyle/>
            <a:p>
              <a:pPr>
                <a:lnSpc>
                  <a:spcPct val="150000"/>
                </a:lnSpc>
              </a:pPr>
              <a:r>
                <a:rPr lang="zh-CN" altLang="en-US" sz="1200" dirty="0">
                  <a:solidFill>
                    <a:srgbClr val="512507"/>
                  </a:solidFill>
                  <a:cs typeface="+mn-ea"/>
                  <a:sym typeface="+mn-lt"/>
                </a:rPr>
                <a:t>点击输入内容点击输入内容点击输入内容点击输入内容点击输入内容点击输入内容点击输入内容</a:t>
              </a:r>
            </a:p>
            <a:p>
              <a:pPr>
                <a:lnSpc>
                  <a:spcPct val="150000"/>
                </a:lnSpc>
              </a:pPr>
              <a:endParaRPr lang="zh-CN" altLang="en-US" sz="1200" dirty="0">
                <a:solidFill>
                  <a:srgbClr val="512507"/>
                </a:solidFill>
                <a:cs typeface="+mn-ea"/>
                <a:sym typeface="+mn-lt"/>
              </a:endParaRPr>
            </a:p>
          </p:txBody>
        </p:sp>
      </p:grpSp>
      <p:grpSp>
        <p:nvGrpSpPr>
          <p:cNvPr id="16" name="组合 15"/>
          <p:cNvGrpSpPr/>
          <p:nvPr/>
        </p:nvGrpSpPr>
        <p:grpSpPr>
          <a:xfrm>
            <a:off x="1319048" y="1683617"/>
            <a:ext cx="4524704" cy="1297359"/>
            <a:chOff x="2774730" y="1531217"/>
            <a:chExt cx="4524704" cy="1297359"/>
          </a:xfrm>
        </p:grpSpPr>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730" y="1531217"/>
              <a:ext cx="1644059" cy="111738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pic>
        <p:sp>
          <p:nvSpPr>
            <p:cNvPr id="18" name="矩形 17"/>
            <p:cNvSpPr/>
            <p:nvPr/>
          </p:nvSpPr>
          <p:spPr>
            <a:xfrm>
              <a:off x="2774730" y="1531217"/>
              <a:ext cx="4524704" cy="1117390"/>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4630223" y="1628247"/>
              <a:ext cx="2669211" cy="1200329"/>
            </a:xfrm>
            <a:prstGeom prst="rect">
              <a:avLst/>
            </a:prstGeom>
          </p:spPr>
          <p:txBody>
            <a:bodyPr wrap="square">
              <a:spAutoFit/>
            </a:bodyPr>
            <a:lstStyle/>
            <a:p>
              <a:pPr>
                <a:lnSpc>
                  <a:spcPct val="150000"/>
                </a:lnSpc>
              </a:pPr>
              <a:r>
                <a:rPr lang="zh-CN" altLang="en-US" sz="1200" dirty="0">
                  <a:solidFill>
                    <a:srgbClr val="512507"/>
                  </a:solidFill>
                  <a:cs typeface="+mn-ea"/>
                  <a:sym typeface="+mn-lt"/>
                </a:rPr>
                <a:t>点击输入内容点击输入内容点击输入内容点击输入内容点击输入内容点击输入内容点击输入内容</a:t>
              </a:r>
            </a:p>
            <a:p>
              <a:pPr>
                <a:lnSpc>
                  <a:spcPct val="150000"/>
                </a:lnSpc>
              </a:pPr>
              <a:endParaRPr lang="zh-CN" altLang="en-US" sz="1200" dirty="0">
                <a:solidFill>
                  <a:srgbClr val="512507"/>
                </a:solidFill>
                <a:cs typeface="+mn-ea"/>
                <a:sym typeface="+mn-lt"/>
              </a:endParaRPr>
            </a:p>
          </p:txBody>
        </p:sp>
      </p:grpSp>
      <p:grpSp>
        <p:nvGrpSpPr>
          <p:cNvPr id="20" name="组合 19"/>
          <p:cNvGrpSpPr/>
          <p:nvPr/>
        </p:nvGrpSpPr>
        <p:grpSpPr>
          <a:xfrm>
            <a:off x="1319048" y="4616579"/>
            <a:ext cx="4524704" cy="1297359"/>
            <a:chOff x="2774730" y="1531217"/>
            <a:chExt cx="4524704" cy="1297359"/>
          </a:xfrm>
        </p:grpSpPr>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2552" y="1531218"/>
              <a:ext cx="1640147" cy="1117390"/>
            </a:xfrm>
            <a:prstGeom prst="rect">
              <a:avLst/>
            </a:prstGeom>
          </p:spPr>
        </p:pic>
        <p:sp>
          <p:nvSpPr>
            <p:cNvPr id="22" name="矩形 21"/>
            <p:cNvSpPr/>
            <p:nvPr/>
          </p:nvSpPr>
          <p:spPr>
            <a:xfrm>
              <a:off x="2774730" y="1531217"/>
              <a:ext cx="4524704" cy="1117390"/>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4630223" y="1628247"/>
              <a:ext cx="2669211" cy="1200329"/>
            </a:xfrm>
            <a:prstGeom prst="rect">
              <a:avLst/>
            </a:prstGeom>
          </p:spPr>
          <p:txBody>
            <a:bodyPr wrap="square">
              <a:spAutoFit/>
            </a:bodyPr>
            <a:lstStyle/>
            <a:p>
              <a:pPr>
                <a:lnSpc>
                  <a:spcPct val="150000"/>
                </a:lnSpc>
              </a:pPr>
              <a:r>
                <a:rPr lang="zh-CN" altLang="en-US" sz="1200" dirty="0">
                  <a:solidFill>
                    <a:srgbClr val="512507"/>
                  </a:solidFill>
                  <a:cs typeface="+mn-ea"/>
                  <a:sym typeface="+mn-lt"/>
                </a:rPr>
                <a:t>点击输入内容点击输入内容点击输入内容点击输入内容点击输入内容点击输入内容点击输入内容</a:t>
              </a:r>
            </a:p>
            <a:p>
              <a:pPr>
                <a:lnSpc>
                  <a:spcPct val="150000"/>
                </a:lnSpc>
              </a:pPr>
              <a:endParaRPr lang="zh-CN" altLang="en-US" sz="1200" dirty="0">
                <a:solidFill>
                  <a:srgbClr val="512507"/>
                </a:solidFill>
                <a:cs typeface="+mn-ea"/>
                <a:sym typeface="+mn-lt"/>
              </a:endParaRPr>
            </a:p>
          </p:txBody>
        </p:sp>
      </p:grpSp>
      <p:grpSp>
        <p:nvGrpSpPr>
          <p:cNvPr id="24" name="组合 23"/>
          <p:cNvGrpSpPr/>
          <p:nvPr/>
        </p:nvGrpSpPr>
        <p:grpSpPr>
          <a:xfrm>
            <a:off x="6699513" y="782973"/>
            <a:ext cx="3232763" cy="977462"/>
            <a:chOff x="4553708" y="481887"/>
            <a:chExt cx="3232763" cy="977462"/>
          </a:xfrm>
        </p:grpSpPr>
        <p:sp>
          <p:nvSpPr>
            <p:cNvPr id="25" name="椭圆 24"/>
            <p:cNvSpPr/>
            <p:nvPr/>
          </p:nvSpPr>
          <p:spPr>
            <a:xfrm>
              <a:off x="4553708" y="481887"/>
              <a:ext cx="1008993" cy="9774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6" name="文本框 25"/>
            <p:cNvSpPr txBox="1"/>
            <p:nvPr/>
          </p:nvSpPr>
          <p:spPr>
            <a:xfrm>
              <a:off x="4658094" y="481887"/>
              <a:ext cx="800219" cy="830997"/>
            </a:xfrm>
            <a:prstGeom prst="rect">
              <a:avLst/>
            </a:prstGeom>
            <a:noFill/>
          </p:spPr>
          <p:txBody>
            <a:bodyPr wrap="none" rtlCol="0">
              <a:spAutoFit/>
            </a:bodyPr>
            <a:lstStyle/>
            <a:p>
              <a:r>
                <a:rPr lang="zh-CN" altLang="en-US" sz="4800" dirty="0">
                  <a:solidFill>
                    <a:schemeClr val="bg1"/>
                  </a:solidFill>
                  <a:cs typeface="+mn-ea"/>
                  <a:sym typeface="+mn-lt"/>
                </a:rPr>
                <a:t>慢</a:t>
              </a:r>
            </a:p>
          </p:txBody>
        </p:sp>
        <p:sp>
          <p:nvSpPr>
            <p:cNvPr id="27" name="文本框 26"/>
            <p:cNvSpPr txBox="1"/>
            <p:nvPr/>
          </p:nvSpPr>
          <p:spPr>
            <a:xfrm>
              <a:off x="5667086" y="747823"/>
              <a:ext cx="2119385" cy="523220"/>
            </a:xfrm>
            <a:prstGeom prst="rect">
              <a:avLst/>
            </a:prstGeom>
            <a:noFill/>
          </p:spPr>
          <p:txBody>
            <a:bodyPr wrap="square" rtlCol="0">
              <a:spAutoFit/>
            </a:bodyPr>
            <a:lstStyle>
              <a:defPPr>
                <a:defRPr lang="zh-CN"/>
              </a:defPPr>
              <a:lvl1pPr>
                <a:defRPr sz="4800">
                  <a:solidFill>
                    <a:srgbClr val="94826D"/>
                  </a:solidFill>
                  <a:latin typeface="康煕字典體(Demo)" pitchFamily="2" charset="-120"/>
                  <a:ea typeface="康煕字典體(Demo)" pitchFamily="2" charset="-120"/>
                </a:defRPr>
              </a:lvl1pPr>
            </a:lstStyle>
            <a:p>
              <a:pPr algn="dist"/>
              <a:r>
                <a:rPr lang="zh-CN" altLang="en-US" sz="2800" dirty="0">
                  <a:solidFill>
                    <a:schemeClr val="accent6">
                      <a:lumMod val="75000"/>
                    </a:schemeClr>
                  </a:solidFill>
                  <a:latin typeface="+mn-lt"/>
                  <a:ea typeface="+mn-ea"/>
                  <a:cs typeface="+mn-ea"/>
                  <a:sym typeface="+mn-lt"/>
                </a:rPr>
                <a:t>厦门时光</a:t>
              </a:r>
            </a:p>
          </p:txBody>
        </p:sp>
      </p:gr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4118" y="3077470"/>
            <a:ext cx="3022251" cy="3078220"/>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81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81000">
                                          <p:cBhvr additive="base">
                                            <p:cTn id="7" dur="1000" fill="hold"/>
                                            <p:tgtEl>
                                              <p:spTgt spid="16"/>
                                            </p:tgtEl>
                                            <p:attrNameLst>
                                              <p:attrName>ppt_x</p:attrName>
                                            </p:attrNameLst>
                                          </p:cBhvr>
                                          <p:tavLst>
                                            <p:tav tm="0">
                                              <p:val>
                                                <p:strVal val="0-#ppt_w/2"/>
                                              </p:val>
                                            </p:tav>
                                            <p:tav tm="100000">
                                              <p:val>
                                                <p:strVal val="#ppt_x"/>
                                              </p:val>
                                            </p:tav>
                                          </p:tavLst>
                                        </p:anim>
                                        <p:anim calcmode="lin" valueType="num" p14:bounceEnd="81000">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14:presetBounceEnd="81000">
                                      <p:stCondLst>
                                        <p:cond delay="500"/>
                                      </p:stCondLst>
                                      <p:childTnLst>
                                        <p:set>
                                          <p:cBhvr>
                                            <p:cTn id="11" dur="1" fill="hold">
                                              <p:stCondLst>
                                                <p:cond delay="0"/>
                                              </p:stCondLst>
                                            </p:cTn>
                                            <p:tgtEl>
                                              <p:spTgt spid="15"/>
                                            </p:tgtEl>
                                            <p:attrNameLst>
                                              <p:attrName>style.visibility</p:attrName>
                                            </p:attrNameLst>
                                          </p:cBhvr>
                                          <p:to>
                                            <p:strVal val="visible"/>
                                          </p:to>
                                        </p:set>
                                        <p:anim calcmode="lin" valueType="num" p14:bounceEnd="81000">
                                          <p:cBhvr additive="base">
                                            <p:cTn id="12" dur="1000" fill="hold"/>
                                            <p:tgtEl>
                                              <p:spTgt spid="15"/>
                                            </p:tgtEl>
                                            <p:attrNameLst>
                                              <p:attrName>ppt_x</p:attrName>
                                            </p:attrNameLst>
                                          </p:cBhvr>
                                          <p:tavLst>
                                            <p:tav tm="0">
                                              <p:val>
                                                <p:strVal val="0-#ppt_w/2"/>
                                              </p:val>
                                            </p:tav>
                                            <p:tav tm="100000">
                                              <p:val>
                                                <p:strVal val="#ppt_x"/>
                                              </p:val>
                                            </p:tav>
                                          </p:tavLst>
                                        </p:anim>
                                        <p:anim calcmode="lin" valueType="num" p14:bounceEnd="81000">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14:presetBounceEnd="81000">
                                      <p:stCondLst>
                                        <p:cond delay="1000"/>
                                      </p:stCondLst>
                                      <p:childTnLst>
                                        <p:set>
                                          <p:cBhvr>
                                            <p:cTn id="16" dur="1" fill="hold">
                                              <p:stCondLst>
                                                <p:cond delay="0"/>
                                              </p:stCondLst>
                                            </p:cTn>
                                            <p:tgtEl>
                                              <p:spTgt spid="20"/>
                                            </p:tgtEl>
                                            <p:attrNameLst>
                                              <p:attrName>style.visibility</p:attrName>
                                            </p:attrNameLst>
                                          </p:cBhvr>
                                          <p:to>
                                            <p:strVal val="visible"/>
                                          </p:to>
                                        </p:set>
                                        <p:anim calcmode="lin" valueType="num" p14:bounceEnd="81000">
                                          <p:cBhvr additive="base">
                                            <p:cTn id="17" dur="1000" fill="hold"/>
                                            <p:tgtEl>
                                              <p:spTgt spid="20"/>
                                            </p:tgtEl>
                                            <p:attrNameLst>
                                              <p:attrName>ppt_x</p:attrName>
                                            </p:attrNameLst>
                                          </p:cBhvr>
                                          <p:tavLst>
                                            <p:tav tm="0">
                                              <p:val>
                                                <p:strVal val="0-#ppt_w/2"/>
                                              </p:val>
                                            </p:tav>
                                            <p:tav tm="100000">
                                              <p:val>
                                                <p:strVal val="#ppt_x"/>
                                              </p:val>
                                            </p:tav>
                                          </p:tavLst>
                                        </p:anim>
                                        <p:anim calcmode="lin" valueType="num" p14:bounceEnd="81000">
                                          <p:cBhvr additive="base">
                                            <p:cTn id="18" dur="10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16" presetClass="entr" presetSubtype="21"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par>
                              <p:cTn id="23" fill="hold">
                                <p:stCondLst>
                                  <p:cond delay="5000"/>
                                </p:stCondLst>
                                <p:childTnLst>
                                  <p:par>
                                    <p:cTn id="24" presetID="10" presetClass="entr" presetSubtype="0" fill="hold" grpId="0" nodeType="afterEffect">
                                      <p:stCondLst>
                                        <p:cond delay="0"/>
                                      </p:stCondLst>
                                      <p:iterate type="wd">
                                        <p:tmPct val="10000"/>
                                      </p:iterate>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7550"/>
                                </p:stCondLst>
                                <p:childTnLst>
                                  <p:par>
                                    <p:cTn id="28" presetID="10"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0-#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10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0-#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16" presetClass="entr" presetSubtype="21"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par>
                              <p:cTn id="23" fill="hold">
                                <p:stCondLst>
                                  <p:cond delay="5000"/>
                                </p:stCondLst>
                                <p:childTnLst>
                                  <p:par>
                                    <p:cTn id="24" presetID="10" presetClass="entr" presetSubtype="0" fill="hold" grpId="0" nodeType="afterEffect">
                                      <p:stCondLst>
                                        <p:cond delay="0"/>
                                      </p:stCondLst>
                                      <p:iterate type="wd">
                                        <p:tmPct val="10000"/>
                                      </p:iterate>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7550"/>
                                </p:stCondLst>
                                <p:childTnLst>
                                  <p:par>
                                    <p:cTn id="28" presetID="10"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矩形 3"/>
          <p:cNvSpPr/>
          <p:nvPr/>
        </p:nvSpPr>
        <p:spPr>
          <a:xfrm>
            <a:off x="679540" y="1520358"/>
            <a:ext cx="10832920" cy="3848427"/>
          </a:xfrm>
          <a:prstGeom prst="rect">
            <a:avLst/>
          </a:prstGeom>
          <a:solidFill>
            <a:schemeClr val="bg1">
              <a:alpha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TextBox 59"/>
          <p:cNvSpPr txBox="1"/>
          <p:nvPr/>
        </p:nvSpPr>
        <p:spPr>
          <a:xfrm>
            <a:off x="9569561" y="1410529"/>
            <a:ext cx="1661993" cy="3527575"/>
          </a:xfrm>
          <a:prstGeom prst="rect">
            <a:avLst/>
          </a:prstGeom>
          <a:noFill/>
        </p:spPr>
        <p:txBody>
          <a:bodyPr vert="eaVert" wrap="square" rtlCol="0">
            <a:spAutoFit/>
          </a:bodyPr>
          <a:lstStyle/>
          <a:p>
            <a:pPr algn="dist"/>
            <a:r>
              <a:rPr lang="zh-CN" altLang="en-US" sz="9600" dirty="0">
                <a:solidFill>
                  <a:schemeClr val="tx1">
                    <a:lumMod val="75000"/>
                    <a:lumOff val="25000"/>
                  </a:schemeClr>
                </a:solidFill>
                <a:cs typeface="+mn-ea"/>
                <a:sym typeface="+mn-lt"/>
              </a:rPr>
              <a:t>目录</a:t>
            </a:r>
          </a:p>
        </p:txBody>
      </p:sp>
      <p:sp>
        <p:nvSpPr>
          <p:cNvPr id="61" name="TextBox 60"/>
          <p:cNvSpPr txBox="1"/>
          <p:nvPr/>
        </p:nvSpPr>
        <p:spPr>
          <a:xfrm>
            <a:off x="9505531" y="2989651"/>
            <a:ext cx="1790375" cy="369332"/>
          </a:xfrm>
          <a:prstGeom prst="rect">
            <a:avLst/>
          </a:prstGeom>
          <a:noFill/>
        </p:spPr>
        <p:txBody>
          <a:bodyPr wrap="square" rtlCol="0">
            <a:spAutoFit/>
          </a:bodyPr>
          <a:lstStyle/>
          <a:p>
            <a:pPr algn="dist"/>
            <a:r>
              <a:rPr lang="en-US" altLang="zh-CN" dirty="0">
                <a:solidFill>
                  <a:schemeClr val="tx1">
                    <a:lumMod val="75000"/>
                    <a:lumOff val="25000"/>
                  </a:schemeClr>
                </a:solidFill>
                <a:cs typeface="+mn-ea"/>
                <a:sym typeface="+mn-lt"/>
              </a:rPr>
              <a:t>CONTENTS</a:t>
            </a:r>
            <a:endParaRPr lang="zh-CN" altLang="en-US" dirty="0">
              <a:solidFill>
                <a:schemeClr val="tx1">
                  <a:lumMod val="75000"/>
                  <a:lumOff val="25000"/>
                </a:schemeClr>
              </a:solidFill>
              <a:cs typeface="+mn-ea"/>
              <a:sym typeface="+mn-lt"/>
            </a:endParaRPr>
          </a:p>
        </p:txBody>
      </p:sp>
      <p:grpSp>
        <p:nvGrpSpPr>
          <p:cNvPr id="20" name="组合 19"/>
          <p:cNvGrpSpPr/>
          <p:nvPr/>
        </p:nvGrpSpPr>
        <p:grpSpPr>
          <a:xfrm>
            <a:off x="7262037" y="1520358"/>
            <a:ext cx="1406323" cy="3848428"/>
            <a:chOff x="7600865" y="1520357"/>
            <a:chExt cx="1406323" cy="3848428"/>
          </a:xfrm>
        </p:grpSpPr>
        <p:grpSp>
          <p:nvGrpSpPr>
            <p:cNvPr id="17" name="组合 16"/>
            <p:cNvGrpSpPr/>
            <p:nvPr/>
          </p:nvGrpSpPr>
          <p:grpSpPr>
            <a:xfrm>
              <a:off x="7684141" y="1520357"/>
              <a:ext cx="1323047" cy="3848428"/>
              <a:chOff x="7434007" y="1520359"/>
              <a:chExt cx="1323047" cy="3848428"/>
            </a:xfrm>
          </p:grpSpPr>
          <p:grpSp>
            <p:nvGrpSpPr>
              <p:cNvPr id="8" name="组合 7"/>
              <p:cNvGrpSpPr/>
              <p:nvPr/>
            </p:nvGrpSpPr>
            <p:grpSpPr>
              <a:xfrm>
                <a:off x="8134885" y="1520359"/>
                <a:ext cx="575930" cy="1924212"/>
                <a:chOff x="7853447" y="471746"/>
                <a:chExt cx="576064" cy="1924660"/>
              </a:xfrm>
            </p:grpSpPr>
            <p:sp>
              <p:nvSpPr>
                <p:cNvPr id="55" name="矩形 54"/>
                <p:cNvSpPr/>
                <p:nvPr/>
              </p:nvSpPr>
              <p:spPr>
                <a:xfrm>
                  <a:off x="7853447" y="471746"/>
                  <a:ext cx="576064" cy="19246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TextBox 55"/>
                <p:cNvSpPr txBox="1"/>
                <p:nvPr/>
              </p:nvSpPr>
              <p:spPr>
                <a:xfrm>
                  <a:off x="7875384" y="718403"/>
                  <a:ext cx="554127" cy="1502676"/>
                </a:xfrm>
                <a:prstGeom prst="rect">
                  <a:avLst/>
                </a:prstGeom>
                <a:noFill/>
              </p:spPr>
              <p:txBody>
                <a:bodyPr vert="eaVert" wrap="square" rtlCol="0">
                  <a:spAutoFit/>
                </a:bodyPr>
                <a:lstStyle/>
                <a:p>
                  <a:pPr algn="dist"/>
                  <a:r>
                    <a:rPr lang="zh-CN" altLang="en-US" sz="2400" dirty="0">
                      <a:solidFill>
                        <a:schemeClr val="tx1">
                          <a:lumMod val="75000"/>
                          <a:lumOff val="25000"/>
                        </a:schemeClr>
                      </a:solidFill>
                      <a:cs typeface="+mn-ea"/>
                      <a:sym typeface="+mn-lt"/>
                    </a:rPr>
                    <a:t>清新</a:t>
                  </a:r>
                </a:p>
              </p:txBody>
            </p:sp>
          </p:grpSp>
          <p:grpSp>
            <p:nvGrpSpPr>
              <p:cNvPr id="57" name="组合 56"/>
              <p:cNvGrpSpPr/>
              <p:nvPr/>
            </p:nvGrpSpPr>
            <p:grpSpPr>
              <a:xfrm>
                <a:off x="7434007" y="2195449"/>
                <a:ext cx="1323047" cy="3173338"/>
                <a:chOff x="1960916" y="2195958"/>
                <a:chExt cx="1323354" cy="3174073"/>
              </a:xfrm>
            </p:grpSpPr>
            <p:sp>
              <p:nvSpPr>
                <p:cNvPr id="58" name="TextBox 57"/>
                <p:cNvSpPr txBox="1"/>
                <p:nvPr/>
              </p:nvSpPr>
              <p:spPr>
                <a:xfrm>
                  <a:off x="2637789" y="3782993"/>
                  <a:ext cx="646481" cy="646353"/>
                </a:xfrm>
                <a:prstGeom prst="rect">
                  <a:avLst/>
                </a:prstGeom>
                <a:noFill/>
              </p:spPr>
              <p:txBody>
                <a:bodyPr wrap="none" rtlCol="0">
                  <a:spAutoFit/>
                </a:bodyPr>
                <a:lstStyle>
                  <a:defPPr>
                    <a:defRPr lang="zh-CN"/>
                  </a:defPPr>
                  <a:lvl1pPr>
                    <a:defRPr sz="3600">
                      <a:solidFill>
                        <a:schemeClr val="accent6">
                          <a:lumMod val="75000"/>
                        </a:schemeClr>
                      </a:solidFill>
                      <a:latin typeface="字酷堂清楷体" panose="02010601030101010101" pitchFamily="2" charset="-122"/>
                      <a:ea typeface="字酷堂清楷体" panose="02010601030101010101" pitchFamily="2" charset="-122"/>
                    </a:defRPr>
                  </a:lvl1pPr>
                </a:lstStyle>
                <a:p>
                  <a:r>
                    <a:rPr lang="zh-CN" altLang="en-US" dirty="0">
                      <a:solidFill>
                        <a:schemeClr val="tx1">
                          <a:lumMod val="75000"/>
                          <a:lumOff val="25000"/>
                        </a:schemeClr>
                      </a:solidFill>
                      <a:latin typeface="+mn-lt"/>
                      <a:ea typeface="+mn-ea"/>
                      <a:cs typeface="+mn-ea"/>
                      <a:sym typeface="+mn-lt"/>
                    </a:rPr>
                    <a:t>壹</a:t>
                  </a:r>
                </a:p>
              </p:txBody>
            </p:sp>
            <p:sp>
              <p:nvSpPr>
                <p:cNvPr id="59" name="矩形 58"/>
                <p:cNvSpPr/>
                <p:nvPr/>
              </p:nvSpPr>
              <p:spPr>
                <a:xfrm>
                  <a:off x="1960916" y="2195958"/>
                  <a:ext cx="505384" cy="3174073"/>
                </a:xfrm>
                <a:prstGeom prst="rect">
                  <a:avLst/>
                </a:prstGeom>
              </p:spPr>
              <p:txBody>
                <a:bodyPr vert="eaVert" wrap="square">
                  <a:spAutoFit/>
                </a:bodyPr>
                <a:lstStyle/>
                <a:p>
                  <a:pPr>
                    <a:lnSpc>
                      <a:spcPts val="2500"/>
                    </a:lnSpc>
                  </a:pPr>
                  <a:endParaRPr lang="en-US" altLang="zh-CN" sz="1500" spc="200" dirty="0">
                    <a:solidFill>
                      <a:schemeClr val="tx1">
                        <a:lumMod val="75000"/>
                        <a:lumOff val="25000"/>
                      </a:schemeClr>
                    </a:solidFill>
                    <a:cs typeface="+mn-ea"/>
                    <a:sym typeface="+mn-lt"/>
                  </a:endParaRPr>
                </a:p>
              </p:txBody>
            </p:sp>
          </p:grpSp>
        </p:grpSp>
        <p:sp>
          <p:nvSpPr>
            <p:cNvPr id="19" name="矩形 18"/>
            <p:cNvSpPr/>
            <p:nvPr/>
          </p:nvSpPr>
          <p:spPr>
            <a:xfrm>
              <a:off x="7600865" y="2666550"/>
              <a:ext cx="615553" cy="2231129"/>
            </a:xfrm>
            <a:prstGeom prst="rect">
              <a:avLst/>
            </a:prstGeom>
          </p:spPr>
          <p:txBody>
            <a:bodyPr vert="eaVert" wrap="square">
              <a:spAutoFit/>
            </a:bodyPr>
            <a:lstStyle/>
            <a:p>
              <a:pPr algn="dist"/>
              <a:r>
                <a:rPr lang="zh-CN" altLang="en-US" sz="1400" spc="150" dirty="0">
                  <a:solidFill>
                    <a:schemeClr val="tx1">
                      <a:lumMod val="75000"/>
                      <a:lumOff val="25000"/>
                    </a:schemeClr>
                  </a:solidFill>
                  <a:cs typeface="+mn-ea"/>
                  <a:sym typeface="+mn-lt"/>
                </a:rPr>
                <a:t>一株木棉，一款肆意，粉红嫣蔫，何种思绪？</a:t>
              </a:r>
            </a:p>
          </p:txBody>
        </p:sp>
      </p:grpSp>
      <p:grpSp>
        <p:nvGrpSpPr>
          <p:cNvPr id="102" name="组合 101"/>
          <p:cNvGrpSpPr/>
          <p:nvPr/>
        </p:nvGrpSpPr>
        <p:grpSpPr>
          <a:xfrm>
            <a:off x="5251409" y="2195448"/>
            <a:ext cx="1406323" cy="3173338"/>
            <a:chOff x="7600865" y="2195447"/>
            <a:chExt cx="1406323" cy="3173338"/>
          </a:xfrm>
        </p:grpSpPr>
        <p:grpSp>
          <p:nvGrpSpPr>
            <p:cNvPr id="103" name="组合 102"/>
            <p:cNvGrpSpPr/>
            <p:nvPr/>
          </p:nvGrpSpPr>
          <p:grpSpPr>
            <a:xfrm>
              <a:off x="7684141" y="2195447"/>
              <a:ext cx="1323047" cy="3173338"/>
              <a:chOff x="7434007" y="2195449"/>
              <a:chExt cx="1323047" cy="3173338"/>
            </a:xfrm>
          </p:grpSpPr>
          <p:grpSp>
            <p:nvGrpSpPr>
              <p:cNvPr id="105" name="组合 104"/>
              <p:cNvGrpSpPr/>
              <p:nvPr/>
            </p:nvGrpSpPr>
            <p:grpSpPr>
              <a:xfrm>
                <a:off x="8134885" y="3444570"/>
                <a:ext cx="575930" cy="1924212"/>
                <a:chOff x="7853447" y="2396405"/>
                <a:chExt cx="576064" cy="1924660"/>
              </a:xfrm>
            </p:grpSpPr>
            <p:sp>
              <p:nvSpPr>
                <p:cNvPr id="109" name="矩形 108"/>
                <p:cNvSpPr/>
                <p:nvPr/>
              </p:nvSpPr>
              <p:spPr>
                <a:xfrm>
                  <a:off x="7853447" y="2396405"/>
                  <a:ext cx="576064" cy="19246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TextBox 109"/>
                <p:cNvSpPr txBox="1"/>
                <p:nvPr/>
              </p:nvSpPr>
              <p:spPr>
                <a:xfrm>
                  <a:off x="7875384" y="2629046"/>
                  <a:ext cx="554127" cy="1502676"/>
                </a:xfrm>
                <a:prstGeom prst="rect">
                  <a:avLst/>
                </a:prstGeom>
                <a:noFill/>
              </p:spPr>
              <p:txBody>
                <a:bodyPr vert="eaVert" wrap="square" rtlCol="0">
                  <a:spAutoFit/>
                </a:bodyPr>
                <a:lstStyle/>
                <a:p>
                  <a:pPr algn="dist"/>
                  <a:r>
                    <a:rPr lang="zh-CN" altLang="en-US" sz="2400" dirty="0">
                      <a:solidFill>
                        <a:schemeClr val="tx1">
                          <a:lumMod val="75000"/>
                          <a:lumOff val="25000"/>
                        </a:schemeClr>
                      </a:solidFill>
                      <a:cs typeface="+mn-ea"/>
                      <a:sym typeface="+mn-lt"/>
                    </a:rPr>
                    <a:t>文艺</a:t>
                  </a:r>
                </a:p>
              </p:txBody>
            </p:sp>
          </p:grpSp>
          <p:grpSp>
            <p:nvGrpSpPr>
              <p:cNvPr id="106" name="组合 105"/>
              <p:cNvGrpSpPr/>
              <p:nvPr/>
            </p:nvGrpSpPr>
            <p:grpSpPr>
              <a:xfrm>
                <a:off x="7434007" y="2195449"/>
                <a:ext cx="1323047" cy="3173338"/>
                <a:chOff x="1960916" y="2195958"/>
                <a:chExt cx="1323354" cy="3174073"/>
              </a:xfrm>
            </p:grpSpPr>
            <p:sp>
              <p:nvSpPr>
                <p:cNvPr id="107" name="TextBox 106"/>
                <p:cNvSpPr txBox="1"/>
                <p:nvPr/>
              </p:nvSpPr>
              <p:spPr>
                <a:xfrm>
                  <a:off x="2637789" y="2343992"/>
                  <a:ext cx="646481" cy="646353"/>
                </a:xfrm>
                <a:prstGeom prst="rect">
                  <a:avLst/>
                </a:prstGeom>
                <a:noFill/>
              </p:spPr>
              <p:txBody>
                <a:bodyPr wrap="none" rtlCol="0">
                  <a:spAutoFit/>
                </a:bodyPr>
                <a:lstStyle>
                  <a:defPPr>
                    <a:defRPr lang="zh-CN"/>
                  </a:defPPr>
                  <a:lvl1pPr>
                    <a:defRPr sz="3600">
                      <a:solidFill>
                        <a:schemeClr val="tx1">
                          <a:lumMod val="75000"/>
                          <a:lumOff val="25000"/>
                        </a:schemeClr>
                      </a:solidFill>
                      <a:latin typeface="字酷堂清楷体" panose="02010601030101010101" pitchFamily="2" charset="-122"/>
                      <a:ea typeface="字酷堂清楷体" panose="02010601030101010101" pitchFamily="2" charset="-122"/>
                    </a:defRPr>
                  </a:lvl1pPr>
                </a:lstStyle>
                <a:p>
                  <a:r>
                    <a:rPr lang="zh-CN" altLang="en-US" dirty="0">
                      <a:latin typeface="+mn-lt"/>
                      <a:ea typeface="+mn-ea"/>
                      <a:cs typeface="+mn-ea"/>
                      <a:sym typeface="+mn-lt"/>
                    </a:rPr>
                    <a:t>贰</a:t>
                  </a:r>
                </a:p>
              </p:txBody>
            </p:sp>
            <p:sp>
              <p:nvSpPr>
                <p:cNvPr id="108" name="矩形 107"/>
                <p:cNvSpPr/>
                <p:nvPr/>
              </p:nvSpPr>
              <p:spPr>
                <a:xfrm>
                  <a:off x="1960916" y="2195958"/>
                  <a:ext cx="505384" cy="3174073"/>
                </a:xfrm>
                <a:prstGeom prst="rect">
                  <a:avLst/>
                </a:prstGeom>
              </p:spPr>
              <p:txBody>
                <a:bodyPr vert="eaVert" wrap="square">
                  <a:spAutoFit/>
                </a:bodyPr>
                <a:lstStyle/>
                <a:p>
                  <a:pPr>
                    <a:lnSpc>
                      <a:spcPts val="2500"/>
                    </a:lnSpc>
                  </a:pPr>
                  <a:endParaRPr lang="en-US" altLang="zh-CN" sz="1500" spc="200" dirty="0">
                    <a:solidFill>
                      <a:schemeClr val="tx1">
                        <a:lumMod val="75000"/>
                        <a:lumOff val="25000"/>
                      </a:schemeClr>
                    </a:solidFill>
                    <a:cs typeface="+mn-ea"/>
                    <a:sym typeface="+mn-lt"/>
                  </a:endParaRPr>
                </a:p>
              </p:txBody>
            </p:sp>
          </p:grpSp>
        </p:grpSp>
        <p:sp>
          <p:nvSpPr>
            <p:cNvPr id="104" name="矩形 103"/>
            <p:cNvSpPr/>
            <p:nvPr/>
          </p:nvSpPr>
          <p:spPr>
            <a:xfrm>
              <a:off x="7600865" y="2224624"/>
              <a:ext cx="615553" cy="2231129"/>
            </a:xfrm>
            <a:prstGeom prst="rect">
              <a:avLst/>
            </a:prstGeom>
          </p:spPr>
          <p:txBody>
            <a:bodyPr vert="eaVert" wrap="square">
              <a:spAutoFit/>
            </a:bodyPr>
            <a:lstStyle/>
            <a:p>
              <a:pPr algn="dist"/>
              <a:r>
                <a:rPr lang="zh-CN" altLang="en-US" sz="1400" spc="150" dirty="0">
                  <a:solidFill>
                    <a:schemeClr val="tx1">
                      <a:lumMod val="75000"/>
                      <a:lumOff val="25000"/>
                    </a:schemeClr>
                  </a:solidFill>
                  <a:cs typeface="+mn-ea"/>
                  <a:sym typeface="+mn-lt"/>
                </a:rPr>
                <a:t>一株木棉，一款肆意，粉红嫣蔫，何种思绪？</a:t>
              </a:r>
            </a:p>
          </p:txBody>
        </p:sp>
      </p:grpSp>
      <p:grpSp>
        <p:nvGrpSpPr>
          <p:cNvPr id="111" name="组合 110"/>
          <p:cNvGrpSpPr/>
          <p:nvPr/>
        </p:nvGrpSpPr>
        <p:grpSpPr>
          <a:xfrm>
            <a:off x="3240781" y="1520357"/>
            <a:ext cx="1406323" cy="3848428"/>
            <a:chOff x="7600865" y="1520357"/>
            <a:chExt cx="1406323" cy="3848428"/>
          </a:xfrm>
        </p:grpSpPr>
        <p:grpSp>
          <p:nvGrpSpPr>
            <p:cNvPr id="112" name="组合 111"/>
            <p:cNvGrpSpPr/>
            <p:nvPr/>
          </p:nvGrpSpPr>
          <p:grpSpPr>
            <a:xfrm>
              <a:off x="7684141" y="1520357"/>
              <a:ext cx="1323047" cy="3848428"/>
              <a:chOff x="7434007" y="1520359"/>
              <a:chExt cx="1323047" cy="3848428"/>
            </a:xfrm>
          </p:grpSpPr>
          <p:grpSp>
            <p:nvGrpSpPr>
              <p:cNvPr id="114" name="组合 113"/>
              <p:cNvGrpSpPr/>
              <p:nvPr/>
            </p:nvGrpSpPr>
            <p:grpSpPr>
              <a:xfrm>
                <a:off x="8134885" y="1520359"/>
                <a:ext cx="575930" cy="1924212"/>
                <a:chOff x="7853447" y="471746"/>
                <a:chExt cx="576064" cy="1924660"/>
              </a:xfrm>
            </p:grpSpPr>
            <p:sp>
              <p:nvSpPr>
                <p:cNvPr id="118" name="矩形 117"/>
                <p:cNvSpPr/>
                <p:nvPr/>
              </p:nvSpPr>
              <p:spPr>
                <a:xfrm>
                  <a:off x="7853447" y="471746"/>
                  <a:ext cx="576064" cy="19246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 name="TextBox 118"/>
                <p:cNvSpPr txBox="1"/>
                <p:nvPr/>
              </p:nvSpPr>
              <p:spPr>
                <a:xfrm>
                  <a:off x="7875384" y="718403"/>
                  <a:ext cx="554127" cy="1502676"/>
                </a:xfrm>
                <a:prstGeom prst="rect">
                  <a:avLst/>
                </a:prstGeom>
                <a:noFill/>
              </p:spPr>
              <p:txBody>
                <a:bodyPr vert="eaVert" wrap="square" rtlCol="0">
                  <a:spAutoFit/>
                </a:bodyPr>
                <a:lstStyle>
                  <a:defPPr>
                    <a:defRPr lang="zh-CN"/>
                  </a:defPPr>
                  <a:lvl1pPr algn="dist">
                    <a:defRPr sz="2400">
                      <a:solidFill>
                        <a:schemeClr val="tx1">
                          <a:lumMod val="75000"/>
                          <a:lumOff val="25000"/>
                        </a:schemeClr>
                      </a:solidFill>
                      <a:latin typeface="字酷堂清楷体" panose="02010601030101010101" pitchFamily="2" charset="-122"/>
                      <a:ea typeface="字酷堂清楷体" panose="02010601030101010101" pitchFamily="2" charset="-122"/>
                    </a:defRPr>
                  </a:lvl1pPr>
                </a:lstStyle>
                <a:p>
                  <a:r>
                    <a:rPr lang="zh-CN" altLang="en-US" dirty="0">
                      <a:latin typeface="+mn-lt"/>
                      <a:ea typeface="+mn-ea"/>
                      <a:cs typeface="+mn-ea"/>
                      <a:sym typeface="+mn-lt"/>
                    </a:rPr>
                    <a:t>邂逅</a:t>
                  </a:r>
                </a:p>
              </p:txBody>
            </p:sp>
          </p:grpSp>
          <p:grpSp>
            <p:nvGrpSpPr>
              <p:cNvPr id="115" name="组合 114"/>
              <p:cNvGrpSpPr/>
              <p:nvPr/>
            </p:nvGrpSpPr>
            <p:grpSpPr>
              <a:xfrm>
                <a:off x="7434007" y="2195449"/>
                <a:ext cx="1323047" cy="3173338"/>
                <a:chOff x="1960916" y="2195958"/>
                <a:chExt cx="1323354" cy="3174073"/>
              </a:xfrm>
            </p:grpSpPr>
            <p:sp>
              <p:nvSpPr>
                <p:cNvPr id="116" name="TextBox 115"/>
                <p:cNvSpPr txBox="1"/>
                <p:nvPr/>
              </p:nvSpPr>
              <p:spPr>
                <a:xfrm>
                  <a:off x="2637789" y="3782993"/>
                  <a:ext cx="646481" cy="646353"/>
                </a:xfrm>
                <a:prstGeom prst="rect">
                  <a:avLst/>
                </a:prstGeom>
                <a:noFill/>
              </p:spPr>
              <p:txBody>
                <a:bodyPr wrap="none" rtlCol="0">
                  <a:spAutoFit/>
                </a:bodyPr>
                <a:lstStyle>
                  <a:defPPr>
                    <a:defRPr lang="zh-CN"/>
                  </a:defPPr>
                  <a:lvl1pPr>
                    <a:defRPr sz="3600">
                      <a:solidFill>
                        <a:schemeClr val="tx1">
                          <a:lumMod val="75000"/>
                          <a:lumOff val="25000"/>
                        </a:schemeClr>
                      </a:solidFill>
                      <a:latin typeface="字酷堂清楷体" panose="02010601030101010101" pitchFamily="2" charset="-122"/>
                      <a:ea typeface="字酷堂清楷体" panose="02010601030101010101" pitchFamily="2" charset="-122"/>
                    </a:defRPr>
                  </a:lvl1pPr>
                </a:lstStyle>
                <a:p>
                  <a:r>
                    <a:rPr lang="zh-CN" altLang="en-US" dirty="0">
                      <a:latin typeface="+mn-lt"/>
                      <a:ea typeface="+mn-ea"/>
                      <a:cs typeface="+mn-ea"/>
                      <a:sym typeface="+mn-lt"/>
                    </a:rPr>
                    <a:t>叁</a:t>
                  </a:r>
                </a:p>
              </p:txBody>
            </p:sp>
            <p:sp>
              <p:nvSpPr>
                <p:cNvPr id="117" name="矩形 116"/>
                <p:cNvSpPr/>
                <p:nvPr/>
              </p:nvSpPr>
              <p:spPr>
                <a:xfrm>
                  <a:off x="1960916" y="2195958"/>
                  <a:ext cx="505384" cy="3174073"/>
                </a:xfrm>
                <a:prstGeom prst="rect">
                  <a:avLst/>
                </a:prstGeom>
              </p:spPr>
              <p:txBody>
                <a:bodyPr vert="eaVert" wrap="square">
                  <a:spAutoFit/>
                </a:bodyPr>
                <a:lstStyle/>
                <a:p>
                  <a:pPr>
                    <a:lnSpc>
                      <a:spcPts val="2500"/>
                    </a:lnSpc>
                  </a:pPr>
                  <a:endParaRPr lang="en-US" altLang="zh-CN" sz="1500" spc="200" dirty="0">
                    <a:solidFill>
                      <a:schemeClr val="tx1">
                        <a:lumMod val="75000"/>
                        <a:lumOff val="25000"/>
                      </a:schemeClr>
                    </a:solidFill>
                    <a:cs typeface="+mn-ea"/>
                    <a:sym typeface="+mn-lt"/>
                  </a:endParaRPr>
                </a:p>
              </p:txBody>
            </p:sp>
          </p:grpSp>
        </p:grpSp>
        <p:sp>
          <p:nvSpPr>
            <p:cNvPr id="113" name="矩形 112"/>
            <p:cNvSpPr/>
            <p:nvPr/>
          </p:nvSpPr>
          <p:spPr>
            <a:xfrm>
              <a:off x="7600865" y="2666550"/>
              <a:ext cx="615553" cy="2231129"/>
            </a:xfrm>
            <a:prstGeom prst="rect">
              <a:avLst/>
            </a:prstGeom>
          </p:spPr>
          <p:txBody>
            <a:bodyPr vert="eaVert" wrap="square">
              <a:spAutoFit/>
            </a:bodyPr>
            <a:lstStyle/>
            <a:p>
              <a:pPr algn="dist"/>
              <a:r>
                <a:rPr lang="zh-CN" altLang="en-US" sz="1400" spc="150" dirty="0">
                  <a:solidFill>
                    <a:schemeClr val="tx1">
                      <a:lumMod val="75000"/>
                      <a:lumOff val="25000"/>
                    </a:schemeClr>
                  </a:solidFill>
                  <a:cs typeface="+mn-ea"/>
                  <a:sym typeface="+mn-lt"/>
                </a:rPr>
                <a:t>一株木棉，一款肆意，粉红嫣蔫，何种思绪？</a:t>
              </a:r>
            </a:p>
          </p:txBody>
        </p:sp>
      </p:grpSp>
      <p:grpSp>
        <p:nvGrpSpPr>
          <p:cNvPr id="129" name="组合 128"/>
          <p:cNvGrpSpPr/>
          <p:nvPr/>
        </p:nvGrpSpPr>
        <p:grpSpPr>
          <a:xfrm>
            <a:off x="1230153" y="2195448"/>
            <a:ext cx="1406323" cy="3173338"/>
            <a:chOff x="7600865" y="2195447"/>
            <a:chExt cx="1406323" cy="3173338"/>
          </a:xfrm>
        </p:grpSpPr>
        <p:grpSp>
          <p:nvGrpSpPr>
            <p:cNvPr id="130" name="组合 129"/>
            <p:cNvGrpSpPr/>
            <p:nvPr/>
          </p:nvGrpSpPr>
          <p:grpSpPr>
            <a:xfrm>
              <a:off x="7684141" y="2195447"/>
              <a:ext cx="1323047" cy="3173338"/>
              <a:chOff x="7434007" y="2195449"/>
              <a:chExt cx="1323047" cy="3173338"/>
            </a:xfrm>
          </p:grpSpPr>
          <p:grpSp>
            <p:nvGrpSpPr>
              <p:cNvPr id="132" name="组合 131"/>
              <p:cNvGrpSpPr/>
              <p:nvPr/>
            </p:nvGrpSpPr>
            <p:grpSpPr>
              <a:xfrm>
                <a:off x="8134885" y="3444570"/>
                <a:ext cx="575930" cy="1924212"/>
                <a:chOff x="7853447" y="2396405"/>
                <a:chExt cx="576064" cy="1924660"/>
              </a:xfrm>
            </p:grpSpPr>
            <p:sp>
              <p:nvSpPr>
                <p:cNvPr id="136" name="矩形 135"/>
                <p:cNvSpPr/>
                <p:nvPr/>
              </p:nvSpPr>
              <p:spPr>
                <a:xfrm>
                  <a:off x="7853447" y="2396405"/>
                  <a:ext cx="576064" cy="19246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TextBox 136"/>
                <p:cNvSpPr txBox="1"/>
                <p:nvPr/>
              </p:nvSpPr>
              <p:spPr>
                <a:xfrm>
                  <a:off x="7875384" y="2629046"/>
                  <a:ext cx="554127" cy="1502676"/>
                </a:xfrm>
                <a:prstGeom prst="rect">
                  <a:avLst/>
                </a:prstGeom>
                <a:noFill/>
              </p:spPr>
              <p:txBody>
                <a:bodyPr vert="eaVert" wrap="square" rtlCol="0">
                  <a:spAutoFit/>
                </a:bodyPr>
                <a:lstStyle/>
                <a:p>
                  <a:pPr algn="dist"/>
                  <a:r>
                    <a:rPr lang="zh-CN" altLang="en-US" sz="2400" dirty="0">
                      <a:solidFill>
                        <a:schemeClr val="tx1">
                          <a:lumMod val="75000"/>
                          <a:lumOff val="25000"/>
                        </a:schemeClr>
                      </a:solidFill>
                      <a:cs typeface="+mn-ea"/>
                      <a:sym typeface="+mn-lt"/>
                    </a:rPr>
                    <a:t>时光</a:t>
                  </a:r>
                </a:p>
              </p:txBody>
            </p:sp>
          </p:grpSp>
          <p:grpSp>
            <p:nvGrpSpPr>
              <p:cNvPr id="133" name="组合 132"/>
              <p:cNvGrpSpPr/>
              <p:nvPr/>
            </p:nvGrpSpPr>
            <p:grpSpPr>
              <a:xfrm>
                <a:off x="7434007" y="2195449"/>
                <a:ext cx="1323047" cy="3173338"/>
                <a:chOff x="1960916" y="2195958"/>
                <a:chExt cx="1323354" cy="3174073"/>
              </a:xfrm>
            </p:grpSpPr>
            <p:sp>
              <p:nvSpPr>
                <p:cNvPr id="134" name="TextBox 133"/>
                <p:cNvSpPr txBox="1"/>
                <p:nvPr/>
              </p:nvSpPr>
              <p:spPr>
                <a:xfrm>
                  <a:off x="2637789" y="2343992"/>
                  <a:ext cx="646481" cy="646353"/>
                </a:xfrm>
                <a:prstGeom prst="rect">
                  <a:avLst/>
                </a:prstGeom>
                <a:noFill/>
              </p:spPr>
              <p:txBody>
                <a:bodyPr wrap="none" rtlCol="0">
                  <a:spAutoFit/>
                </a:bodyPr>
                <a:lstStyle>
                  <a:defPPr>
                    <a:defRPr lang="zh-CN"/>
                  </a:defPPr>
                  <a:lvl1pPr>
                    <a:defRPr sz="3600">
                      <a:solidFill>
                        <a:schemeClr val="tx1">
                          <a:lumMod val="75000"/>
                          <a:lumOff val="25000"/>
                        </a:schemeClr>
                      </a:solidFill>
                      <a:latin typeface="字酷堂清楷体" panose="02010601030101010101" pitchFamily="2" charset="-122"/>
                      <a:ea typeface="字酷堂清楷体" panose="02010601030101010101" pitchFamily="2" charset="-122"/>
                    </a:defRPr>
                  </a:lvl1pPr>
                </a:lstStyle>
                <a:p>
                  <a:r>
                    <a:rPr lang="zh-CN" altLang="en-US" dirty="0">
                      <a:latin typeface="+mn-lt"/>
                      <a:ea typeface="+mn-ea"/>
                      <a:cs typeface="+mn-ea"/>
                      <a:sym typeface="+mn-lt"/>
                    </a:rPr>
                    <a:t>肆</a:t>
                  </a:r>
                </a:p>
              </p:txBody>
            </p:sp>
            <p:sp>
              <p:nvSpPr>
                <p:cNvPr id="135" name="矩形 134"/>
                <p:cNvSpPr/>
                <p:nvPr/>
              </p:nvSpPr>
              <p:spPr>
                <a:xfrm>
                  <a:off x="1960916" y="2195958"/>
                  <a:ext cx="505384" cy="3174073"/>
                </a:xfrm>
                <a:prstGeom prst="rect">
                  <a:avLst/>
                </a:prstGeom>
              </p:spPr>
              <p:txBody>
                <a:bodyPr vert="eaVert" wrap="square">
                  <a:spAutoFit/>
                </a:bodyPr>
                <a:lstStyle/>
                <a:p>
                  <a:pPr>
                    <a:lnSpc>
                      <a:spcPts val="2500"/>
                    </a:lnSpc>
                  </a:pPr>
                  <a:endParaRPr lang="en-US" altLang="zh-CN" sz="1500" spc="200" dirty="0">
                    <a:solidFill>
                      <a:schemeClr val="tx1">
                        <a:lumMod val="75000"/>
                        <a:lumOff val="25000"/>
                      </a:schemeClr>
                    </a:solidFill>
                    <a:cs typeface="+mn-ea"/>
                    <a:sym typeface="+mn-lt"/>
                  </a:endParaRPr>
                </a:p>
              </p:txBody>
            </p:sp>
          </p:grpSp>
        </p:grpSp>
        <p:sp>
          <p:nvSpPr>
            <p:cNvPr id="131" name="矩形 130"/>
            <p:cNvSpPr/>
            <p:nvPr/>
          </p:nvSpPr>
          <p:spPr>
            <a:xfrm>
              <a:off x="7600865" y="2224624"/>
              <a:ext cx="615553" cy="2231129"/>
            </a:xfrm>
            <a:prstGeom prst="rect">
              <a:avLst/>
            </a:prstGeom>
          </p:spPr>
          <p:txBody>
            <a:bodyPr vert="eaVert" wrap="square">
              <a:spAutoFit/>
            </a:bodyPr>
            <a:lstStyle/>
            <a:p>
              <a:pPr algn="dist"/>
              <a:r>
                <a:rPr lang="zh-CN" altLang="en-US" sz="1400" spc="150" dirty="0">
                  <a:solidFill>
                    <a:schemeClr val="tx1">
                      <a:lumMod val="75000"/>
                      <a:lumOff val="25000"/>
                    </a:schemeClr>
                  </a:solidFill>
                  <a:cs typeface="+mn-ea"/>
                  <a:sym typeface="+mn-lt"/>
                </a:rPr>
                <a:t>一株木棉，一款肆意，粉红嫣蔫，何种思绪？</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0"/>
                                        </p:tgtEl>
                                        <p:attrNameLst>
                                          <p:attrName>style.visibility</p:attrName>
                                        </p:attrNameLst>
                                      </p:cBhvr>
                                      <p:to>
                                        <p:strVal val="visible"/>
                                      </p:to>
                                    </p:set>
                                    <p:anim by="(-#ppt_w*2)" calcmode="lin" valueType="num">
                                      <p:cBhvr rctx="PPT">
                                        <p:cTn id="7" dur="625" autoRev="1" fill="hold">
                                          <p:stCondLst>
                                            <p:cond delay="0"/>
                                          </p:stCondLst>
                                        </p:cTn>
                                        <p:tgtEl>
                                          <p:spTgt spid="60"/>
                                        </p:tgtEl>
                                        <p:attrNameLst>
                                          <p:attrName>ppt_w</p:attrName>
                                        </p:attrNameLst>
                                      </p:cBhvr>
                                    </p:anim>
                                    <p:anim by="(#ppt_w*0.50)" calcmode="lin" valueType="num">
                                      <p:cBhvr>
                                        <p:cTn id="8" dur="625" decel="50000" autoRev="1" fill="hold">
                                          <p:stCondLst>
                                            <p:cond delay="0"/>
                                          </p:stCondLst>
                                        </p:cTn>
                                        <p:tgtEl>
                                          <p:spTgt spid="60"/>
                                        </p:tgtEl>
                                        <p:attrNameLst>
                                          <p:attrName>ppt_x</p:attrName>
                                        </p:attrNameLst>
                                      </p:cBhvr>
                                    </p:anim>
                                    <p:anim from="(-#ppt_h/2)" to="(#ppt_y)" calcmode="lin" valueType="num">
                                      <p:cBhvr>
                                        <p:cTn id="9" dur="1250" fill="hold">
                                          <p:stCondLst>
                                            <p:cond delay="0"/>
                                          </p:stCondLst>
                                        </p:cTn>
                                        <p:tgtEl>
                                          <p:spTgt spid="60"/>
                                        </p:tgtEl>
                                        <p:attrNameLst>
                                          <p:attrName>ppt_y</p:attrName>
                                        </p:attrNameLst>
                                      </p:cBhvr>
                                    </p:anim>
                                    <p:animRot by="21600000">
                                      <p:cBhvr>
                                        <p:cTn id="10" dur="1250" fill="hold">
                                          <p:stCondLst>
                                            <p:cond delay="0"/>
                                          </p:stCondLst>
                                        </p:cTn>
                                        <p:tgtEl>
                                          <p:spTgt spid="60"/>
                                        </p:tgtEl>
                                        <p:attrNameLst>
                                          <p:attrName>r</p:attrName>
                                        </p:attrNameLst>
                                      </p:cBhvr>
                                    </p:animRot>
                                  </p:childTnLst>
                                </p:cTn>
                              </p:par>
                            </p:childTnLst>
                          </p:cTn>
                        </p:par>
                        <p:par>
                          <p:cTn id="11" fill="hold">
                            <p:stCondLst>
                              <p:cond delay="1375"/>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1"/>
                                        </p:tgtEl>
                                        <p:attrNameLst>
                                          <p:attrName>style.visibility</p:attrName>
                                        </p:attrNameLst>
                                      </p:cBhvr>
                                      <p:to>
                                        <p:strVal val="visible"/>
                                      </p:to>
                                    </p:set>
                                    <p:anim calcmode="lin" valueType="num">
                                      <p:cBhvr>
                                        <p:cTn id="14" dur="12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5" dur="1250" fill="hold"/>
                                        <p:tgtEl>
                                          <p:spTgt spid="61"/>
                                        </p:tgtEl>
                                        <p:attrNameLst>
                                          <p:attrName>ppt_y</p:attrName>
                                        </p:attrNameLst>
                                      </p:cBhvr>
                                      <p:tavLst>
                                        <p:tav tm="0">
                                          <p:val>
                                            <p:strVal val="#ppt_y"/>
                                          </p:val>
                                        </p:tav>
                                        <p:tav tm="100000">
                                          <p:val>
                                            <p:strVal val="#ppt_y"/>
                                          </p:val>
                                        </p:tav>
                                      </p:tavLst>
                                    </p:anim>
                                    <p:anim calcmode="lin" valueType="num">
                                      <p:cBhvr>
                                        <p:cTn id="16" dur="12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7" dur="12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250" tmFilter="0,0; .5, 1; 1, 1"/>
                                        <p:tgtEl>
                                          <p:spTgt spid="61"/>
                                        </p:tgtEl>
                                      </p:cBhvr>
                                    </p:animEffect>
                                  </p:childTnLst>
                                </p:cTn>
                              </p:par>
                            </p:childTnLst>
                          </p:cTn>
                        </p:par>
                        <p:par>
                          <p:cTn id="19" fill="hold">
                            <p:stCondLst>
                              <p:cond delay="3500"/>
                            </p:stCondLst>
                            <p:childTnLst>
                              <p:par>
                                <p:cTn id="20" presetID="22" presetClass="entr" presetSubtype="1"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1000"/>
                                        <p:tgtEl>
                                          <p:spTgt spid="20"/>
                                        </p:tgtEl>
                                      </p:cBhvr>
                                    </p:animEffect>
                                  </p:childTnLst>
                                </p:cTn>
                              </p:par>
                            </p:childTnLst>
                          </p:cTn>
                        </p:par>
                        <p:par>
                          <p:cTn id="23" fill="hold">
                            <p:stCondLst>
                              <p:cond delay="4500"/>
                            </p:stCondLst>
                            <p:childTnLst>
                              <p:par>
                                <p:cTn id="24" presetID="22" presetClass="entr" presetSubtype="4" fill="hold" nodeType="after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wipe(down)">
                                      <p:cBhvr>
                                        <p:cTn id="26" dur="1000"/>
                                        <p:tgtEl>
                                          <p:spTgt spid="102"/>
                                        </p:tgtEl>
                                      </p:cBhvr>
                                    </p:animEffect>
                                  </p:childTnLst>
                                </p:cTn>
                              </p:par>
                            </p:childTnLst>
                          </p:cTn>
                        </p:par>
                        <p:par>
                          <p:cTn id="27" fill="hold">
                            <p:stCondLst>
                              <p:cond delay="5500"/>
                            </p:stCondLst>
                            <p:childTnLst>
                              <p:par>
                                <p:cTn id="28" presetID="22" presetClass="entr" presetSubtype="1" fill="hold" nodeType="after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wipe(up)">
                                      <p:cBhvr>
                                        <p:cTn id="30" dur="1000"/>
                                        <p:tgtEl>
                                          <p:spTgt spid="111"/>
                                        </p:tgtEl>
                                      </p:cBhvr>
                                    </p:animEffect>
                                  </p:childTnLst>
                                </p:cTn>
                              </p:par>
                            </p:childTnLst>
                          </p:cTn>
                        </p:par>
                        <p:par>
                          <p:cTn id="31" fill="hold">
                            <p:stCondLst>
                              <p:cond delay="6500"/>
                            </p:stCondLst>
                            <p:childTnLst>
                              <p:par>
                                <p:cTn id="32" presetID="22" presetClass="entr" presetSubtype="4"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wipe(down)">
                                      <p:cBhvr>
                                        <p:cTn id="34"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001627" y="364334"/>
            <a:ext cx="10188746" cy="510524"/>
          </a:xfrm>
          <a:prstGeom prst="rect">
            <a:avLst/>
          </a:prstGeom>
        </p:spPr>
        <p:txBody>
          <a:bodyPr vert="horz" wrap="square">
            <a:spAutoFit/>
          </a:bodyPr>
          <a:lstStyle/>
          <a:p>
            <a:pPr algn="dist">
              <a:lnSpc>
                <a:spcPct val="200000"/>
              </a:lnSpc>
            </a:pPr>
            <a:r>
              <a:rPr lang="zh-CN" altLang="en-US" sz="1600" dirty="0">
                <a:solidFill>
                  <a:schemeClr val="bg1">
                    <a:lumMod val="95000"/>
                  </a:schemeClr>
                </a:solidFill>
                <a:cs typeface="+mn-ea"/>
                <a:sym typeface="+mn-lt"/>
              </a:rPr>
              <a:t>厦门是一座简约、精致、秀美的城市。仿佛一帕散发着奶香的襁褓，随意地泊在浪花间，我的心湖里</a:t>
            </a:r>
            <a:r>
              <a:rPr lang="en-US" altLang="zh-CN" sz="1600" dirty="0">
                <a:solidFill>
                  <a:schemeClr val="bg1">
                    <a:lumMod val="95000"/>
                  </a:schemeClr>
                </a:solidFill>
                <a:cs typeface="+mn-ea"/>
                <a:sym typeface="+mn-lt"/>
              </a:rPr>
              <a:t>……</a:t>
            </a:r>
          </a:p>
        </p:txBody>
      </p:sp>
      <p:sp>
        <p:nvSpPr>
          <p:cNvPr id="5" name="文本框 4"/>
          <p:cNvSpPr txBox="1"/>
          <p:nvPr/>
        </p:nvSpPr>
        <p:spPr>
          <a:xfrm>
            <a:off x="8774016" y="2324167"/>
            <a:ext cx="682903" cy="646331"/>
          </a:xfrm>
          <a:prstGeom prst="rect">
            <a:avLst/>
          </a:prstGeom>
          <a:noFill/>
        </p:spPr>
        <p:txBody>
          <a:bodyPr wrap="square" rtlCol="0">
            <a:spAutoFit/>
          </a:bodyPr>
          <a:lstStyle>
            <a:defPPr>
              <a:defRPr lang="zh-CN"/>
            </a:defPPr>
            <a:lvl1pPr>
              <a:defRPr sz="4800">
                <a:solidFill>
                  <a:srgbClr val="94826D"/>
                </a:solidFill>
                <a:latin typeface="康煕字典體(Demo)" pitchFamily="2" charset="-120"/>
                <a:ea typeface="康煕字典體(Demo)" pitchFamily="2" charset="-120"/>
              </a:defRPr>
            </a:lvl1pPr>
          </a:lstStyle>
          <a:p>
            <a:pPr algn="dist"/>
            <a:r>
              <a:rPr lang="zh-CN" altLang="en-US" sz="3600" dirty="0">
                <a:solidFill>
                  <a:schemeClr val="bg1"/>
                </a:solidFill>
                <a:latin typeface="+mn-lt"/>
                <a:ea typeface="+mn-ea"/>
                <a:cs typeface="+mn-ea"/>
                <a:sym typeface="+mn-lt"/>
              </a:rPr>
              <a:t>漫</a:t>
            </a:r>
            <a:endParaRPr lang="zh-CN" altLang="en-US" sz="3600" dirty="0">
              <a:solidFill>
                <a:srgbClr val="C00000"/>
              </a:solidFill>
              <a:latin typeface="+mn-lt"/>
              <a:ea typeface="+mn-ea"/>
              <a:cs typeface="+mn-ea"/>
              <a:sym typeface="+mn-lt"/>
            </a:endParaRPr>
          </a:p>
        </p:txBody>
      </p:sp>
      <p:sp>
        <p:nvSpPr>
          <p:cNvPr id="6" name="文本框 5"/>
          <p:cNvSpPr txBox="1"/>
          <p:nvPr/>
        </p:nvSpPr>
        <p:spPr>
          <a:xfrm>
            <a:off x="9605759" y="1393144"/>
            <a:ext cx="682903" cy="1862048"/>
          </a:xfrm>
          <a:prstGeom prst="rect">
            <a:avLst/>
          </a:prstGeom>
          <a:noFill/>
        </p:spPr>
        <p:txBody>
          <a:bodyPr wrap="square" rtlCol="0">
            <a:spAutoFit/>
          </a:bodyPr>
          <a:lstStyle>
            <a:defPPr>
              <a:defRPr lang="zh-CN"/>
            </a:defPPr>
            <a:lvl1pPr>
              <a:defRPr sz="4800">
                <a:solidFill>
                  <a:srgbClr val="94826D"/>
                </a:solidFill>
                <a:latin typeface="康煕字典體(Demo)" pitchFamily="2" charset="-120"/>
                <a:ea typeface="康煕字典體(Demo)" pitchFamily="2" charset="-120"/>
              </a:defRPr>
            </a:lvl1pPr>
          </a:lstStyle>
          <a:p>
            <a:pPr algn="dist"/>
            <a:r>
              <a:rPr lang="zh-CN" altLang="en-US" sz="11500" dirty="0">
                <a:solidFill>
                  <a:schemeClr val="accent2">
                    <a:lumMod val="75000"/>
                  </a:schemeClr>
                </a:solidFill>
                <a:latin typeface="+mn-lt"/>
                <a:ea typeface="+mn-ea"/>
                <a:cs typeface="+mn-ea"/>
                <a:sym typeface="+mn-lt"/>
              </a:rPr>
              <a:t>想</a:t>
            </a:r>
          </a:p>
        </p:txBody>
      </p:sp>
      <p:sp>
        <p:nvSpPr>
          <p:cNvPr id="7" name="矩形 6"/>
          <p:cNvSpPr/>
          <p:nvPr/>
        </p:nvSpPr>
        <p:spPr>
          <a:xfrm>
            <a:off x="5063319" y="3429000"/>
            <a:ext cx="6318318" cy="2400657"/>
          </a:xfrm>
          <a:prstGeom prst="rect">
            <a:avLst/>
          </a:prstGeom>
        </p:spPr>
        <p:txBody>
          <a:bodyPr vert="horz" wrap="square">
            <a:spAutoFit/>
          </a:bodyPr>
          <a:lstStyle/>
          <a:p>
            <a:pPr algn="r">
              <a:lnSpc>
                <a:spcPct val="200000"/>
              </a:lnSpc>
            </a:pPr>
            <a:r>
              <a:rPr lang="zh-CN" altLang="en-US" sz="1500" dirty="0">
                <a:solidFill>
                  <a:schemeClr val="bg1"/>
                </a:solidFill>
                <a:cs typeface="+mn-ea"/>
                <a:sym typeface="+mn-lt"/>
              </a:rPr>
              <a:t>如果说雄踞在九江边</a:t>
            </a:r>
            <a:endParaRPr lang="en-US" altLang="zh-CN" sz="1500" dirty="0">
              <a:solidFill>
                <a:schemeClr val="bg1"/>
              </a:solidFill>
              <a:cs typeface="+mn-ea"/>
              <a:sym typeface="+mn-lt"/>
            </a:endParaRPr>
          </a:p>
          <a:p>
            <a:pPr algn="r">
              <a:lnSpc>
                <a:spcPct val="200000"/>
              </a:lnSpc>
            </a:pPr>
            <a:r>
              <a:rPr lang="zh-CN" altLang="en-US" sz="1500" dirty="0">
                <a:solidFill>
                  <a:schemeClr val="bg1"/>
                </a:solidFill>
                <a:cs typeface="+mn-ea"/>
                <a:sym typeface="+mn-lt"/>
              </a:rPr>
              <a:t>以清风为弦的庐山是一把别致的竖琴，</a:t>
            </a:r>
            <a:endParaRPr lang="en-US" altLang="zh-CN" sz="1500" dirty="0">
              <a:solidFill>
                <a:schemeClr val="bg1"/>
              </a:solidFill>
              <a:cs typeface="+mn-ea"/>
              <a:sym typeface="+mn-lt"/>
            </a:endParaRPr>
          </a:p>
          <a:p>
            <a:pPr algn="r">
              <a:lnSpc>
                <a:spcPct val="200000"/>
              </a:lnSpc>
            </a:pPr>
            <a:r>
              <a:rPr lang="zh-CN" altLang="en-US" sz="1500" dirty="0">
                <a:solidFill>
                  <a:schemeClr val="bg1"/>
                </a:solidFill>
                <a:cs typeface="+mn-ea"/>
                <a:sym typeface="+mn-lt"/>
              </a:rPr>
              <a:t>那么在海浪中呢喃吟哦的天涯海角就是一支悠然的小夜曲；</a:t>
            </a:r>
            <a:endParaRPr lang="en-US" altLang="zh-CN" sz="1500" dirty="0">
              <a:solidFill>
                <a:schemeClr val="bg1"/>
              </a:solidFill>
              <a:cs typeface="+mn-ea"/>
              <a:sym typeface="+mn-lt"/>
            </a:endParaRPr>
          </a:p>
          <a:p>
            <a:pPr algn="r">
              <a:lnSpc>
                <a:spcPct val="200000"/>
              </a:lnSpc>
            </a:pPr>
            <a:r>
              <a:rPr lang="zh-CN" altLang="en-US" sz="1500" dirty="0">
                <a:solidFill>
                  <a:schemeClr val="bg1"/>
                </a:solidFill>
                <a:cs typeface="+mn-ea"/>
                <a:sym typeface="+mn-lt"/>
              </a:rPr>
              <a:t>如果说在阳光下缱绻舒展的银沙滩是一首浪漫的抒情诗，</a:t>
            </a:r>
            <a:endParaRPr lang="en-US" altLang="zh-CN" sz="1500" dirty="0">
              <a:solidFill>
                <a:schemeClr val="bg1"/>
              </a:solidFill>
              <a:cs typeface="+mn-ea"/>
              <a:sym typeface="+mn-lt"/>
            </a:endParaRPr>
          </a:p>
          <a:p>
            <a:pPr algn="r">
              <a:lnSpc>
                <a:spcPct val="200000"/>
              </a:lnSpc>
            </a:pPr>
            <a:r>
              <a:rPr lang="zh-CN" altLang="en-US" sz="1500" dirty="0">
                <a:solidFill>
                  <a:schemeClr val="bg1"/>
                </a:solidFill>
                <a:cs typeface="+mn-ea"/>
                <a:sym typeface="+mn-lt"/>
              </a:rPr>
              <a:t>那么在海鸥的祝福声中、迎着朝阳浅笑的厦门就是一篇珠圆玑润的散文。</a:t>
            </a:r>
            <a:endParaRPr lang="en-US" altLang="zh-CN" sz="1500" dirty="0">
              <a:solidFill>
                <a:schemeClr val="bg1"/>
              </a:solidFill>
              <a:cs typeface="+mn-ea"/>
              <a:sym typeface="+mn-lt"/>
            </a:endParaRPr>
          </a:p>
        </p:txBody>
      </p:sp>
      <p:sp>
        <p:nvSpPr>
          <p:cNvPr id="8" name="文本框 7"/>
          <p:cNvSpPr txBox="1"/>
          <p:nvPr/>
        </p:nvSpPr>
        <p:spPr>
          <a:xfrm>
            <a:off x="6354752" y="3573644"/>
            <a:ext cx="1463436" cy="707886"/>
          </a:xfrm>
          <a:prstGeom prst="rect">
            <a:avLst/>
          </a:prstGeom>
          <a:noFill/>
        </p:spPr>
        <p:txBody>
          <a:bodyPr wrap="square" rtlCol="0">
            <a:spAutoFit/>
          </a:bodyPr>
          <a:lstStyle>
            <a:defPPr>
              <a:defRPr lang="zh-CN"/>
            </a:defPPr>
            <a:lvl1pPr algn="dist">
              <a:defRPr sz="3600">
                <a:solidFill>
                  <a:schemeClr val="bg1"/>
                </a:solidFill>
                <a:latin typeface="康煕字典體(Demo)" pitchFamily="2" charset="-120"/>
                <a:ea typeface="康煕字典體(Demo)" pitchFamily="2" charset="-120"/>
              </a:defRPr>
            </a:lvl1pPr>
          </a:lstStyle>
          <a:p>
            <a:r>
              <a:rPr lang="zh-CN" altLang="en-US" sz="4000" dirty="0">
                <a:solidFill>
                  <a:schemeClr val="accent6">
                    <a:lumMod val="40000"/>
                    <a:lumOff val="60000"/>
                  </a:schemeClr>
                </a:solidFill>
                <a:latin typeface="+mn-lt"/>
                <a:ea typeface="+mn-ea"/>
                <a:cs typeface="+mn-ea"/>
                <a:sym typeface="+mn-lt"/>
              </a:rPr>
              <a:t>厦门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par>
                          <p:cTn id="18" fill="hold">
                            <p:stCondLst>
                              <p:cond delay="2000"/>
                            </p:stCondLst>
                            <p:childTnLst>
                              <p:par>
                                <p:cTn id="19" presetID="10" presetClass="entr" presetSubtype="0" fill="hold" grpId="0" nodeType="after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childTnLst>
                                </p:cTn>
                              </p:par>
                            </p:childTnLst>
                          </p:cTn>
                        </p:par>
                        <p:par>
                          <p:cTn id="22" fill="hold">
                            <p:stCondLst>
                              <p:cond delay="1085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by="(-#ppt_w*2)" calcmode="lin" valueType="num">
                                      <p:cBhvr rctx="PPT">
                                        <p:cTn id="25" dur="500" autoRev="1" fill="hold">
                                          <p:stCondLst>
                                            <p:cond delay="0"/>
                                          </p:stCondLst>
                                        </p:cTn>
                                        <p:tgtEl>
                                          <p:spTgt spid="8"/>
                                        </p:tgtEl>
                                        <p:attrNameLst>
                                          <p:attrName>ppt_w</p:attrName>
                                        </p:attrNameLst>
                                      </p:cBhvr>
                                    </p:anim>
                                    <p:anim by="(#ppt_w*0.50)" calcmode="lin" valueType="num">
                                      <p:cBhvr>
                                        <p:cTn id="26" dur="500" decel="50000" autoRev="1" fill="hold">
                                          <p:stCondLst>
                                            <p:cond delay="0"/>
                                          </p:stCondLst>
                                        </p:cTn>
                                        <p:tgtEl>
                                          <p:spTgt spid="8"/>
                                        </p:tgtEl>
                                        <p:attrNameLst>
                                          <p:attrName>ppt_x</p:attrName>
                                        </p:attrNameLst>
                                      </p:cBhvr>
                                    </p:anim>
                                    <p:anim from="(-#ppt_h/2)" to="(#ppt_y)" calcmode="lin" valueType="num">
                                      <p:cBhvr>
                                        <p:cTn id="27" dur="1000" fill="hold">
                                          <p:stCondLst>
                                            <p:cond delay="0"/>
                                          </p:stCondLst>
                                        </p:cTn>
                                        <p:tgtEl>
                                          <p:spTgt spid="8"/>
                                        </p:tgtEl>
                                        <p:attrNameLst>
                                          <p:attrName>ppt_y</p:attrName>
                                        </p:attrNameLst>
                                      </p:cBhvr>
                                    </p:anim>
                                    <p:animRot by="21600000">
                                      <p:cBhvr>
                                        <p:cTn id="2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2" name="图表 1"/>
          <p:cNvGraphicFramePr/>
          <p:nvPr/>
        </p:nvGraphicFramePr>
        <p:xfrm>
          <a:off x="2784399" y="909303"/>
          <a:ext cx="7271125" cy="4247489"/>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组合 6"/>
          <p:cNvGrpSpPr/>
          <p:nvPr/>
        </p:nvGrpSpPr>
        <p:grpSpPr>
          <a:xfrm>
            <a:off x="10847428" y="0"/>
            <a:ext cx="791905" cy="6858000"/>
            <a:chOff x="10847734" y="0"/>
            <a:chExt cx="792088" cy="6859588"/>
          </a:xfrm>
          <a:solidFill>
            <a:schemeClr val="accent6">
              <a:lumMod val="50000"/>
            </a:schemeClr>
          </a:solidFill>
        </p:grpSpPr>
        <p:sp>
          <p:nvSpPr>
            <p:cNvPr id="8" name="矩形 7"/>
            <p:cNvSpPr/>
            <p:nvPr/>
          </p:nvSpPr>
          <p:spPr>
            <a:xfrm>
              <a:off x="10847734" y="0"/>
              <a:ext cx="792088"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9"/>
            <p:cNvSpPr txBox="1"/>
            <p:nvPr/>
          </p:nvSpPr>
          <p:spPr>
            <a:xfrm>
              <a:off x="10974410" y="1269554"/>
              <a:ext cx="538733" cy="2941471"/>
            </a:xfrm>
            <a:prstGeom prst="rect">
              <a:avLst/>
            </a:prstGeom>
            <a:grpFill/>
          </p:spPr>
          <p:txBody>
            <a:bodyPr vert="eaVert" wrap="square" rtlCol="0">
              <a:spAutoFit/>
            </a:bodyPr>
            <a:lstStyle/>
            <a:p>
              <a:pPr algn="dist"/>
              <a:r>
                <a:rPr lang="zh-CN" altLang="en-US" sz="2300" dirty="0">
                  <a:solidFill>
                    <a:schemeClr val="bg1"/>
                  </a:solidFill>
                  <a:cs typeface="+mn-ea"/>
                  <a:sym typeface="+mn-lt"/>
                </a:rPr>
                <a:t>厦</a:t>
              </a:r>
              <a:r>
                <a:rPr lang="en-US" altLang="zh-CN" sz="2300" dirty="0">
                  <a:solidFill>
                    <a:schemeClr val="bg1"/>
                  </a:solidFill>
                  <a:cs typeface="+mn-ea"/>
                  <a:sym typeface="+mn-lt"/>
                </a:rPr>
                <a:t>/</a:t>
              </a:r>
              <a:r>
                <a:rPr lang="zh-CN" altLang="en-US" sz="2300" dirty="0">
                  <a:solidFill>
                    <a:schemeClr val="bg1"/>
                  </a:solidFill>
                  <a:cs typeface="+mn-ea"/>
                  <a:sym typeface="+mn-lt"/>
                </a:rPr>
                <a:t>门</a:t>
              </a:r>
              <a:r>
                <a:rPr lang="en-US" altLang="zh-CN" sz="2300" dirty="0">
                  <a:solidFill>
                    <a:schemeClr val="bg1"/>
                  </a:solidFill>
                  <a:cs typeface="+mn-ea"/>
                  <a:sym typeface="+mn-lt"/>
                </a:rPr>
                <a:t>/</a:t>
              </a:r>
              <a:r>
                <a:rPr lang="zh-CN" altLang="en-US" sz="2300" dirty="0">
                  <a:solidFill>
                    <a:schemeClr val="bg1"/>
                  </a:solidFill>
                  <a:cs typeface="+mn-ea"/>
                  <a:sym typeface="+mn-lt"/>
                </a:rPr>
                <a:t>时</a:t>
              </a:r>
              <a:r>
                <a:rPr lang="en-US" altLang="zh-CN" sz="2300" dirty="0">
                  <a:solidFill>
                    <a:schemeClr val="bg1"/>
                  </a:solidFill>
                  <a:cs typeface="+mn-ea"/>
                  <a:sym typeface="+mn-lt"/>
                </a:rPr>
                <a:t>/</a:t>
              </a:r>
              <a:r>
                <a:rPr lang="zh-CN" altLang="en-US" sz="2300" dirty="0">
                  <a:solidFill>
                    <a:schemeClr val="bg1"/>
                  </a:solidFill>
                  <a:cs typeface="+mn-ea"/>
                  <a:sym typeface="+mn-lt"/>
                </a:rPr>
                <a:t>光</a:t>
              </a:r>
            </a:p>
          </p:txBody>
        </p:sp>
      </p:grpSp>
      <p:sp>
        <p:nvSpPr>
          <p:cNvPr id="11" name="矩形 25"/>
          <p:cNvSpPr/>
          <p:nvPr/>
        </p:nvSpPr>
        <p:spPr>
          <a:xfrm>
            <a:off x="624658" y="5300775"/>
            <a:ext cx="9574848" cy="1131079"/>
          </a:xfrm>
          <a:prstGeom prst="rect">
            <a:avLst/>
          </a:prstGeom>
          <a:noFill/>
          <a:ln w="9525">
            <a:noFill/>
          </a:ln>
        </p:spPr>
        <p:txBody>
          <a:bodyPr vert="horz" wrap="square">
            <a:spAutoFit/>
          </a:bodyPr>
          <a:lstStyle/>
          <a:p>
            <a:pPr algn="ctr">
              <a:lnSpc>
                <a:spcPct val="150000"/>
              </a:lnSpc>
            </a:pPr>
            <a:r>
              <a:rPr lang="zh-CN" altLang="en-US" sz="1500" dirty="0">
                <a:solidFill>
                  <a:schemeClr val="tx1">
                    <a:lumMod val="75000"/>
                    <a:lumOff val="25000"/>
                  </a:schemeClr>
                </a:solidFill>
                <a:cs typeface="+mn-ea"/>
                <a:sym typeface="+mn-lt"/>
              </a:rPr>
              <a:t>点击输入内容点击输入内容点击输入内容点击输入内容点击输入内容点击输入内容点击输入内容点击输入内容点击输入内容点击输入内容点击输入内容点击输入内容点击输入内容</a:t>
            </a:r>
            <a:endParaRPr lang="en-US" altLang="zh-CN" sz="1500" dirty="0">
              <a:solidFill>
                <a:schemeClr val="tx1">
                  <a:lumMod val="75000"/>
                  <a:lumOff val="25000"/>
                </a:schemeClr>
              </a:solidFill>
              <a:cs typeface="+mn-ea"/>
              <a:sym typeface="+mn-lt"/>
            </a:endParaRPr>
          </a:p>
          <a:p>
            <a:pPr algn="ctr">
              <a:lnSpc>
                <a:spcPct val="150000"/>
              </a:lnSpc>
            </a:pPr>
            <a:endParaRPr lang="en-US" altLang="zh-CN" sz="1500" dirty="0">
              <a:solidFill>
                <a:schemeClr val="tx1">
                  <a:lumMod val="75000"/>
                  <a:lumOff val="25000"/>
                </a:schemeClr>
              </a:solidFill>
              <a:cs typeface="+mn-ea"/>
              <a:sym typeface="+mn-lt"/>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42" y="2450126"/>
            <a:ext cx="1922153" cy="1957747"/>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636325">
            <a:off x="307784" y="-326822"/>
            <a:ext cx="768968" cy="136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250"/>
                                        <p:tgtEl>
                                          <p:spTgt spid="2"/>
                                        </p:tgtEl>
                                      </p:cBhvr>
                                    </p:animEffect>
                                  </p:childTnLst>
                                </p:cTn>
                              </p:par>
                            </p:childTnLst>
                          </p:cTn>
                        </p:par>
                        <p:par>
                          <p:cTn id="8" fill="hold">
                            <p:stCondLst>
                              <p:cond delay="175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1500"/>
                                        <p:tgtEl>
                                          <p:spTgt spid="11"/>
                                        </p:tgtEl>
                                      </p:cBhvr>
                                    </p:animEffect>
                                  </p:childTnLst>
                                </p:cTn>
                              </p:par>
                            </p:childTnLst>
                          </p:cTn>
                        </p:par>
                        <p:par>
                          <p:cTn id="12" fill="hold">
                            <p:stCondLst>
                              <p:cond delay="325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75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126124" y="-130800"/>
            <a:ext cx="1317703" cy="1317703"/>
          </a:xfrm>
          <a:prstGeom prst="rect">
            <a:avLst/>
          </a:prstGeom>
        </p:spPr>
      </p:pic>
      <p:sp>
        <p:nvSpPr>
          <p:cNvPr id="3" name="矩形 2"/>
          <p:cNvSpPr/>
          <p:nvPr/>
        </p:nvSpPr>
        <p:spPr>
          <a:xfrm>
            <a:off x="617482" y="2401883"/>
            <a:ext cx="10957036" cy="3825193"/>
          </a:xfrm>
          <a:prstGeom prst="rect">
            <a:avLst/>
          </a:prstGeom>
          <a:solidFill>
            <a:schemeClr val="accent6">
              <a:lumMod val="50000"/>
            </a:schemeClr>
          </a:solidFill>
          <a:ln w="285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2557324" y="364334"/>
            <a:ext cx="7077352" cy="523220"/>
          </a:xfrm>
          <a:prstGeom prst="rect">
            <a:avLst/>
          </a:prstGeom>
        </p:spPr>
        <p:txBody>
          <a:bodyPr vert="horz" wrap="square">
            <a:spAutoFit/>
          </a:bodyPr>
          <a:lstStyle/>
          <a:p>
            <a:pPr algn="ctr"/>
            <a:r>
              <a:rPr lang="zh-CN" altLang="en-US" sz="140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dirty="0">
                <a:solidFill>
                  <a:schemeClr val="tx1">
                    <a:lumMod val="75000"/>
                    <a:lumOff val="25000"/>
                  </a:schemeClr>
                </a:solidFill>
                <a:cs typeface="+mn-ea"/>
                <a:sym typeface="+mn-lt"/>
              </a:rPr>
              <a:t>……</a:t>
            </a:r>
          </a:p>
        </p:txBody>
      </p:sp>
      <p:grpSp>
        <p:nvGrpSpPr>
          <p:cNvPr id="28" name="组合 27"/>
          <p:cNvGrpSpPr/>
          <p:nvPr/>
        </p:nvGrpSpPr>
        <p:grpSpPr>
          <a:xfrm>
            <a:off x="4547378" y="1251864"/>
            <a:ext cx="553998" cy="595177"/>
            <a:chOff x="6593602" y="718185"/>
            <a:chExt cx="553998" cy="595177"/>
          </a:xfrm>
        </p:grpSpPr>
        <p:sp>
          <p:nvSpPr>
            <p:cNvPr id="29" name="椭圆 28"/>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30" name="文本框 29"/>
            <p:cNvSpPr txBox="1"/>
            <p:nvPr/>
          </p:nvSpPr>
          <p:spPr>
            <a:xfrm>
              <a:off x="6593602" y="718185"/>
              <a:ext cx="553998" cy="595177"/>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400" dirty="0">
                  <a:solidFill>
                    <a:schemeClr val="bg1"/>
                  </a:solidFill>
                  <a:latin typeface="+mn-lt"/>
                  <a:ea typeface="+mn-ea"/>
                  <a:cs typeface="+mn-ea"/>
                  <a:sym typeface="+mn-lt"/>
                </a:rPr>
                <a:t>厦</a:t>
              </a:r>
            </a:p>
          </p:txBody>
        </p:sp>
      </p:grpSp>
      <p:grpSp>
        <p:nvGrpSpPr>
          <p:cNvPr id="31" name="组合 30"/>
          <p:cNvGrpSpPr/>
          <p:nvPr/>
        </p:nvGrpSpPr>
        <p:grpSpPr>
          <a:xfrm>
            <a:off x="5431331" y="1251864"/>
            <a:ext cx="553998" cy="595177"/>
            <a:chOff x="6584414" y="720271"/>
            <a:chExt cx="553998" cy="595177"/>
          </a:xfrm>
        </p:grpSpPr>
        <p:sp>
          <p:nvSpPr>
            <p:cNvPr id="32" name="椭圆 31"/>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33" name="文本框 32"/>
            <p:cNvSpPr txBox="1"/>
            <p:nvPr/>
          </p:nvSpPr>
          <p:spPr>
            <a:xfrm>
              <a:off x="6584414" y="720271"/>
              <a:ext cx="553998" cy="595177"/>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400" dirty="0">
                  <a:solidFill>
                    <a:schemeClr val="bg1"/>
                  </a:solidFill>
                  <a:latin typeface="+mn-lt"/>
                  <a:ea typeface="+mn-ea"/>
                  <a:cs typeface="+mn-ea"/>
                  <a:sym typeface="+mn-lt"/>
                </a:rPr>
                <a:t>门</a:t>
              </a:r>
            </a:p>
          </p:txBody>
        </p:sp>
      </p:grpSp>
      <p:grpSp>
        <p:nvGrpSpPr>
          <p:cNvPr id="34" name="组合 33"/>
          <p:cNvGrpSpPr/>
          <p:nvPr/>
        </p:nvGrpSpPr>
        <p:grpSpPr>
          <a:xfrm>
            <a:off x="6333660" y="1294575"/>
            <a:ext cx="553998" cy="595177"/>
            <a:chOff x="6593602" y="762982"/>
            <a:chExt cx="553998" cy="595177"/>
          </a:xfrm>
        </p:grpSpPr>
        <p:sp>
          <p:nvSpPr>
            <p:cNvPr id="35" name="椭圆 34"/>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36" name="文本框 35"/>
            <p:cNvSpPr txBox="1"/>
            <p:nvPr/>
          </p:nvSpPr>
          <p:spPr>
            <a:xfrm>
              <a:off x="6593602" y="762982"/>
              <a:ext cx="553998" cy="595177"/>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400" dirty="0">
                  <a:solidFill>
                    <a:schemeClr val="bg1"/>
                  </a:solidFill>
                  <a:latin typeface="+mn-lt"/>
                  <a:ea typeface="+mn-ea"/>
                  <a:cs typeface="+mn-ea"/>
                  <a:sym typeface="+mn-lt"/>
                </a:rPr>
                <a:t>印</a:t>
              </a:r>
            </a:p>
          </p:txBody>
        </p:sp>
      </p:grpSp>
      <p:grpSp>
        <p:nvGrpSpPr>
          <p:cNvPr id="37" name="组合 36"/>
          <p:cNvGrpSpPr/>
          <p:nvPr/>
        </p:nvGrpSpPr>
        <p:grpSpPr>
          <a:xfrm>
            <a:off x="7251505" y="1251864"/>
            <a:ext cx="553998" cy="595177"/>
            <a:chOff x="6618306" y="720271"/>
            <a:chExt cx="553998" cy="595177"/>
          </a:xfrm>
        </p:grpSpPr>
        <p:sp>
          <p:nvSpPr>
            <p:cNvPr id="38" name="椭圆 37"/>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39" name="文本框 38"/>
            <p:cNvSpPr txBox="1"/>
            <p:nvPr/>
          </p:nvSpPr>
          <p:spPr>
            <a:xfrm>
              <a:off x="6618306" y="720271"/>
              <a:ext cx="553998" cy="595177"/>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400" dirty="0">
                  <a:solidFill>
                    <a:schemeClr val="bg1"/>
                  </a:solidFill>
                  <a:latin typeface="+mn-lt"/>
                  <a:ea typeface="+mn-ea"/>
                  <a:cs typeface="+mn-ea"/>
                  <a:sym typeface="+mn-lt"/>
                </a:rPr>
                <a:t>象</a:t>
              </a:r>
            </a:p>
          </p:txBody>
        </p:sp>
      </p:grpSp>
      <p:grpSp>
        <p:nvGrpSpPr>
          <p:cNvPr id="26" name="组合 25"/>
          <p:cNvGrpSpPr/>
          <p:nvPr/>
        </p:nvGrpSpPr>
        <p:grpSpPr>
          <a:xfrm>
            <a:off x="1033925" y="2679564"/>
            <a:ext cx="2002250" cy="3269830"/>
            <a:chOff x="1033925" y="2679564"/>
            <a:chExt cx="2002250" cy="3269830"/>
          </a:xfrm>
        </p:grpSpPr>
        <p:grpSp>
          <p:nvGrpSpPr>
            <p:cNvPr id="7" name="组合 6"/>
            <p:cNvGrpSpPr/>
            <p:nvPr/>
          </p:nvGrpSpPr>
          <p:grpSpPr>
            <a:xfrm>
              <a:off x="1033925" y="2679564"/>
              <a:ext cx="2002250" cy="3269830"/>
              <a:chOff x="939332" y="2512904"/>
              <a:chExt cx="2002250" cy="3269830"/>
            </a:xfrm>
          </p:grpSpPr>
          <p:sp>
            <p:nvSpPr>
              <p:cNvPr id="4" name="文本框 3"/>
              <p:cNvSpPr txBox="1"/>
              <p:nvPr/>
            </p:nvSpPr>
            <p:spPr>
              <a:xfrm>
                <a:off x="1185544" y="4114800"/>
                <a:ext cx="1569660" cy="1667934"/>
              </a:xfrm>
              <a:prstGeom prst="rect">
                <a:avLst/>
              </a:prstGeom>
              <a:noFill/>
            </p:spPr>
            <p:txBody>
              <a:bodyPr vert="eaVert" wrap="square" rtlCol="0">
                <a:spAutoFit/>
              </a:bodyPr>
              <a:lstStyle>
                <a:defPPr>
                  <a:defRPr lang="zh-CN"/>
                </a:defPPr>
                <a:lvl1pPr>
                  <a:lnSpc>
                    <a:spcPct val="150000"/>
                  </a:lnSpc>
                  <a:defRPr sz="1200">
                    <a:solidFill>
                      <a:schemeClr val="bg1">
                        <a:lumMod val="95000"/>
                      </a:schemeClr>
                    </a:solidFill>
                    <a:latin typeface="方正清刻本悦宋简体" panose="02000000000000000000" pitchFamily="2" charset="-122"/>
                    <a:ea typeface="方正清刻本悦宋简体" panose="02000000000000000000" pitchFamily="2" charset="-122"/>
                  </a:defRPr>
                </a:lvl1pPr>
              </a:lstStyle>
              <a:p>
                <a:r>
                  <a:rPr lang="zh-CN" altLang="en-US" dirty="0">
                    <a:latin typeface="+mn-lt"/>
                    <a:ea typeface="+mn-ea"/>
                    <a:cs typeface="+mn-ea"/>
                    <a:sym typeface="+mn-lt"/>
                  </a:rPr>
                  <a:t>如果雄踞在九江边以清风为弦的庐山是一把别致的竖琴，那么在海浪中呢喃吟哦的天涯海角就是一支悠然的小夜曲</a:t>
                </a:r>
                <a:endParaRPr lang="en-US" altLang="zh-CN" dirty="0">
                  <a:latin typeface="+mn-lt"/>
                  <a:ea typeface="+mn-ea"/>
                  <a:cs typeface="+mn-ea"/>
                  <a:sym typeface="+mn-lt"/>
                </a:endParaRPr>
              </a:p>
            </p:txBody>
          </p:sp>
          <p:sp>
            <p:nvSpPr>
              <p:cNvPr id="6" name="文本框 5"/>
              <p:cNvSpPr txBox="1"/>
              <p:nvPr/>
            </p:nvSpPr>
            <p:spPr>
              <a:xfrm>
                <a:off x="939332" y="2512904"/>
                <a:ext cx="2002250" cy="276999"/>
              </a:xfrm>
              <a:prstGeom prst="rect">
                <a:avLst/>
              </a:prstGeom>
              <a:noFill/>
            </p:spPr>
            <p:txBody>
              <a:bodyPr wrap="square" rtlCol="0">
                <a:spAutoFit/>
              </a:bodyPr>
              <a:lstStyle/>
              <a:p>
                <a:pPr algn="dist"/>
                <a:r>
                  <a:rPr lang="zh-CN" altLang="en-US" sz="1200" dirty="0">
                    <a:solidFill>
                      <a:schemeClr val="bg1">
                        <a:lumMod val="95000"/>
                      </a:schemeClr>
                    </a:solidFill>
                    <a:cs typeface="+mn-ea"/>
                    <a:sym typeface="+mn-lt"/>
                  </a:rPr>
                  <a:t>慢想时光</a:t>
                </a: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0068" y="3436882"/>
              <a:ext cx="929963" cy="569635"/>
            </a:xfrm>
            <a:prstGeom prst="rect">
              <a:avLst/>
            </a:prstGeom>
          </p:spPr>
        </p:pic>
      </p:grpSp>
      <p:grpSp>
        <p:nvGrpSpPr>
          <p:cNvPr id="40" name="组合 39"/>
          <p:cNvGrpSpPr/>
          <p:nvPr/>
        </p:nvGrpSpPr>
        <p:grpSpPr>
          <a:xfrm>
            <a:off x="3744077" y="2679564"/>
            <a:ext cx="2002250" cy="3269830"/>
            <a:chOff x="1033925" y="2679564"/>
            <a:chExt cx="2002250" cy="3269830"/>
          </a:xfrm>
        </p:grpSpPr>
        <p:grpSp>
          <p:nvGrpSpPr>
            <p:cNvPr id="41" name="组合 40"/>
            <p:cNvGrpSpPr/>
            <p:nvPr/>
          </p:nvGrpSpPr>
          <p:grpSpPr>
            <a:xfrm>
              <a:off x="1033925" y="2679564"/>
              <a:ext cx="2002250" cy="3269830"/>
              <a:chOff x="939332" y="2512904"/>
              <a:chExt cx="2002250" cy="3269830"/>
            </a:xfrm>
          </p:grpSpPr>
          <p:sp>
            <p:nvSpPr>
              <p:cNvPr id="43" name="文本框 3"/>
              <p:cNvSpPr txBox="1"/>
              <p:nvPr/>
            </p:nvSpPr>
            <p:spPr>
              <a:xfrm>
                <a:off x="1185544" y="4114800"/>
                <a:ext cx="1569660" cy="1667934"/>
              </a:xfrm>
              <a:prstGeom prst="rect">
                <a:avLst/>
              </a:prstGeom>
              <a:noFill/>
            </p:spPr>
            <p:txBody>
              <a:bodyPr vert="eaVert" wrap="square" rtlCol="0">
                <a:spAutoFit/>
              </a:bodyPr>
              <a:lstStyle>
                <a:defPPr>
                  <a:defRPr lang="zh-CN"/>
                </a:defPPr>
                <a:lvl1pPr>
                  <a:lnSpc>
                    <a:spcPct val="150000"/>
                  </a:lnSpc>
                  <a:defRPr sz="1200">
                    <a:solidFill>
                      <a:schemeClr val="bg1">
                        <a:lumMod val="95000"/>
                      </a:schemeClr>
                    </a:solidFill>
                    <a:latin typeface="方正清刻本悦宋简体" panose="02000000000000000000" pitchFamily="2" charset="-122"/>
                    <a:ea typeface="方正清刻本悦宋简体" panose="02000000000000000000" pitchFamily="2" charset="-122"/>
                  </a:defRPr>
                </a:lvl1pPr>
              </a:lstStyle>
              <a:p>
                <a:r>
                  <a:rPr lang="zh-CN" altLang="en-US" dirty="0">
                    <a:latin typeface="+mn-lt"/>
                    <a:ea typeface="+mn-ea"/>
                    <a:cs typeface="+mn-ea"/>
                    <a:sym typeface="+mn-lt"/>
                  </a:rPr>
                  <a:t>如果雄踞在九江边以清风为弦的庐山是一把别致的竖琴，那么在海浪中呢喃吟哦的天涯海角就是一支悠然的小夜曲</a:t>
                </a:r>
                <a:endParaRPr lang="en-US" altLang="zh-CN" dirty="0">
                  <a:latin typeface="+mn-lt"/>
                  <a:ea typeface="+mn-ea"/>
                  <a:cs typeface="+mn-ea"/>
                  <a:sym typeface="+mn-lt"/>
                </a:endParaRPr>
              </a:p>
            </p:txBody>
          </p:sp>
          <p:sp>
            <p:nvSpPr>
              <p:cNvPr id="44" name="文本框 5"/>
              <p:cNvSpPr txBox="1"/>
              <p:nvPr/>
            </p:nvSpPr>
            <p:spPr>
              <a:xfrm>
                <a:off x="939332" y="2512904"/>
                <a:ext cx="2002250" cy="276999"/>
              </a:xfrm>
              <a:prstGeom prst="rect">
                <a:avLst/>
              </a:prstGeom>
              <a:noFill/>
            </p:spPr>
            <p:txBody>
              <a:bodyPr wrap="square" rtlCol="0">
                <a:spAutoFit/>
              </a:bodyPr>
              <a:lstStyle/>
              <a:p>
                <a:pPr algn="dist"/>
                <a:r>
                  <a:rPr lang="zh-CN" altLang="en-US" sz="1200" dirty="0">
                    <a:solidFill>
                      <a:schemeClr val="bg1">
                        <a:lumMod val="95000"/>
                      </a:schemeClr>
                    </a:solidFill>
                    <a:cs typeface="+mn-ea"/>
                    <a:sym typeface="+mn-lt"/>
                  </a:rPr>
                  <a:t>慢想时光</a:t>
                </a:r>
              </a:p>
            </p:txBody>
          </p:sp>
        </p:grpSp>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1080" y="3401370"/>
              <a:ext cx="987940" cy="605148"/>
            </a:xfrm>
            <a:prstGeom prst="rect">
              <a:avLst/>
            </a:prstGeom>
          </p:spPr>
        </p:pic>
      </p:grpSp>
      <p:grpSp>
        <p:nvGrpSpPr>
          <p:cNvPr id="45" name="组合 44"/>
          <p:cNvGrpSpPr/>
          <p:nvPr/>
        </p:nvGrpSpPr>
        <p:grpSpPr>
          <a:xfrm>
            <a:off x="6454229" y="2679564"/>
            <a:ext cx="2002250" cy="3269830"/>
            <a:chOff x="1033925" y="2679564"/>
            <a:chExt cx="2002250" cy="3269830"/>
          </a:xfrm>
        </p:grpSpPr>
        <p:grpSp>
          <p:nvGrpSpPr>
            <p:cNvPr id="46" name="组合 45"/>
            <p:cNvGrpSpPr/>
            <p:nvPr/>
          </p:nvGrpSpPr>
          <p:grpSpPr>
            <a:xfrm>
              <a:off x="1033925" y="2679564"/>
              <a:ext cx="2002250" cy="3269830"/>
              <a:chOff x="939332" y="2512904"/>
              <a:chExt cx="2002250" cy="3269830"/>
            </a:xfrm>
          </p:grpSpPr>
          <p:sp>
            <p:nvSpPr>
              <p:cNvPr id="48" name="文本框 3"/>
              <p:cNvSpPr txBox="1"/>
              <p:nvPr/>
            </p:nvSpPr>
            <p:spPr>
              <a:xfrm>
                <a:off x="1185544" y="4114800"/>
                <a:ext cx="1569660" cy="1667934"/>
              </a:xfrm>
              <a:prstGeom prst="rect">
                <a:avLst/>
              </a:prstGeom>
              <a:noFill/>
            </p:spPr>
            <p:txBody>
              <a:bodyPr vert="eaVert" wrap="square" rtlCol="0">
                <a:spAutoFit/>
              </a:bodyPr>
              <a:lstStyle>
                <a:defPPr>
                  <a:defRPr lang="zh-CN"/>
                </a:defPPr>
                <a:lvl1pPr>
                  <a:lnSpc>
                    <a:spcPct val="150000"/>
                  </a:lnSpc>
                  <a:defRPr sz="1200">
                    <a:solidFill>
                      <a:schemeClr val="bg1">
                        <a:lumMod val="95000"/>
                      </a:schemeClr>
                    </a:solidFill>
                    <a:latin typeface="方正清刻本悦宋简体" panose="02000000000000000000" pitchFamily="2" charset="-122"/>
                    <a:ea typeface="方正清刻本悦宋简体" panose="02000000000000000000" pitchFamily="2" charset="-122"/>
                  </a:defRPr>
                </a:lvl1pPr>
              </a:lstStyle>
              <a:p>
                <a:r>
                  <a:rPr lang="zh-CN" altLang="en-US" dirty="0">
                    <a:latin typeface="+mn-lt"/>
                    <a:ea typeface="+mn-ea"/>
                    <a:cs typeface="+mn-ea"/>
                    <a:sym typeface="+mn-lt"/>
                  </a:rPr>
                  <a:t>如果雄踞在九江边以清风为弦的庐山是一把别致的竖琴，那么在海浪中呢喃吟哦的天涯海角就是一支悠然的小夜曲</a:t>
                </a:r>
                <a:endParaRPr lang="en-US" altLang="zh-CN" dirty="0">
                  <a:latin typeface="+mn-lt"/>
                  <a:ea typeface="+mn-ea"/>
                  <a:cs typeface="+mn-ea"/>
                  <a:sym typeface="+mn-lt"/>
                </a:endParaRPr>
              </a:p>
            </p:txBody>
          </p:sp>
          <p:sp>
            <p:nvSpPr>
              <p:cNvPr id="49" name="文本框 5"/>
              <p:cNvSpPr txBox="1"/>
              <p:nvPr/>
            </p:nvSpPr>
            <p:spPr>
              <a:xfrm>
                <a:off x="939332" y="2512904"/>
                <a:ext cx="2002250" cy="276999"/>
              </a:xfrm>
              <a:prstGeom prst="rect">
                <a:avLst/>
              </a:prstGeom>
              <a:noFill/>
            </p:spPr>
            <p:txBody>
              <a:bodyPr wrap="square" rtlCol="0">
                <a:spAutoFit/>
              </a:bodyPr>
              <a:lstStyle/>
              <a:p>
                <a:pPr algn="dist"/>
                <a:r>
                  <a:rPr lang="zh-CN" altLang="en-US" sz="1200" dirty="0">
                    <a:solidFill>
                      <a:schemeClr val="bg1">
                        <a:lumMod val="95000"/>
                      </a:schemeClr>
                    </a:solidFill>
                    <a:cs typeface="+mn-ea"/>
                    <a:sym typeface="+mn-lt"/>
                  </a:rPr>
                  <a:t>慢想时光</a:t>
                </a:r>
              </a:p>
            </p:txBody>
          </p:sp>
        </p:grpSp>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8190" y="3405104"/>
              <a:ext cx="1033720" cy="633190"/>
            </a:xfrm>
            <a:prstGeom prst="rect">
              <a:avLst/>
            </a:prstGeom>
          </p:spPr>
        </p:pic>
      </p:grpSp>
      <p:grpSp>
        <p:nvGrpSpPr>
          <p:cNvPr id="50" name="组合 49"/>
          <p:cNvGrpSpPr/>
          <p:nvPr/>
        </p:nvGrpSpPr>
        <p:grpSpPr>
          <a:xfrm>
            <a:off x="9164380" y="2679564"/>
            <a:ext cx="2002250" cy="3269830"/>
            <a:chOff x="1033925" y="2679564"/>
            <a:chExt cx="2002250" cy="3269830"/>
          </a:xfrm>
        </p:grpSpPr>
        <p:grpSp>
          <p:nvGrpSpPr>
            <p:cNvPr id="51" name="组合 50"/>
            <p:cNvGrpSpPr/>
            <p:nvPr/>
          </p:nvGrpSpPr>
          <p:grpSpPr>
            <a:xfrm>
              <a:off x="1033925" y="2679564"/>
              <a:ext cx="2002250" cy="3269830"/>
              <a:chOff x="939332" y="2512904"/>
              <a:chExt cx="2002250" cy="3269830"/>
            </a:xfrm>
          </p:grpSpPr>
          <p:sp>
            <p:nvSpPr>
              <p:cNvPr id="53" name="文本框 3"/>
              <p:cNvSpPr txBox="1"/>
              <p:nvPr/>
            </p:nvSpPr>
            <p:spPr>
              <a:xfrm>
                <a:off x="1185544" y="4114800"/>
                <a:ext cx="1569660" cy="1667934"/>
              </a:xfrm>
              <a:prstGeom prst="rect">
                <a:avLst/>
              </a:prstGeom>
              <a:noFill/>
            </p:spPr>
            <p:txBody>
              <a:bodyPr vert="eaVert" wrap="square" rtlCol="0">
                <a:spAutoFit/>
              </a:bodyPr>
              <a:lstStyle>
                <a:defPPr>
                  <a:defRPr lang="zh-CN"/>
                </a:defPPr>
                <a:lvl1pPr>
                  <a:lnSpc>
                    <a:spcPct val="150000"/>
                  </a:lnSpc>
                  <a:defRPr sz="1200">
                    <a:solidFill>
                      <a:schemeClr val="bg1">
                        <a:lumMod val="95000"/>
                      </a:schemeClr>
                    </a:solidFill>
                    <a:latin typeface="方正清刻本悦宋简体" panose="02000000000000000000" pitchFamily="2" charset="-122"/>
                    <a:ea typeface="方正清刻本悦宋简体" panose="02000000000000000000" pitchFamily="2" charset="-122"/>
                  </a:defRPr>
                </a:lvl1pPr>
              </a:lstStyle>
              <a:p>
                <a:r>
                  <a:rPr lang="zh-CN" altLang="en-US" dirty="0">
                    <a:latin typeface="+mn-lt"/>
                    <a:ea typeface="+mn-ea"/>
                    <a:cs typeface="+mn-ea"/>
                    <a:sym typeface="+mn-lt"/>
                  </a:rPr>
                  <a:t>如果雄踞在九江边以清风为弦的庐山是一把别致的竖琴，那么在海浪中呢喃吟哦的天涯海角就是一支悠然的小夜曲</a:t>
                </a:r>
                <a:endParaRPr lang="en-US" altLang="zh-CN" dirty="0">
                  <a:latin typeface="+mn-lt"/>
                  <a:ea typeface="+mn-ea"/>
                  <a:cs typeface="+mn-ea"/>
                  <a:sym typeface="+mn-lt"/>
                </a:endParaRPr>
              </a:p>
            </p:txBody>
          </p:sp>
          <p:sp>
            <p:nvSpPr>
              <p:cNvPr id="54" name="文本框 5"/>
              <p:cNvSpPr txBox="1"/>
              <p:nvPr/>
            </p:nvSpPr>
            <p:spPr>
              <a:xfrm>
                <a:off x="939332" y="2512904"/>
                <a:ext cx="2002250" cy="276999"/>
              </a:xfrm>
              <a:prstGeom prst="rect">
                <a:avLst/>
              </a:prstGeom>
              <a:noFill/>
            </p:spPr>
            <p:txBody>
              <a:bodyPr wrap="square" rtlCol="0">
                <a:spAutoFit/>
              </a:bodyPr>
              <a:lstStyle/>
              <a:p>
                <a:pPr algn="dist"/>
                <a:r>
                  <a:rPr lang="zh-CN" altLang="en-US" sz="1200" dirty="0">
                    <a:solidFill>
                      <a:schemeClr val="bg1">
                        <a:lumMod val="95000"/>
                      </a:schemeClr>
                    </a:solidFill>
                    <a:cs typeface="+mn-ea"/>
                    <a:sym typeface="+mn-lt"/>
                  </a:rPr>
                  <a:t>慢想时光</a:t>
                </a:r>
              </a:p>
            </p:txBody>
          </p:sp>
        </p:grpSp>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9984" y="3467705"/>
              <a:ext cx="929965" cy="56963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1000" fill="hold"/>
                                        <p:tgtEl>
                                          <p:spTgt spid="40"/>
                                        </p:tgtEl>
                                        <p:attrNameLst>
                                          <p:attrName>ppt_w</p:attrName>
                                        </p:attrNameLst>
                                      </p:cBhvr>
                                      <p:tavLst>
                                        <p:tav tm="0">
                                          <p:val>
                                            <p:fltVal val="0"/>
                                          </p:val>
                                        </p:tav>
                                        <p:tav tm="100000">
                                          <p:val>
                                            <p:strVal val="#ppt_w"/>
                                          </p:val>
                                        </p:tav>
                                      </p:tavLst>
                                    </p:anim>
                                    <p:anim calcmode="lin" valueType="num">
                                      <p:cBhvr>
                                        <p:cTn id="15" dur="1000" fill="hold"/>
                                        <p:tgtEl>
                                          <p:spTgt spid="40"/>
                                        </p:tgtEl>
                                        <p:attrNameLst>
                                          <p:attrName>ppt_h</p:attrName>
                                        </p:attrNameLst>
                                      </p:cBhvr>
                                      <p:tavLst>
                                        <p:tav tm="0">
                                          <p:val>
                                            <p:fltVal val="0"/>
                                          </p:val>
                                        </p:tav>
                                        <p:tav tm="100000">
                                          <p:val>
                                            <p:strVal val="#ppt_h"/>
                                          </p:val>
                                        </p:tav>
                                      </p:tavLst>
                                    </p:anim>
                                    <p:anim calcmode="lin" valueType="num">
                                      <p:cBhvr>
                                        <p:cTn id="16" dur="1000" fill="hold"/>
                                        <p:tgtEl>
                                          <p:spTgt spid="40"/>
                                        </p:tgtEl>
                                        <p:attrNameLst>
                                          <p:attrName>style.rotation</p:attrName>
                                        </p:attrNameLst>
                                      </p:cBhvr>
                                      <p:tavLst>
                                        <p:tav tm="0">
                                          <p:val>
                                            <p:fltVal val="90"/>
                                          </p:val>
                                        </p:tav>
                                        <p:tav tm="100000">
                                          <p:val>
                                            <p:fltVal val="0"/>
                                          </p:val>
                                        </p:tav>
                                      </p:tavLst>
                                    </p:anim>
                                    <p:animEffect transition="in" filter="fade">
                                      <p:cBhvr>
                                        <p:cTn id="17" dur="1000"/>
                                        <p:tgtEl>
                                          <p:spTgt spid="40"/>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1000" fill="hold"/>
                                        <p:tgtEl>
                                          <p:spTgt spid="45"/>
                                        </p:tgtEl>
                                        <p:attrNameLst>
                                          <p:attrName>ppt_w</p:attrName>
                                        </p:attrNameLst>
                                      </p:cBhvr>
                                      <p:tavLst>
                                        <p:tav tm="0">
                                          <p:val>
                                            <p:fltVal val="0"/>
                                          </p:val>
                                        </p:tav>
                                        <p:tav tm="100000">
                                          <p:val>
                                            <p:strVal val="#ppt_w"/>
                                          </p:val>
                                        </p:tav>
                                      </p:tavLst>
                                    </p:anim>
                                    <p:anim calcmode="lin" valueType="num">
                                      <p:cBhvr>
                                        <p:cTn id="22" dur="1000" fill="hold"/>
                                        <p:tgtEl>
                                          <p:spTgt spid="45"/>
                                        </p:tgtEl>
                                        <p:attrNameLst>
                                          <p:attrName>ppt_h</p:attrName>
                                        </p:attrNameLst>
                                      </p:cBhvr>
                                      <p:tavLst>
                                        <p:tav tm="0">
                                          <p:val>
                                            <p:fltVal val="0"/>
                                          </p:val>
                                        </p:tav>
                                        <p:tav tm="100000">
                                          <p:val>
                                            <p:strVal val="#ppt_h"/>
                                          </p:val>
                                        </p:tav>
                                      </p:tavLst>
                                    </p:anim>
                                    <p:anim calcmode="lin" valueType="num">
                                      <p:cBhvr>
                                        <p:cTn id="23" dur="1000" fill="hold"/>
                                        <p:tgtEl>
                                          <p:spTgt spid="45"/>
                                        </p:tgtEl>
                                        <p:attrNameLst>
                                          <p:attrName>style.rotation</p:attrName>
                                        </p:attrNameLst>
                                      </p:cBhvr>
                                      <p:tavLst>
                                        <p:tav tm="0">
                                          <p:val>
                                            <p:fltVal val="90"/>
                                          </p:val>
                                        </p:tav>
                                        <p:tav tm="100000">
                                          <p:val>
                                            <p:fltVal val="0"/>
                                          </p:val>
                                        </p:tav>
                                      </p:tavLst>
                                    </p:anim>
                                    <p:animEffect transition="in" filter="fade">
                                      <p:cBhvr>
                                        <p:cTn id="24" dur="1000"/>
                                        <p:tgtEl>
                                          <p:spTgt spid="45"/>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1000" fill="hold"/>
                                        <p:tgtEl>
                                          <p:spTgt spid="50"/>
                                        </p:tgtEl>
                                        <p:attrNameLst>
                                          <p:attrName>ppt_w</p:attrName>
                                        </p:attrNameLst>
                                      </p:cBhvr>
                                      <p:tavLst>
                                        <p:tav tm="0">
                                          <p:val>
                                            <p:fltVal val="0"/>
                                          </p:val>
                                        </p:tav>
                                        <p:tav tm="100000">
                                          <p:val>
                                            <p:strVal val="#ppt_w"/>
                                          </p:val>
                                        </p:tav>
                                      </p:tavLst>
                                    </p:anim>
                                    <p:anim calcmode="lin" valueType="num">
                                      <p:cBhvr>
                                        <p:cTn id="29" dur="1000" fill="hold"/>
                                        <p:tgtEl>
                                          <p:spTgt spid="50"/>
                                        </p:tgtEl>
                                        <p:attrNameLst>
                                          <p:attrName>ppt_h</p:attrName>
                                        </p:attrNameLst>
                                      </p:cBhvr>
                                      <p:tavLst>
                                        <p:tav tm="0">
                                          <p:val>
                                            <p:fltVal val="0"/>
                                          </p:val>
                                        </p:tav>
                                        <p:tav tm="100000">
                                          <p:val>
                                            <p:strVal val="#ppt_h"/>
                                          </p:val>
                                        </p:tav>
                                      </p:tavLst>
                                    </p:anim>
                                    <p:anim calcmode="lin" valueType="num">
                                      <p:cBhvr>
                                        <p:cTn id="30" dur="1000" fill="hold"/>
                                        <p:tgtEl>
                                          <p:spTgt spid="50"/>
                                        </p:tgtEl>
                                        <p:attrNameLst>
                                          <p:attrName>style.rotation</p:attrName>
                                        </p:attrNameLst>
                                      </p:cBhvr>
                                      <p:tavLst>
                                        <p:tav tm="0">
                                          <p:val>
                                            <p:fltVal val="90"/>
                                          </p:val>
                                        </p:tav>
                                        <p:tav tm="100000">
                                          <p:val>
                                            <p:fltVal val="0"/>
                                          </p:val>
                                        </p:tav>
                                      </p:tavLst>
                                    </p:anim>
                                    <p:animEffect transition="in" filter="fade">
                                      <p:cBhvr>
                                        <p:cTn id="31"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矩形 1"/>
          <p:cNvSpPr/>
          <p:nvPr/>
        </p:nvSpPr>
        <p:spPr>
          <a:xfrm>
            <a:off x="0" y="4367964"/>
            <a:ext cx="12192000" cy="2490036"/>
          </a:xfrm>
          <a:prstGeom prst="rect">
            <a:avLst/>
          </a:prstGeom>
          <a:solidFill>
            <a:schemeClr val="bg1">
              <a:alpha val="85000"/>
            </a:schemeClr>
          </a:solidFill>
          <a:ln>
            <a:noFill/>
          </a:ln>
          <a:effectLst>
            <a:outerShdw blurRad="152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5"/>
          <p:cNvSpPr txBox="1"/>
          <p:nvPr/>
        </p:nvSpPr>
        <p:spPr>
          <a:xfrm flipH="1">
            <a:off x="10762166" y="4663584"/>
            <a:ext cx="738664" cy="1876080"/>
          </a:xfrm>
          <a:prstGeom prst="rect">
            <a:avLst/>
          </a:prstGeom>
          <a:noFill/>
        </p:spPr>
        <p:txBody>
          <a:bodyPr vert="eaVert" wrap="square" rtlCol="0">
            <a:spAutoFit/>
          </a:bodyPr>
          <a:lstStyle/>
          <a:p>
            <a:pPr algn="dist"/>
            <a:r>
              <a:rPr lang="zh-CN" altLang="en-US" sz="3600" dirty="0">
                <a:solidFill>
                  <a:schemeClr val="accent6">
                    <a:lumMod val="50000"/>
                  </a:schemeClr>
                </a:solidFill>
                <a:cs typeface="+mn-ea"/>
                <a:sym typeface="+mn-lt"/>
              </a:rPr>
              <a:t>第四章</a:t>
            </a:r>
          </a:p>
        </p:txBody>
      </p:sp>
      <p:sp>
        <p:nvSpPr>
          <p:cNvPr id="4" name="矩形 3"/>
          <p:cNvSpPr/>
          <p:nvPr/>
        </p:nvSpPr>
        <p:spPr>
          <a:xfrm>
            <a:off x="2366814" y="4820724"/>
            <a:ext cx="7940635" cy="1781382"/>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如果说雄踞在九江边以清风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 y="5599838"/>
            <a:ext cx="1471464" cy="901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9082" y="1923392"/>
            <a:ext cx="2785686" cy="4382813"/>
          </a:xfrm>
          <a:prstGeom prst="rect">
            <a:avLst/>
          </a:prstGeom>
          <a:effectLst>
            <a:outerShdw blurRad="50800" dist="38100" dir="2700000" algn="tl" rotWithShape="0">
              <a:prstClr val="black">
                <a:alpha val="40000"/>
              </a:prstClr>
            </a:outerShdw>
          </a:effectLst>
        </p:spPr>
      </p:pic>
      <p:sp>
        <p:nvSpPr>
          <p:cNvPr id="4" name="矩形 3"/>
          <p:cNvSpPr/>
          <p:nvPr/>
        </p:nvSpPr>
        <p:spPr>
          <a:xfrm>
            <a:off x="9065172" y="1923393"/>
            <a:ext cx="2677511" cy="4382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a:spLocks noChangeArrowheads="1"/>
          </p:cNvSpPr>
          <p:nvPr/>
        </p:nvSpPr>
        <p:spPr bwMode="auto">
          <a:xfrm>
            <a:off x="714967" y="2326131"/>
            <a:ext cx="5452850" cy="400110"/>
          </a:xfrm>
          <a:prstGeom prst="rect">
            <a:avLst/>
          </a:prstGeom>
          <a:noFill/>
          <a:ln>
            <a:noFill/>
          </a:ln>
        </p:spPr>
        <p:txBody>
          <a:bodyPr wrap="square">
            <a:spAutoFit/>
          </a:bodyPr>
          <a:lstStyle>
            <a:lvl1pPr/>
            <a:lvl2pPr marL="742950" indent="-285750"/>
            <a:lvl3pPr/>
            <a:lvl4pPr/>
            <a:lvl5pPr/>
            <a:lvl6pPr/>
            <a:lvl7pPr/>
            <a:lvl8pPr/>
            <a:lvl9pPr/>
          </a:lstStyle>
          <a:p>
            <a:r>
              <a:rPr lang="zh-CN" altLang="en-US" sz="2000" b="1" dirty="0">
                <a:solidFill>
                  <a:schemeClr val="accent6">
                    <a:lumMod val="50000"/>
                  </a:schemeClr>
                </a:solidFill>
                <a:cs typeface="+mn-ea"/>
                <a:sym typeface="+mn-lt"/>
              </a:rPr>
              <a:t>点击输入标题</a:t>
            </a:r>
          </a:p>
        </p:txBody>
      </p:sp>
      <p:sp>
        <p:nvSpPr>
          <p:cNvPr id="6" name="TextBox 13"/>
          <p:cNvSpPr txBox="1"/>
          <p:nvPr/>
        </p:nvSpPr>
        <p:spPr>
          <a:xfrm>
            <a:off x="719518" y="2726241"/>
            <a:ext cx="4672290" cy="613694"/>
          </a:xfrm>
          <a:prstGeom prst="rect">
            <a:avLst/>
          </a:prstGeom>
          <a:noFill/>
        </p:spPr>
        <p:txBody>
          <a:bodyPr wrap="square" rtlCol="0">
            <a:spAutoFit/>
          </a:bodyPr>
          <a:lstStyle/>
          <a:p>
            <a:pPr>
              <a:lnSpc>
                <a:spcPct val="150000"/>
              </a:lnSpc>
              <a:buClr>
                <a:srgbClr val="CC0099"/>
              </a:buClr>
            </a:pPr>
            <a:r>
              <a:rPr lang="zh-CN" altLang="en-US" sz="1200" kern="0" dirty="0">
                <a:solidFill>
                  <a:schemeClr val="tx1">
                    <a:lumMod val="75000"/>
                    <a:lumOff val="25000"/>
                  </a:schemeClr>
                </a:solidFill>
                <a:cs typeface="+mn-ea"/>
                <a:sym typeface="+mn-lt"/>
              </a:rPr>
              <a:t>点击输入本栏的具体文字，简明扼要的说明分项内容，此为概念图解，请根据您的具体内容酌情修改。</a:t>
            </a:r>
            <a:endParaRPr lang="en-US" altLang="zh-CN" sz="1200" dirty="0">
              <a:solidFill>
                <a:schemeClr val="tx1">
                  <a:lumMod val="75000"/>
                  <a:lumOff val="25000"/>
                </a:schemeClr>
              </a:solidFill>
              <a:cs typeface="+mn-ea"/>
              <a:sym typeface="+mn-lt"/>
            </a:endParaRPr>
          </a:p>
        </p:txBody>
      </p:sp>
      <p:sp>
        <p:nvSpPr>
          <p:cNvPr id="7" name="文本框 6"/>
          <p:cNvSpPr txBox="1">
            <a:spLocks noChangeArrowheads="1"/>
          </p:cNvSpPr>
          <p:nvPr/>
        </p:nvSpPr>
        <p:spPr bwMode="auto">
          <a:xfrm>
            <a:off x="710417" y="3638057"/>
            <a:ext cx="5452850" cy="400110"/>
          </a:xfrm>
          <a:prstGeom prst="rect">
            <a:avLst/>
          </a:prstGeom>
          <a:noFill/>
          <a:ln>
            <a:noFill/>
          </a:ln>
        </p:spPr>
        <p:txBody>
          <a:bodyPr wrap="square">
            <a:spAutoFit/>
          </a:bodyPr>
          <a:lstStyle>
            <a:defPPr>
              <a:defRPr lang="zh-CN"/>
            </a:defPPr>
            <a:lvl1pPr>
              <a:defRPr sz="2000" b="1">
                <a:solidFill>
                  <a:schemeClr val="accent6">
                    <a:lumMod val="50000"/>
                  </a:schemeClr>
                </a:solidFill>
                <a:latin typeface="方正清刻本悦宋简体" panose="02000000000000000000" pitchFamily="2" charset="-122"/>
                <a:ea typeface="方正清刻本悦宋简体" panose="02000000000000000000" pitchFamily="2" charset="-122"/>
                <a:cs typeface="Open Sans" panose="020B0606030504020204" pitchFamily="34" charset="0"/>
              </a:defRPr>
            </a:lvl1pPr>
            <a:lvl2pPr marL="742950" indent="-285750"/>
          </a:lstStyle>
          <a:p>
            <a:r>
              <a:rPr lang="zh-CN" altLang="en-US" dirty="0">
                <a:latin typeface="+mn-lt"/>
                <a:ea typeface="+mn-ea"/>
                <a:cs typeface="+mn-ea"/>
                <a:sym typeface="+mn-lt"/>
              </a:rPr>
              <a:t>点击输入标题</a:t>
            </a:r>
          </a:p>
        </p:txBody>
      </p:sp>
      <p:sp>
        <p:nvSpPr>
          <p:cNvPr id="8" name="TextBox 13"/>
          <p:cNvSpPr txBox="1"/>
          <p:nvPr/>
        </p:nvSpPr>
        <p:spPr>
          <a:xfrm>
            <a:off x="714967" y="4038167"/>
            <a:ext cx="4676841" cy="615105"/>
          </a:xfrm>
          <a:prstGeom prst="rect">
            <a:avLst/>
          </a:prstGeom>
          <a:noFill/>
        </p:spPr>
        <p:txBody>
          <a:bodyPr wrap="square" rtlCol="0">
            <a:spAutoFit/>
          </a:bodyPr>
          <a:lstStyle>
            <a:defPPr>
              <a:defRPr lang="zh-CN"/>
            </a:defPPr>
            <a:lvl1pPr>
              <a:lnSpc>
                <a:spcPct val="150000"/>
              </a:lnSpc>
              <a:buClr>
                <a:srgbClr val="CC0099"/>
              </a:buClr>
              <a:defRPr sz="1200" kern="0">
                <a:solidFill>
                  <a:schemeClr val="tx1">
                    <a:lumMod val="75000"/>
                    <a:lumOff val="25000"/>
                  </a:schemeClr>
                </a:solidFill>
                <a:latin typeface="方正清刻本悦宋简体" panose="02000000000000000000" pitchFamily="2" charset="-122"/>
                <a:ea typeface="方正清刻本悦宋简体" panose="02000000000000000000" pitchFamily="2" charset="-122"/>
              </a:defRPr>
            </a:lvl1pPr>
          </a:lstStyle>
          <a:p>
            <a:r>
              <a:rPr lang="zh-CN" altLang="en-US" dirty="0">
                <a:latin typeface="+mn-lt"/>
                <a:ea typeface="+mn-ea"/>
                <a:cs typeface="+mn-ea"/>
                <a:sym typeface="+mn-lt"/>
              </a:rPr>
              <a:t>点击输入本栏的具体文字，简明扼要的说明分项内容，此为概念图解，请根据您的具体内容酌情修改。</a:t>
            </a:r>
            <a:endParaRPr lang="en-US" altLang="zh-CN" dirty="0">
              <a:latin typeface="+mn-lt"/>
              <a:ea typeface="+mn-ea"/>
              <a:cs typeface="+mn-ea"/>
              <a:sym typeface="+mn-lt"/>
            </a:endParaRPr>
          </a:p>
        </p:txBody>
      </p:sp>
      <p:sp>
        <p:nvSpPr>
          <p:cNvPr id="9" name="文本框 8"/>
          <p:cNvSpPr txBox="1">
            <a:spLocks noChangeArrowheads="1"/>
          </p:cNvSpPr>
          <p:nvPr/>
        </p:nvSpPr>
        <p:spPr bwMode="auto">
          <a:xfrm>
            <a:off x="705867" y="4949983"/>
            <a:ext cx="5452850" cy="400110"/>
          </a:xfrm>
          <a:prstGeom prst="rect">
            <a:avLst/>
          </a:prstGeom>
          <a:noFill/>
          <a:ln>
            <a:noFill/>
          </a:ln>
        </p:spPr>
        <p:txBody>
          <a:bodyPr wrap="square">
            <a:spAutoFit/>
          </a:bodyPr>
          <a:lstStyle>
            <a:defPPr>
              <a:defRPr lang="zh-CN"/>
            </a:defPPr>
            <a:lvl1pPr>
              <a:defRPr sz="2000" b="1">
                <a:solidFill>
                  <a:schemeClr val="accent6">
                    <a:lumMod val="50000"/>
                  </a:schemeClr>
                </a:solidFill>
                <a:latin typeface="方正清刻本悦宋简体" panose="02000000000000000000" pitchFamily="2" charset="-122"/>
                <a:ea typeface="方正清刻本悦宋简体" panose="02000000000000000000" pitchFamily="2" charset="-122"/>
                <a:cs typeface="Open Sans" panose="020B0606030504020204" pitchFamily="34" charset="0"/>
              </a:defRPr>
            </a:lvl1pPr>
            <a:lvl2pPr marL="742950" indent="-285750"/>
          </a:lstStyle>
          <a:p>
            <a:r>
              <a:rPr lang="zh-CN" altLang="en-US" dirty="0">
                <a:latin typeface="+mn-lt"/>
                <a:ea typeface="+mn-ea"/>
                <a:cs typeface="+mn-ea"/>
                <a:sym typeface="+mn-lt"/>
              </a:rPr>
              <a:t>点击输入标题</a:t>
            </a:r>
          </a:p>
        </p:txBody>
      </p:sp>
      <p:sp>
        <p:nvSpPr>
          <p:cNvPr id="10" name="TextBox 13"/>
          <p:cNvSpPr txBox="1"/>
          <p:nvPr/>
        </p:nvSpPr>
        <p:spPr>
          <a:xfrm>
            <a:off x="710417" y="5350093"/>
            <a:ext cx="4681391" cy="615105"/>
          </a:xfrm>
          <a:prstGeom prst="rect">
            <a:avLst/>
          </a:prstGeom>
          <a:noFill/>
        </p:spPr>
        <p:txBody>
          <a:bodyPr wrap="square" rtlCol="0">
            <a:spAutoFit/>
          </a:bodyPr>
          <a:lstStyle>
            <a:defPPr>
              <a:defRPr lang="zh-CN"/>
            </a:defPPr>
            <a:lvl1pPr>
              <a:lnSpc>
                <a:spcPct val="150000"/>
              </a:lnSpc>
              <a:buClr>
                <a:srgbClr val="CC0099"/>
              </a:buClr>
              <a:defRPr sz="1200" kern="0">
                <a:solidFill>
                  <a:schemeClr val="tx1">
                    <a:lumMod val="75000"/>
                    <a:lumOff val="25000"/>
                  </a:schemeClr>
                </a:solidFill>
                <a:latin typeface="方正清刻本悦宋简体" panose="02000000000000000000" pitchFamily="2" charset="-122"/>
                <a:ea typeface="方正清刻本悦宋简体" panose="02000000000000000000" pitchFamily="2" charset="-122"/>
              </a:defRPr>
            </a:lvl1pPr>
          </a:lstStyle>
          <a:p>
            <a:r>
              <a:rPr lang="zh-CN" altLang="en-US" dirty="0">
                <a:latin typeface="+mn-lt"/>
                <a:ea typeface="+mn-ea"/>
                <a:cs typeface="+mn-ea"/>
                <a:sym typeface="+mn-lt"/>
              </a:rPr>
              <a:t>点击输入本栏的具体文字，简明扼要的说明分项内容，此为概念图解，请根据您的具体内容酌情修改。</a:t>
            </a:r>
            <a:endParaRPr lang="en-US" altLang="zh-CN" dirty="0">
              <a:latin typeface="+mn-lt"/>
              <a:ea typeface="+mn-ea"/>
              <a:cs typeface="+mn-ea"/>
              <a:sym typeface="+mn-lt"/>
            </a:endParaRPr>
          </a:p>
        </p:txBody>
      </p:sp>
      <p:sp>
        <p:nvSpPr>
          <p:cNvPr id="11" name="文本框 16"/>
          <p:cNvSpPr txBox="1"/>
          <p:nvPr/>
        </p:nvSpPr>
        <p:spPr>
          <a:xfrm>
            <a:off x="9526837" y="2408357"/>
            <a:ext cx="1985159" cy="355722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300" dirty="0">
                <a:solidFill>
                  <a:schemeClr val="bg1">
                    <a:lumMod val="95000"/>
                  </a:schemeClr>
                </a:solidFill>
                <a:cs typeface="+mn-ea"/>
                <a:sym typeface="+mn-lt"/>
              </a:rPr>
              <a:t>点击输入内容点击输入内容点击输入内容点击输入内容点击输入内容点击输入内容点击输入内容点击输入内容</a:t>
            </a:r>
            <a:endParaRPr lang="en-US" altLang="zh-CN" sz="1300" dirty="0">
              <a:solidFill>
                <a:schemeClr val="bg1">
                  <a:lumMod val="95000"/>
                </a:schemeClr>
              </a:solidFill>
              <a:cs typeface="+mn-ea"/>
              <a:sym typeface="+mn-lt"/>
            </a:endParaRPr>
          </a:p>
          <a:p>
            <a:pPr>
              <a:lnSpc>
                <a:spcPct val="150000"/>
              </a:lnSpc>
            </a:pPr>
            <a:endParaRPr lang="en-US" altLang="zh-CN" sz="1300" dirty="0">
              <a:solidFill>
                <a:schemeClr val="bg1">
                  <a:lumMod val="95000"/>
                </a:schemeClr>
              </a:solidFill>
              <a:cs typeface="+mn-ea"/>
              <a:sym typeface="+mn-lt"/>
            </a:endParaRPr>
          </a:p>
          <a:p>
            <a:pPr>
              <a:lnSpc>
                <a:spcPct val="150000"/>
              </a:lnSpc>
            </a:pPr>
            <a:r>
              <a:rPr lang="zh-CN" altLang="en-US" sz="1300" dirty="0">
                <a:solidFill>
                  <a:schemeClr val="bg1">
                    <a:lumMod val="95000"/>
                  </a:schemeClr>
                </a:solidFill>
                <a:cs typeface="+mn-ea"/>
                <a:sym typeface="+mn-lt"/>
              </a:rPr>
              <a:t>点击输入内容点击输入内容点击输入内容点击输入内容点击输入内容</a:t>
            </a:r>
            <a:endParaRPr lang="en-US" altLang="zh-CN" sz="1300" dirty="0">
              <a:solidFill>
                <a:schemeClr val="bg1">
                  <a:lumMod val="95000"/>
                </a:schemeClr>
              </a:solidFill>
              <a:cs typeface="+mn-ea"/>
              <a:sym typeface="+mn-lt"/>
            </a:endParaRPr>
          </a:p>
        </p:txBody>
      </p:sp>
      <p:grpSp>
        <p:nvGrpSpPr>
          <p:cNvPr id="12" name="组合 11"/>
          <p:cNvGrpSpPr/>
          <p:nvPr/>
        </p:nvGrpSpPr>
        <p:grpSpPr>
          <a:xfrm>
            <a:off x="4260812" y="374878"/>
            <a:ext cx="3662738" cy="929087"/>
            <a:chOff x="4581150" y="374878"/>
            <a:chExt cx="3662738" cy="929087"/>
          </a:xfrm>
        </p:grpSpPr>
        <p:sp>
          <p:nvSpPr>
            <p:cNvPr id="13" name="椭圆 12"/>
            <p:cNvSpPr/>
            <p:nvPr/>
          </p:nvSpPr>
          <p:spPr>
            <a:xfrm>
              <a:off x="4581150" y="481887"/>
              <a:ext cx="877163" cy="822078"/>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4" name="文本框 13"/>
            <p:cNvSpPr txBox="1"/>
            <p:nvPr/>
          </p:nvSpPr>
          <p:spPr>
            <a:xfrm>
              <a:off x="4581150" y="374878"/>
              <a:ext cx="877163" cy="923330"/>
            </a:xfrm>
            <a:prstGeom prst="rect">
              <a:avLst/>
            </a:prstGeom>
            <a:noFill/>
          </p:spPr>
          <p:txBody>
            <a:bodyPr wrap="none" rtlCol="0">
              <a:spAutoFit/>
            </a:bodyPr>
            <a:lstStyle/>
            <a:p>
              <a:r>
                <a:rPr lang="zh-CN" altLang="en-US" sz="5400" dirty="0">
                  <a:solidFill>
                    <a:schemeClr val="bg1"/>
                  </a:solidFill>
                  <a:cs typeface="+mn-ea"/>
                  <a:sym typeface="+mn-lt"/>
                </a:rPr>
                <a:t>漫</a:t>
              </a:r>
            </a:p>
          </p:txBody>
        </p:sp>
        <p:sp>
          <p:nvSpPr>
            <p:cNvPr id="15" name="文本框 14"/>
            <p:cNvSpPr txBox="1"/>
            <p:nvPr/>
          </p:nvSpPr>
          <p:spPr>
            <a:xfrm>
              <a:off x="5712146" y="566615"/>
              <a:ext cx="2531742" cy="646331"/>
            </a:xfrm>
            <a:prstGeom prst="rect">
              <a:avLst/>
            </a:prstGeom>
            <a:noFill/>
          </p:spPr>
          <p:txBody>
            <a:bodyPr wrap="square" rtlCol="0">
              <a:spAutoFit/>
            </a:bodyPr>
            <a:lstStyle>
              <a:defPPr>
                <a:defRPr lang="zh-CN"/>
              </a:defPPr>
              <a:lvl1pPr>
                <a:defRPr sz="4800">
                  <a:solidFill>
                    <a:srgbClr val="94826D"/>
                  </a:solidFill>
                  <a:latin typeface="康煕字典體(Demo)" pitchFamily="2" charset="-120"/>
                  <a:ea typeface="康煕字典體(Demo)" pitchFamily="2" charset="-120"/>
                </a:defRPr>
              </a:lvl1pPr>
            </a:lstStyle>
            <a:p>
              <a:pPr algn="dist"/>
              <a:r>
                <a:rPr lang="zh-CN" altLang="en-US" sz="3600" dirty="0">
                  <a:solidFill>
                    <a:schemeClr val="tx1">
                      <a:lumMod val="75000"/>
                      <a:lumOff val="25000"/>
                    </a:schemeClr>
                  </a:solidFill>
                  <a:latin typeface="+mn-lt"/>
                  <a:ea typeface="+mn-ea"/>
                  <a:cs typeface="+mn-ea"/>
                  <a:sym typeface="+mn-lt"/>
                </a:rPr>
                <a:t>慢享厦门</a:t>
              </a:r>
            </a:p>
          </p:txBody>
        </p:sp>
      </p:grpSp>
      <p:sp>
        <p:nvSpPr>
          <p:cNvPr id="2" name="矩形 1"/>
          <p:cNvSpPr/>
          <p:nvPr/>
        </p:nvSpPr>
        <p:spPr>
          <a:xfrm>
            <a:off x="449317" y="1923393"/>
            <a:ext cx="11293366" cy="438281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2500"/>
                            </p:stCondLst>
                            <p:childTnLst>
                              <p:par>
                                <p:cTn id="16" presetID="10" presetClass="entr" presetSubtype="0" fill="hold" grpId="0" nodeType="afterEffect">
                                  <p:stCondLst>
                                    <p:cond delay="500"/>
                                  </p:stCondLst>
                                  <p:iterate type="wd">
                                    <p:tmPct val="10000"/>
                                  </p:iterate>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500"/>
                                  </p:stCondLst>
                                  <p:iterate type="wd">
                                    <p:tmPct val="10000"/>
                                  </p:iterate>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par>
                                <p:cTn id="22" presetID="10" presetClass="entr" presetSubtype="0" fill="hold" grpId="0" nodeType="withEffect">
                                  <p:stCondLst>
                                    <p:cond delay="500"/>
                                  </p:stCondLst>
                                  <p:iterate type="wd">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par>
                                <p:cTn id="25" presetID="10" presetClass="entr" presetSubtype="0" fill="hold" grpId="0" nodeType="withEffect">
                                  <p:stCondLst>
                                    <p:cond delay="500"/>
                                  </p:stCondLst>
                                  <p:iterate type="wd">
                                    <p:tmPct val="1000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par>
                                <p:cTn id="28" presetID="10" presetClass="entr" presetSubtype="0" fill="hold" grpId="0" nodeType="withEffect">
                                  <p:stCondLst>
                                    <p:cond delay="500"/>
                                  </p:stCondLst>
                                  <p:iterate type="wd">
                                    <p:tmPct val="10000"/>
                                  </p:iterate>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par>
                                <p:cTn id="31" presetID="10" presetClass="entr" presetSubtype="0" fill="hold" grpId="0" nodeType="withEffect">
                                  <p:stCondLst>
                                    <p:cond delay="500"/>
                                  </p:stCondLst>
                                  <p:iterate type="wd">
                                    <p:tmPct val="10000"/>
                                  </p:iterate>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10" presetClass="entr" presetSubtype="0" fill="hold" grpId="0" nodeType="withEffect">
                                  <p:stCondLst>
                                    <p:cond delay="500"/>
                                  </p:stCondLst>
                                  <p:iterate type="wd">
                                    <p:tmPct val="10000"/>
                                  </p:iterate>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71" y="865982"/>
            <a:ext cx="7926859" cy="5126036"/>
          </a:xfrm>
          <a:prstGeom prst="rect">
            <a:avLst/>
          </a:prstGeom>
          <a:effectLst>
            <a:outerShdw blurRad="50800" dist="38100" dir="2700000" algn="tl" rotWithShape="0">
              <a:prstClr val="black">
                <a:alpha val="40000"/>
              </a:prstClr>
            </a:outerShdw>
          </a:effectLst>
        </p:spPr>
      </p:pic>
      <p:sp>
        <p:nvSpPr>
          <p:cNvPr id="9" name="矩形 8"/>
          <p:cNvSpPr/>
          <p:nvPr/>
        </p:nvSpPr>
        <p:spPr>
          <a:xfrm>
            <a:off x="9519513" y="1862237"/>
            <a:ext cx="2400657" cy="3858740"/>
          </a:xfrm>
          <a:prstGeom prst="rect">
            <a:avLst/>
          </a:prstGeom>
        </p:spPr>
        <p:txBody>
          <a:bodyPr vert="eaVert" wrap="square">
            <a:spAutoFit/>
          </a:bodyPr>
          <a:lstStyle/>
          <a:p>
            <a:pPr>
              <a:lnSpc>
                <a:spcPct val="150000"/>
              </a:lnSpc>
            </a:pPr>
            <a:r>
              <a:rPr lang="zh-CN" altLang="en-US" sz="1600" dirty="0">
                <a:cs typeface="+mn-ea"/>
                <a:sym typeface="+mn-lt"/>
              </a:rPr>
              <a:t>点击输入内容点击输入内容点击输入内容点击输入内容点击输入内容点击输入内容点击输入内容点击输入内容</a:t>
            </a:r>
            <a:endParaRPr lang="en-US" altLang="zh-CN" sz="1600" dirty="0">
              <a:cs typeface="+mn-ea"/>
              <a:sym typeface="+mn-lt"/>
            </a:endParaRPr>
          </a:p>
          <a:p>
            <a:pPr>
              <a:lnSpc>
                <a:spcPct val="150000"/>
              </a:lnSpc>
            </a:pPr>
            <a:endParaRPr lang="en-US" altLang="zh-CN" sz="1600" dirty="0">
              <a:cs typeface="+mn-ea"/>
              <a:sym typeface="+mn-lt"/>
            </a:endParaRPr>
          </a:p>
          <a:p>
            <a:pPr>
              <a:lnSpc>
                <a:spcPct val="150000"/>
              </a:lnSpc>
            </a:pPr>
            <a:r>
              <a:rPr lang="zh-CN" altLang="en-US" sz="1600" dirty="0">
                <a:cs typeface="+mn-ea"/>
                <a:sym typeface="+mn-lt"/>
              </a:rPr>
              <a:t>点击输入内容点击输入内容点击输入内容点击输入内容点击输入内容</a:t>
            </a:r>
            <a:endParaRPr lang="en-US" altLang="zh-CN" sz="1600" dirty="0">
              <a:cs typeface="+mn-ea"/>
              <a:sym typeface="+mn-lt"/>
            </a:endParaRPr>
          </a:p>
        </p:txBody>
      </p:sp>
      <p:sp>
        <p:nvSpPr>
          <p:cNvPr id="2" name="矩形 1"/>
          <p:cNvSpPr/>
          <p:nvPr/>
        </p:nvSpPr>
        <p:spPr>
          <a:xfrm>
            <a:off x="7467546" y="2530610"/>
            <a:ext cx="1766477" cy="2886995"/>
          </a:xfrm>
          <a:prstGeom prst="rect">
            <a:avLst/>
          </a:prstGeom>
          <a:solidFill>
            <a:schemeClr val="accent6">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1516194" y="395357"/>
            <a:ext cx="150711" cy="6463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9238593" y="395357"/>
            <a:ext cx="1920429" cy="64638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9238593" y="495059"/>
            <a:ext cx="1920429" cy="461665"/>
          </a:xfrm>
          <a:prstGeom prst="rect">
            <a:avLst/>
          </a:prstGeom>
          <a:noFill/>
        </p:spPr>
        <p:txBody>
          <a:bodyPr vert="horz"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400" dirty="0">
                <a:solidFill>
                  <a:schemeClr val="accent6">
                    <a:lumMod val="50000"/>
                  </a:schemeClr>
                </a:solidFill>
                <a:latin typeface="+mn-lt"/>
                <a:ea typeface="+mn-ea"/>
                <a:cs typeface="+mn-ea"/>
                <a:sym typeface="+mn-lt"/>
              </a:rPr>
              <a:t>厦门印象</a:t>
            </a:r>
          </a:p>
        </p:txBody>
      </p:sp>
      <p:sp>
        <p:nvSpPr>
          <p:cNvPr id="12" name="矩形 11"/>
          <p:cNvSpPr/>
          <p:nvPr/>
        </p:nvSpPr>
        <p:spPr>
          <a:xfrm>
            <a:off x="7599265" y="2698300"/>
            <a:ext cx="1503040" cy="2551617"/>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6"/>
          <p:cNvSpPr txBox="1"/>
          <p:nvPr/>
        </p:nvSpPr>
        <p:spPr>
          <a:xfrm>
            <a:off x="7735231" y="3371737"/>
            <a:ext cx="615553" cy="1204738"/>
          </a:xfrm>
          <a:prstGeom prst="rect">
            <a:avLst/>
          </a:prstGeom>
          <a:noFill/>
        </p:spPr>
        <p:txBody>
          <a:bodyPr vert="eaVert" wrap="square" rtlCol="0">
            <a:spAutoFit/>
          </a:bodyPr>
          <a:lstStyle>
            <a:defPPr>
              <a:defRPr lang="zh-CN"/>
            </a:defPPr>
            <a:lvl1pPr algn="dist">
              <a:defRPr sz="2800">
                <a:solidFill>
                  <a:schemeClr val="bg1">
                    <a:lumMod val="95000"/>
                  </a:schemeClr>
                </a:solidFill>
                <a:latin typeface="康煕字典體(Demo)" pitchFamily="2" charset="-120"/>
                <a:ea typeface="康煕字典體(Demo)" pitchFamily="2" charset="-120"/>
              </a:defRPr>
            </a:lvl1pPr>
          </a:lstStyle>
          <a:p>
            <a:r>
              <a:rPr lang="zh-CN" altLang="en-US" dirty="0">
                <a:latin typeface="+mn-lt"/>
                <a:ea typeface="+mn-ea"/>
                <a:cs typeface="+mn-ea"/>
                <a:sym typeface="+mn-lt"/>
              </a:rPr>
              <a:t>慢</a:t>
            </a:r>
            <a:r>
              <a:rPr lang="en-US" altLang="zh-CN" dirty="0">
                <a:latin typeface="+mn-lt"/>
                <a:ea typeface="+mn-ea"/>
                <a:cs typeface="+mn-ea"/>
                <a:sym typeface="+mn-lt"/>
              </a:rPr>
              <a:t>/</a:t>
            </a:r>
            <a:r>
              <a:rPr lang="zh-CN" altLang="en-US" dirty="0">
                <a:latin typeface="+mn-lt"/>
                <a:ea typeface="+mn-ea"/>
                <a:cs typeface="+mn-ea"/>
                <a:sym typeface="+mn-lt"/>
              </a:rPr>
              <a:t>享</a:t>
            </a:r>
          </a:p>
        </p:txBody>
      </p:sp>
      <p:sp>
        <p:nvSpPr>
          <p:cNvPr id="16" name="TextBox 7"/>
          <p:cNvSpPr txBox="1"/>
          <p:nvPr/>
        </p:nvSpPr>
        <p:spPr>
          <a:xfrm>
            <a:off x="8316458" y="2960696"/>
            <a:ext cx="615553" cy="2026820"/>
          </a:xfrm>
          <a:prstGeom prst="rect">
            <a:avLst/>
          </a:prstGeom>
          <a:noFill/>
        </p:spPr>
        <p:txBody>
          <a:bodyPr vert="eaVert" wrap="square" rtlCol="0">
            <a:spAutoFit/>
          </a:bodyPr>
          <a:lstStyle/>
          <a:p>
            <a:pPr algn="dist"/>
            <a:r>
              <a:rPr lang="zh-CN" altLang="en-US" sz="2800" dirty="0">
                <a:solidFill>
                  <a:schemeClr val="bg1">
                    <a:lumMod val="95000"/>
                  </a:schemeClr>
                </a:solidFill>
                <a:cs typeface="+mn-ea"/>
                <a:sym typeface="+mn-lt"/>
              </a:rPr>
              <a:t>厦门时光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ppt_x</p:attrName>
                                        </p:attrNameLst>
                                      </p:cBhvr>
                                      <p:tavLst>
                                        <p:tav tm="0">
                                          <p:val>
                                            <p:strVal val="#ppt_x+#ppt_w*1.125000"/>
                                          </p:val>
                                        </p:tav>
                                        <p:tav tm="100000">
                                          <p:val>
                                            <p:strVal val="#ppt_x"/>
                                          </p:val>
                                        </p:tav>
                                      </p:tavLst>
                                    </p:anim>
                                    <p:animEffect transition="in" filter="wipe(left)">
                                      <p:cBhvr>
                                        <p:cTn id="8" dur="1000"/>
                                        <p:tgtEl>
                                          <p:spTgt spid="9"/>
                                        </p:tgtEl>
                                      </p:cBhvr>
                                    </p:animEffect>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22" presetClass="entr" presetSubtype="1"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par>
                                <p:cTn id="24" presetID="22" presetClass="entr" presetSubtype="1" fill="hold" grpId="0" nodeType="with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2" grpId="0" animBg="1"/>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8" name="矩形 47"/>
          <p:cNvSpPr/>
          <p:nvPr/>
        </p:nvSpPr>
        <p:spPr>
          <a:xfrm>
            <a:off x="10699355" y="1971328"/>
            <a:ext cx="726353" cy="2348424"/>
          </a:xfrm>
          <a:prstGeom prst="rect">
            <a:avLst/>
          </a:prstGeom>
          <a:noFill/>
          <a:ln>
            <a:noFill/>
          </a:ln>
          <a:effectLst>
            <a:innerShdw blurRad="63500" dist="50800" dir="16200000">
              <a:prstClr val="black">
                <a:alpha val="50000"/>
              </a:prstClr>
            </a:innerShdw>
          </a:effectLst>
        </p:spPr>
        <p:txBody>
          <a:bodyPr vert="eaVert" wrap="square" rtlCol="0">
            <a:spAutoFit/>
            <a:scene3d>
              <a:camera prst="orthographicFront">
                <a:rot lat="0" lon="0" rev="0"/>
              </a:camera>
              <a:lightRig rig="threePt" dir="t"/>
            </a:scene3d>
            <a:sp3d prstMaterial="matte">
              <a:extrusionClr>
                <a:schemeClr val="tx1">
                  <a:lumMod val="85000"/>
                  <a:lumOff val="15000"/>
                </a:schemeClr>
              </a:extrusionClr>
              <a:contourClr>
                <a:srgbClr val="FFC000"/>
              </a:contourClr>
            </a:sp3d>
          </a:bodyPr>
          <a:lstStyle/>
          <a:p>
            <a:pPr algn="dist">
              <a:lnSpc>
                <a:spcPct val="110000"/>
              </a:lnSpc>
            </a:pPr>
            <a:r>
              <a:rPr lang="zh-CN" altLang="en-US" sz="3200" dirty="0">
                <a:ln w="3175">
                  <a:noFill/>
                </a:ln>
                <a:solidFill>
                  <a:schemeClr val="accent6">
                    <a:lumMod val="50000"/>
                  </a:schemeClr>
                </a:solidFill>
                <a:cs typeface="+mn-ea"/>
                <a:sym typeface="+mn-lt"/>
              </a:rPr>
              <a:t>厦门印象</a:t>
            </a:r>
          </a:p>
        </p:txBody>
      </p:sp>
      <p:sp>
        <p:nvSpPr>
          <p:cNvPr id="51" name="文本框 50"/>
          <p:cNvSpPr txBox="1"/>
          <p:nvPr/>
        </p:nvSpPr>
        <p:spPr>
          <a:xfrm>
            <a:off x="989637" y="5582593"/>
            <a:ext cx="3848066" cy="861774"/>
          </a:xfrm>
          <a:prstGeom prst="rect">
            <a:avLst/>
          </a:prstGeom>
          <a:noFill/>
        </p:spPr>
        <p:txBody>
          <a:bodyPr wrap="square" rtlCol="0">
            <a:spAutoFit/>
          </a:bodyPr>
          <a:lstStyle/>
          <a:p>
            <a:r>
              <a:rPr lang="en-US" altLang="zh-CN" sz="1000" dirty="0">
                <a:solidFill>
                  <a:schemeClr val="bg1">
                    <a:lumMod val="50000"/>
                  </a:schemeClr>
                </a:solidFill>
                <a:cs typeface="+mn-ea"/>
                <a:sym typeface="+mn-lt"/>
              </a:rPr>
              <a:t>Write an article with ink, write down in the heart, do not need to exaggerate, in the white paper, permanent preservation. Good music, it is memorable, do not need other, through the performance, after the completion of the performance, it is memorable.</a:t>
            </a:r>
          </a:p>
        </p:txBody>
      </p:sp>
      <p:grpSp>
        <p:nvGrpSpPr>
          <p:cNvPr id="6" name="组合 5"/>
          <p:cNvGrpSpPr/>
          <p:nvPr/>
        </p:nvGrpSpPr>
        <p:grpSpPr>
          <a:xfrm>
            <a:off x="1029207" y="993077"/>
            <a:ext cx="1920328" cy="4364513"/>
            <a:chOff x="1029207" y="1076381"/>
            <a:chExt cx="1920328" cy="4364513"/>
          </a:xfrm>
        </p:grpSpPr>
        <p:grpSp>
          <p:nvGrpSpPr>
            <p:cNvPr id="24" name="组合 23"/>
            <p:cNvGrpSpPr/>
            <p:nvPr/>
          </p:nvGrpSpPr>
          <p:grpSpPr>
            <a:xfrm>
              <a:off x="1029207" y="1076381"/>
              <a:ext cx="1920328" cy="4364513"/>
              <a:chOff x="2253942" y="1153059"/>
              <a:chExt cx="1920328" cy="4364513"/>
            </a:xfrm>
          </p:grpSpPr>
          <p:sp>
            <p:nvSpPr>
              <p:cNvPr id="2" name="图文框 1"/>
              <p:cNvSpPr/>
              <p:nvPr/>
            </p:nvSpPr>
            <p:spPr>
              <a:xfrm>
                <a:off x="2253942" y="1153059"/>
                <a:ext cx="1920328" cy="4364513"/>
              </a:xfrm>
              <a:prstGeom prst="frame">
                <a:avLst>
                  <a:gd name="adj1"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矩形 22"/>
              <p:cNvSpPr/>
              <p:nvPr/>
            </p:nvSpPr>
            <p:spPr>
              <a:xfrm>
                <a:off x="2377524" y="3893754"/>
                <a:ext cx="1673161" cy="1477328"/>
              </a:xfrm>
              <a:prstGeom prst="rect">
                <a:avLst/>
              </a:prstGeom>
              <a:noFill/>
            </p:spPr>
            <p:txBody>
              <a:bodyPr vert="horz" wrap="square">
                <a:spAutoFit/>
              </a:bodyPr>
              <a:lstStyle/>
              <a:p>
                <a:pPr>
                  <a:lnSpc>
                    <a:spcPct val="150000"/>
                  </a:lnSpc>
                  <a:buClr>
                    <a:srgbClr val="CC0099"/>
                  </a:buClr>
                </a:pPr>
                <a:r>
                  <a:rPr lang="zh-CN" altLang="en-US" sz="1200" kern="0" dirty="0">
                    <a:solidFill>
                      <a:schemeClr val="tx1">
                        <a:lumMod val="75000"/>
                        <a:lumOff val="25000"/>
                      </a:schemeClr>
                    </a:solidFill>
                    <a:cs typeface="+mn-ea"/>
                    <a:sym typeface="+mn-lt"/>
                  </a:rPr>
                  <a:t>点击输入本栏的具体文字，简明扼要的说明分项内容，此为概念图解，请根据您的具体内容酌情修改。</a:t>
                </a:r>
                <a:endParaRPr lang="en-US" altLang="zh-CN" sz="1200" dirty="0">
                  <a:solidFill>
                    <a:schemeClr val="tx1">
                      <a:lumMod val="75000"/>
                      <a:lumOff val="25000"/>
                    </a:schemeClr>
                  </a:solidFill>
                  <a:cs typeface="+mn-ea"/>
                  <a:sym typeface="+mn-lt"/>
                </a:endParaRPr>
              </a:p>
            </p:txBody>
          </p:sp>
        </p:grpSp>
        <p:sp>
          <p:nvSpPr>
            <p:cNvPr id="4" name="椭圆 3"/>
            <p:cNvSpPr/>
            <p:nvPr/>
          </p:nvSpPr>
          <p:spPr>
            <a:xfrm>
              <a:off x="1294067" y="1625065"/>
              <a:ext cx="1272040" cy="127075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14"/>
            <p:cNvSpPr txBox="1"/>
            <p:nvPr/>
          </p:nvSpPr>
          <p:spPr>
            <a:xfrm>
              <a:off x="1240509" y="3211985"/>
              <a:ext cx="1497723" cy="400110"/>
            </a:xfrm>
            <a:prstGeom prst="rect">
              <a:avLst/>
            </a:prstGeom>
            <a:noFill/>
          </p:spPr>
          <p:txBody>
            <a:bodyPr wrap="square" rtlCol="0">
              <a:spAutoFit/>
            </a:bodyPr>
            <a:lstStyle>
              <a:defPPr>
                <a:defRPr lang="zh-CN"/>
              </a:defPPr>
              <a:lvl1pPr>
                <a:defRPr sz="4800">
                  <a:solidFill>
                    <a:srgbClr val="94826D"/>
                  </a:solidFill>
                  <a:latin typeface="康煕字典體(Demo)" pitchFamily="2" charset="-120"/>
                  <a:ea typeface="康煕字典體(Demo)" pitchFamily="2" charset="-120"/>
                </a:defRPr>
              </a:lvl1pPr>
            </a:lstStyle>
            <a:p>
              <a:pPr algn="dist"/>
              <a:r>
                <a:rPr lang="zh-CN" altLang="en-US" sz="2000" dirty="0">
                  <a:solidFill>
                    <a:schemeClr val="accent6">
                      <a:lumMod val="50000"/>
                    </a:schemeClr>
                  </a:solidFill>
                  <a:latin typeface="+mn-lt"/>
                  <a:ea typeface="+mn-ea"/>
                  <a:cs typeface="+mn-ea"/>
                  <a:sym typeface="+mn-lt"/>
                </a:rPr>
                <a:t>慢享厦门</a:t>
              </a:r>
            </a:p>
          </p:txBody>
        </p:sp>
      </p:grpSp>
      <p:grpSp>
        <p:nvGrpSpPr>
          <p:cNvPr id="7" name="组合 6"/>
          <p:cNvGrpSpPr/>
          <p:nvPr/>
        </p:nvGrpSpPr>
        <p:grpSpPr>
          <a:xfrm>
            <a:off x="3406939" y="993077"/>
            <a:ext cx="1920328" cy="4364513"/>
            <a:chOff x="3398327" y="1076381"/>
            <a:chExt cx="1920328" cy="4364513"/>
          </a:xfrm>
        </p:grpSpPr>
        <p:sp>
          <p:nvSpPr>
            <p:cNvPr id="29" name="图文框 28"/>
            <p:cNvSpPr/>
            <p:nvPr/>
          </p:nvSpPr>
          <p:spPr>
            <a:xfrm>
              <a:off x="3398327" y="1076381"/>
              <a:ext cx="1920328" cy="4364513"/>
            </a:xfrm>
            <a:prstGeom prst="frame">
              <a:avLst>
                <a:gd name="adj1"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椭圆 39"/>
            <p:cNvSpPr/>
            <p:nvPr/>
          </p:nvSpPr>
          <p:spPr>
            <a:xfrm>
              <a:off x="3722471" y="3612095"/>
              <a:ext cx="1272040" cy="1270755"/>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14"/>
            <p:cNvSpPr txBox="1"/>
            <p:nvPr/>
          </p:nvSpPr>
          <p:spPr>
            <a:xfrm>
              <a:off x="3896302" y="3631073"/>
              <a:ext cx="606367" cy="1107996"/>
            </a:xfrm>
            <a:prstGeom prst="rect">
              <a:avLst/>
            </a:prstGeom>
            <a:noFill/>
          </p:spPr>
          <p:txBody>
            <a:bodyPr wrap="square" rtlCol="0">
              <a:spAutoFit/>
            </a:bodyPr>
            <a:lstStyle>
              <a:defPPr>
                <a:defRPr lang="zh-CN"/>
              </a:defPPr>
              <a:lvl1pPr>
                <a:defRPr sz="4800">
                  <a:solidFill>
                    <a:srgbClr val="94826D"/>
                  </a:solidFill>
                  <a:latin typeface="康煕字典體(Demo)" pitchFamily="2" charset="-120"/>
                  <a:ea typeface="康煕字典體(Demo)" pitchFamily="2" charset="-120"/>
                </a:defRPr>
              </a:lvl1pPr>
            </a:lstStyle>
            <a:p>
              <a:pPr algn="dist"/>
              <a:r>
                <a:rPr lang="zh-CN" altLang="en-US" sz="6600" dirty="0">
                  <a:solidFill>
                    <a:schemeClr val="bg1"/>
                  </a:solidFill>
                  <a:latin typeface="+mn-lt"/>
                  <a:ea typeface="+mn-ea"/>
                  <a:cs typeface="+mn-ea"/>
                  <a:sym typeface="+mn-lt"/>
                </a:rPr>
                <a:t>厦</a:t>
              </a:r>
            </a:p>
          </p:txBody>
        </p:sp>
        <p:sp>
          <p:nvSpPr>
            <p:cNvPr id="53" name="文本框 52"/>
            <p:cNvSpPr txBox="1"/>
            <p:nvPr/>
          </p:nvSpPr>
          <p:spPr>
            <a:xfrm>
              <a:off x="4240513" y="1277131"/>
              <a:ext cx="404726" cy="2249728"/>
            </a:xfrm>
            <a:prstGeom prst="rect">
              <a:avLst/>
            </a:prstGeom>
            <a:noFill/>
          </p:spPr>
          <p:txBody>
            <a:bodyPr vert="eaVert" wrap="square" rtlCol="0">
              <a:spAutoFit/>
            </a:bodyPr>
            <a:lstStyle/>
            <a:p>
              <a:pPr algn="dist">
                <a:lnSpc>
                  <a:spcPct val="130000"/>
                </a:lnSpc>
              </a:pPr>
              <a:r>
                <a:rPr lang="en-US" altLang="zh-CN" sz="1100" spc="600" dirty="0">
                  <a:solidFill>
                    <a:schemeClr val="accent6">
                      <a:lumMod val="50000"/>
                    </a:schemeClr>
                  </a:solidFill>
                  <a:cs typeface="+mn-ea"/>
                  <a:sym typeface="+mn-lt"/>
                </a:rPr>
                <a:t>TIME IN XIAMEN</a:t>
              </a:r>
              <a:endParaRPr lang="zh-CN" altLang="en-US" sz="1100" spc="600" dirty="0">
                <a:solidFill>
                  <a:schemeClr val="accent6">
                    <a:lumMod val="50000"/>
                  </a:schemeClr>
                </a:solidFill>
                <a:cs typeface="+mn-ea"/>
                <a:sym typeface="+mn-lt"/>
              </a:endParaRPr>
            </a:p>
          </p:txBody>
        </p:sp>
      </p:grpSp>
      <p:grpSp>
        <p:nvGrpSpPr>
          <p:cNvPr id="54" name="组合 53"/>
          <p:cNvGrpSpPr/>
          <p:nvPr/>
        </p:nvGrpSpPr>
        <p:grpSpPr>
          <a:xfrm>
            <a:off x="5784671" y="993077"/>
            <a:ext cx="1920328" cy="4364513"/>
            <a:chOff x="1029207" y="1076381"/>
            <a:chExt cx="1920328" cy="4364513"/>
          </a:xfrm>
        </p:grpSpPr>
        <p:grpSp>
          <p:nvGrpSpPr>
            <p:cNvPr id="55" name="组合 54"/>
            <p:cNvGrpSpPr/>
            <p:nvPr/>
          </p:nvGrpSpPr>
          <p:grpSpPr>
            <a:xfrm>
              <a:off x="1029207" y="1076381"/>
              <a:ext cx="1920328" cy="4364513"/>
              <a:chOff x="2253942" y="1153059"/>
              <a:chExt cx="1920328" cy="4364513"/>
            </a:xfrm>
          </p:grpSpPr>
          <p:sp>
            <p:nvSpPr>
              <p:cNvPr id="58" name="图文框 57"/>
              <p:cNvSpPr/>
              <p:nvPr/>
            </p:nvSpPr>
            <p:spPr>
              <a:xfrm>
                <a:off x="2253942" y="1153059"/>
                <a:ext cx="1920328" cy="4364513"/>
              </a:xfrm>
              <a:prstGeom prst="frame">
                <a:avLst>
                  <a:gd name="adj1"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9" name="矩形 58"/>
              <p:cNvSpPr/>
              <p:nvPr/>
            </p:nvSpPr>
            <p:spPr>
              <a:xfrm>
                <a:off x="2377524" y="3893754"/>
                <a:ext cx="1673161" cy="1477328"/>
              </a:xfrm>
              <a:prstGeom prst="rect">
                <a:avLst/>
              </a:prstGeom>
              <a:noFill/>
            </p:spPr>
            <p:txBody>
              <a:bodyPr vert="horz" wrap="square">
                <a:spAutoFit/>
              </a:bodyPr>
              <a:lstStyle/>
              <a:p>
                <a:pPr>
                  <a:lnSpc>
                    <a:spcPct val="150000"/>
                  </a:lnSpc>
                  <a:buClr>
                    <a:srgbClr val="CC0099"/>
                  </a:buClr>
                </a:pPr>
                <a:r>
                  <a:rPr lang="zh-CN" altLang="en-US" sz="1200" kern="0" dirty="0">
                    <a:solidFill>
                      <a:schemeClr val="tx1">
                        <a:lumMod val="75000"/>
                        <a:lumOff val="25000"/>
                      </a:schemeClr>
                    </a:solidFill>
                    <a:cs typeface="+mn-ea"/>
                    <a:sym typeface="+mn-lt"/>
                  </a:rPr>
                  <a:t>点击输入本栏的具体文字，简明扼要的说明分项内容，此为概念图解，请根据您的具体内容酌情修改。</a:t>
                </a:r>
                <a:endParaRPr lang="en-US" altLang="zh-CN" sz="1200" dirty="0">
                  <a:solidFill>
                    <a:schemeClr val="tx1">
                      <a:lumMod val="75000"/>
                      <a:lumOff val="25000"/>
                    </a:schemeClr>
                  </a:solidFill>
                  <a:cs typeface="+mn-ea"/>
                  <a:sym typeface="+mn-lt"/>
                </a:endParaRPr>
              </a:p>
            </p:txBody>
          </p:sp>
        </p:grpSp>
        <p:sp>
          <p:nvSpPr>
            <p:cNvPr id="56" name="椭圆 55"/>
            <p:cNvSpPr/>
            <p:nvPr/>
          </p:nvSpPr>
          <p:spPr>
            <a:xfrm>
              <a:off x="1294067" y="1625065"/>
              <a:ext cx="1272040" cy="127075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文本框 14"/>
            <p:cNvSpPr txBox="1"/>
            <p:nvPr/>
          </p:nvSpPr>
          <p:spPr>
            <a:xfrm>
              <a:off x="1240509" y="3211985"/>
              <a:ext cx="1497723" cy="400110"/>
            </a:xfrm>
            <a:prstGeom prst="rect">
              <a:avLst/>
            </a:prstGeom>
            <a:noFill/>
          </p:spPr>
          <p:txBody>
            <a:bodyPr wrap="square" rtlCol="0">
              <a:spAutoFit/>
            </a:bodyPr>
            <a:lstStyle>
              <a:defPPr>
                <a:defRPr lang="zh-CN"/>
              </a:defPPr>
              <a:lvl1pPr>
                <a:defRPr sz="4800">
                  <a:solidFill>
                    <a:srgbClr val="94826D"/>
                  </a:solidFill>
                  <a:latin typeface="康煕字典體(Demo)" pitchFamily="2" charset="-120"/>
                  <a:ea typeface="康煕字典體(Demo)" pitchFamily="2" charset="-120"/>
                </a:defRPr>
              </a:lvl1pPr>
            </a:lstStyle>
            <a:p>
              <a:pPr algn="dist"/>
              <a:r>
                <a:rPr lang="zh-CN" altLang="en-US" sz="2000" dirty="0">
                  <a:solidFill>
                    <a:schemeClr val="accent6">
                      <a:lumMod val="50000"/>
                    </a:schemeClr>
                  </a:solidFill>
                  <a:latin typeface="+mn-lt"/>
                  <a:ea typeface="+mn-ea"/>
                  <a:cs typeface="+mn-ea"/>
                  <a:sym typeface="+mn-lt"/>
                </a:rPr>
                <a:t>慢享厦门</a:t>
              </a:r>
            </a:p>
          </p:txBody>
        </p:sp>
      </p:grpSp>
      <p:grpSp>
        <p:nvGrpSpPr>
          <p:cNvPr id="60" name="组合 59"/>
          <p:cNvGrpSpPr/>
          <p:nvPr/>
        </p:nvGrpSpPr>
        <p:grpSpPr>
          <a:xfrm>
            <a:off x="8162404" y="993077"/>
            <a:ext cx="1920328" cy="4364513"/>
            <a:chOff x="3398327" y="1076381"/>
            <a:chExt cx="1920328" cy="4364513"/>
          </a:xfrm>
        </p:grpSpPr>
        <p:sp>
          <p:nvSpPr>
            <p:cNvPr id="61" name="图文框 60"/>
            <p:cNvSpPr/>
            <p:nvPr/>
          </p:nvSpPr>
          <p:spPr>
            <a:xfrm>
              <a:off x="3398327" y="1076381"/>
              <a:ext cx="1920328" cy="4364513"/>
            </a:xfrm>
            <a:prstGeom prst="frame">
              <a:avLst>
                <a:gd name="adj1"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椭圆 61"/>
            <p:cNvSpPr/>
            <p:nvPr/>
          </p:nvSpPr>
          <p:spPr>
            <a:xfrm>
              <a:off x="3722471" y="3612095"/>
              <a:ext cx="1272040" cy="1270755"/>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文本框 14"/>
            <p:cNvSpPr txBox="1"/>
            <p:nvPr/>
          </p:nvSpPr>
          <p:spPr>
            <a:xfrm>
              <a:off x="3896302" y="3631073"/>
              <a:ext cx="606367" cy="1107996"/>
            </a:xfrm>
            <a:prstGeom prst="rect">
              <a:avLst/>
            </a:prstGeom>
            <a:noFill/>
          </p:spPr>
          <p:txBody>
            <a:bodyPr wrap="square" rtlCol="0">
              <a:spAutoFit/>
            </a:bodyPr>
            <a:lstStyle>
              <a:defPPr>
                <a:defRPr lang="zh-CN"/>
              </a:defPPr>
              <a:lvl1pPr>
                <a:defRPr sz="4800">
                  <a:solidFill>
                    <a:srgbClr val="94826D"/>
                  </a:solidFill>
                  <a:latin typeface="康煕字典體(Demo)" pitchFamily="2" charset="-120"/>
                  <a:ea typeface="康煕字典體(Demo)" pitchFamily="2" charset="-120"/>
                </a:defRPr>
              </a:lvl1pPr>
            </a:lstStyle>
            <a:p>
              <a:pPr algn="dist"/>
              <a:r>
                <a:rPr lang="zh-CN" altLang="en-US" sz="6600" dirty="0">
                  <a:solidFill>
                    <a:schemeClr val="bg1"/>
                  </a:solidFill>
                  <a:latin typeface="+mn-lt"/>
                  <a:ea typeface="+mn-ea"/>
                  <a:cs typeface="+mn-ea"/>
                  <a:sym typeface="+mn-lt"/>
                </a:rPr>
                <a:t>门</a:t>
              </a:r>
            </a:p>
          </p:txBody>
        </p:sp>
        <p:sp>
          <p:nvSpPr>
            <p:cNvPr id="64" name="文本框 52"/>
            <p:cNvSpPr txBox="1"/>
            <p:nvPr/>
          </p:nvSpPr>
          <p:spPr>
            <a:xfrm>
              <a:off x="4240513" y="1277131"/>
              <a:ext cx="404726" cy="2249728"/>
            </a:xfrm>
            <a:prstGeom prst="rect">
              <a:avLst/>
            </a:prstGeom>
            <a:noFill/>
          </p:spPr>
          <p:txBody>
            <a:bodyPr vert="eaVert" wrap="square" rtlCol="0">
              <a:spAutoFit/>
            </a:bodyPr>
            <a:lstStyle/>
            <a:p>
              <a:pPr algn="dist">
                <a:lnSpc>
                  <a:spcPct val="130000"/>
                </a:lnSpc>
              </a:pPr>
              <a:r>
                <a:rPr lang="en-US" altLang="zh-CN" sz="1100" spc="600" dirty="0">
                  <a:solidFill>
                    <a:schemeClr val="accent6">
                      <a:lumMod val="50000"/>
                    </a:schemeClr>
                  </a:solidFill>
                  <a:cs typeface="+mn-ea"/>
                  <a:sym typeface="+mn-lt"/>
                </a:rPr>
                <a:t>TIME IN XIAMEN</a:t>
              </a:r>
              <a:endParaRPr lang="zh-CN" altLang="en-US" sz="1100" spc="600" dirty="0">
                <a:solidFill>
                  <a:schemeClr val="accent6">
                    <a:lumMod val="50000"/>
                  </a:schemeClr>
                </a:solidFill>
                <a:cs typeface="+mn-ea"/>
                <a:sym typeface="+mn-lt"/>
              </a:endParaRPr>
            </a:p>
          </p:txBody>
        </p:sp>
      </p:grpSp>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2531" y="5512652"/>
            <a:ext cx="1071366" cy="1555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ppt_x</p:attrName>
                                        </p:attrNameLst>
                                      </p:cBhvr>
                                      <p:tavLst>
                                        <p:tav tm="0">
                                          <p:val>
                                            <p:strVal val="#ppt_x-#ppt_w*1.125000"/>
                                          </p:val>
                                        </p:tav>
                                        <p:tav tm="100000">
                                          <p:val>
                                            <p:strVal val="#ppt_x"/>
                                          </p:val>
                                        </p:tav>
                                      </p:tavLst>
                                    </p:anim>
                                    <p:animEffect transition="in" filter="wipe(right)">
                                      <p:cBhvr>
                                        <p:cTn id="25" dur="500"/>
                                        <p:tgtEl>
                                          <p:spTgt spid="7"/>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500"/>
                                        <p:tgtEl>
                                          <p:spTgt spid="54"/>
                                        </p:tgtEl>
                                        <p:attrNameLst>
                                          <p:attrName>ppt_x</p:attrName>
                                        </p:attrNameLst>
                                      </p:cBhvr>
                                      <p:tavLst>
                                        <p:tav tm="0">
                                          <p:val>
                                            <p:strVal val="#ppt_x-#ppt_w*1.125000"/>
                                          </p:val>
                                        </p:tav>
                                        <p:tav tm="100000">
                                          <p:val>
                                            <p:strVal val="#ppt_x"/>
                                          </p:val>
                                        </p:tav>
                                      </p:tavLst>
                                    </p:anim>
                                    <p:animEffect transition="in" filter="wipe(right)">
                                      <p:cBhvr>
                                        <p:cTn id="30" dur="500"/>
                                        <p:tgtEl>
                                          <p:spTgt spid="54"/>
                                        </p:tgtEl>
                                      </p:cBhvr>
                                    </p:animEffect>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p:tgtEl>
                                          <p:spTgt spid="60"/>
                                        </p:tgtEl>
                                        <p:attrNameLst>
                                          <p:attrName>ppt_x</p:attrName>
                                        </p:attrNameLst>
                                      </p:cBhvr>
                                      <p:tavLst>
                                        <p:tav tm="0">
                                          <p:val>
                                            <p:strVal val="#ppt_x-#ppt_w*1.125000"/>
                                          </p:val>
                                        </p:tav>
                                        <p:tav tm="100000">
                                          <p:val>
                                            <p:strVal val="#ppt_x"/>
                                          </p:val>
                                        </p:tav>
                                      </p:tavLst>
                                    </p:anim>
                                    <p:animEffect transition="in" filter="wipe(right)">
                                      <p:cBhvr>
                                        <p:cTn id="3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1" name="矩形 10"/>
          <p:cNvSpPr/>
          <p:nvPr/>
        </p:nvSpPr>
        <p:spPr>
          <a:xfrm>
            <a:off x="337163" y="274169"/>
            <a:ext cx="11517674" cy="63096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 name="图表 1"/>
          <p:cNvGraphicFramePr/>
          <p:nvPr/>
        </p:nvGraphicFramePr>
        <p:xfrm>
          <a:off x="774721" y="1264480"/>
          <a:ext cx="5448299" cy="4089504"/>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8"/>
          <p:cNvGrpSpPr/>
          <p:nvPr/>
        </p:nvGrpSpPr>
        <p:grpSpPr bwMode="auto">
          <a:xfrm rot="5400000">
            <a:off x="7736113" y="3350528"/>
            <a:ext cx="3605132" cy="224852"/>
            <a:chOff x="0" y="0"/>
            <a:chExt cx="4018" cy="206"/>
          </a:xfrm>
          <a:solidFill>
            <a:schemeClr val="accent6">
              <a:lumMod val="50000"/>
            </a:schemeClr>
          </a:solidFill>
        </p:grpSpPr>
        <p:sp>
          <p:nvSpPr>
            <p:cNvPr id="15" name="Freeform 9"/>
            <p:cNvSpPr/>
            <p:nvPr/>
          </p:nvSpPr>
          <p:spPr bwMode="auto">
            <a:xfrm>
              <a:off x="0" y="0"/>
              <a:ext cx="169" cy="204"/>
            </a:xfrm>
            <a:custGeom>
              <a:avLst/>
              <a:gdLst>
                <a:gd name="T0" fmla="*/ 0 w 71"/>
                <a:gd name="T1" fmla="*/ 1575 h 83"/>
                <a:gd name="T2" fmla="*/ 928 w 71"/>
                <a:gd name="T3" fmla="*/ 1305 h 83"/>
                <a:gd name="T4" fmla="*/ 1212 w 71"/>
                <a:gd name="T5" fmla="*/ 1426 h 83"/>
                <a:gd name="T6" fmla="*/ 1093 w 71"/>
                <a:gd name="T7" fmla="*/ 622 h 83"/>
                <a:gd name="T8" fmla="*/ 2023 w 71"/>
                <a:gd name="T9" fmla="*/ 295 h 83"/>
                <a:gd name="T10" fmla="*/ 2118 w 71"/>
                <a:gd name="T11" fmla="*/ 949 h 83"/>
                <a:gd name="T12" fmla="*/ 2023 w 71"/>
                <a:gd name="T13" fmla="*/ 1131 h 83"/>
                <a:gd name="T14" fmla="*/ 1700 w 71"/>
                <a:gd name="T15" fmla="*/ 1172 h 83"/>
                <a:gd name="T16" fmla="*/ 1633 w 71"/>
                <a:gd name="T17" fmla="*/ 845 h 83"/>
                <a:gd name="T18" fmla="*/ 1954 w 71"/>
                <a:gd name="T19" fmla="*/ 774 h 83"/>
                <a:gd name="T20" fmla="*/ 2052 w 71"/>
                <a:gd name="T21" fmla="*/ 845 h 83"/>
                <a:gd name="T22" fmla="*/ 1797 w 71"/>
                <a:gd name="T23" fmla="*/ 295 h 83"/>
                <a:gd name="T24" fmla="*/ 1162 w 71"/>
                <a:gd name="T25" fmla="*/ 774 h 83"/>
                <a:gd name="T26" fmla="*/ 1576 w 71"/>
                <a:gd name="T27" fmla="*/ 1499 h 83"/>
                <a:gd name="T28" fmla="*/ 1769 w 71"/>
                <a:gd name="T29" fmla="*/ 1529 h 83"/>
                <a:gd name="T30" fmla="*/ 1769 w 71"/>
                <a:gd name="T31" fmla="*/ 1600 h 83"/>
                <a:gd name="T32" fmla="*/ 1535 w 71"/>
                <a:gd name="T33" fmla="*/ 1679 h 83"/>
                <a:gd name="T34" fmla="*/ 1162 w 71"/>
                <a:gd name="T35" fmla="*/ 2374 h 83"/>
                <a:gd name="T36" fmla="*/ 1700 w 71"/>
                <a:gd name="T37" fmla="*/ 2925 h 83"/>
                <a:gd name="T38" fmla="*/ 2052 w 71"/>
                <a:gd name="T39" fmla="*/ 2332 h 83"/>
                <a:gd name="T40" fmla="*/ 1954 w 71"/>
                <a:gd name="T41" fmla="*/ 2404 h 83"/>
                <a:gd name="T42" fmla="*/ 1633 w 71"/>
                <a:gd name="T43" fmla="*/ 2332 h 83"/>
                <a:gd name="T44" fmla="*/ 1700 w 71"/>
                <a:gd name="T45" fmla="*/ 2006 h 83"/>
                <a:gd name="T46" fmla="*/ 2023 w 71"/>
                <a:gd name="T47" fmla="*/ 2047 h 83"/>
                <a:gd name="T48" fmla="*/ 2142 w 71"/>
                <a:gd name="T49" fmla="*/ 2701 h 83"/>
                <a:gd name="T50" fmla="*/ 1633 w 71"/>
                <a:gd name="T51" fmla="*/ 3026 h 83"/>
                <a:gd name="T52" fmla="*/ 1121 w 71"/>
                <a:gd name="T53" fmla="*/ 2627 h 83"/>
                <a:gd name="T54" fmla="*/ 1252 w 71"/>
                <a:gd name="T55" fmla="*/ 1752 h 83"/>
                <a:gd name="T56" fmla="*/ 900 w 71"/>
                <a:gd name="T57" fmla="*/ 1902 h 83"/>
                <a:gd name="T58" fmla="*/ 136 w 71"/>
                <a:gd name="T59" fmla="*/ 1720 h 83"/>
                <a:gd name="T60" fmla="*/ 0 w 71"/>
                <a:gd name="T61" fmla="*/ 1600 h 83"/>
                <a:gd name="T62" fmla="*/ 0 w 71"/>
                <a:gd name="T63" fmla="*/ 1575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w="9525">
              <a:solidFill>
                <a:schemeClr val="tx1">
                  <a:lumMod val="75000"/>
                  <a:lumOff val="25000"/>
                </a:schemeClr>
              </a:solidFill>
              <a:round/>
            </a:ln>
          </p:spPr>
          <p:txBody>
            <a:bodyPr/>
            <a:lstStyle/>
            <a:p>
              <a:endParaRPr lang="zh-CN" altLang="en-US">
                <a:cs typeface="+mn-ea"/>
                <a:sym typeface="+mn-lt"/>
              </a:endParaRPr>
            </a:p>
          </p:txBody>
        </p:sp>
        <p:sp>
          <p:nvSpPr>
            <p:cNvPr id="16" name="Freeform 10"/>
            <p:cNvSpPr/>
            <p:nvPr/>
          </p:nvSpPr>
          <p:spPr bwMode="auto">
            <a:xfrm>
              <a:off x="145" y="91"/>
              <a:ext cx="3729" cy="32"/>
            </a:xfrm>
            <a:custGeom>
              <a:avLst/>
              <a:gdLst>
                <a:gd name="T0" fmla="*/ 7020 w 910"/>
                <a:gd name="T1" fmla="*/ 0 h 13"/>
                <a:gd name="T2" fmla="*/ 32139 w 910"/>
                <a:gd name="T3" fmla="*/ 153 h 13"/>
                <a:gd name="T4" fmla="*/ 41425 w 910"/>
                <a:gd name="T5" fmla="*/ 182 h 13"/>
                <a:gd name="T6" fmla="*/ 209799 w 910"/>
                <a:gd name="T7" fmla="*/ 182 h 13"/>
                <a:gd name="T8" fmla="*/ 243028 w 910"/>
                <a:gd name="T9" fmla="*/ 30 h 13"/>
                <a:gd name="T10" fmla="*/ 254314 w 910"/>
                <a:gd name="T11" fmla="*/ 0 h 13"/>
                <a:gd name="T12" fmla="*/ 256600 w 910"/>
                <a:gd name="T13" fmla="*/ 254 h 13"/>
                <a:gd name="T14" fmla="*/ 254314 w 910"/>
                <a:gd name="T15" fmla="*/ 478 h 13"/>
                <a:gd name="T16" fmla="*/ 228924 w 910"/>
                <a:gd name="T17" fmla="*/ 377 h 13"/>
                <a:gd name="T18" fmla="*/ 197072 w 910"/>
                <a:gd name="T19" fmla="*/ 298 h 13"/>
                <a:gd name="T20" fmla="*/ 94204 w 910"/>
                <a:gd name="T21" fmla="*/ 298 h 13"/>
                <a:gd name="T22" fmla="*/ 14105 w 910"/>
                <a:gd name="T23" fmla="*/ 448 h 13"/>
                <a:gd name="T24" fmla="*/ 2553 w 910"/>
                <a:gd name="T25" fmla="*/ 478 h 13"/>
                <a:gd name="T26" fmla="*/ 270 w 910"/>
                <a:gd name="T27" fmla="*/ 224 h 13"/>
                <a:gd name="T28" fmla="*/ 2266 w 910"/>
                <a:gd name="T29" fmla="*/ 0 h 13"/>
                <a:gd name="T30" fmla="*/ 702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w="9525">
              <a:solidFill>
                <a:schemeClr val="tx1">
                  <a:lumMod val="75000"/>
                  <a:lumOff val="25000"/>
                </a:schemeClr>
              </a:solidFill>
              <a:round/>
            </a:ln>
          </p:spPr>
          <p:txBody>
            <a:bodyPr/>
            <a:lstStyle/>
            <a:p>
              <a:endParaRPr lang="zh-CN" altLang="en-US">
                <a:cs typeface="+mn-ea"/>
                <a:sym typeface="+mn-lt"/>
              </a:endParaRPr>
            </a:p>
          </p:txBody>
        </p:sp>
        <p:sp>
          <p:nvSpPr>
            <p:cNvPr id="17" name="Freeform 11"/>
            <p:cNvSpPr/>
            <p:nvPr/>
          </p:nvSpPr>
          <p:spPr bwMode="auto">
            <a:xfrm>
              <a:off x="3850" y="7"/>
              <a:ext cx="168" cy="199"/>
            </a:xfrm>
            <a:custGeom>
              <a:avLst/>
              <a:gdLst>
                <a:gd name="T0" fmla="*/ 532 w 71"/>
                <a:gd name="T1" fmla="*/ 1454 h 81"/>
                <a:gd name="T2" fmla="*/ 717 w 71"/>
                <a:gd name="T3" fmla="*/ 1376 h 81"/>
                <a:gd name="T4" fmla="*/ 1098 w 71"/>
                <a:gd name="T5" fmla="*/ 580 h 81"/>
                <a:gd name="T6" fmla="*/ 464 w 71"/>
                <a:gd name="T7" fmla="*/ 174 h 81"/>
                <a:gd name="T8" fmla="*/ 251 w 71"/>
                <a:gd name="T9" fmla="*/ 725 h 81"/>
                <a:gd name="T10" fmla="*/ 319 w 71"/>
                <a:gd name="T11" fmla="*/ 651 h 81"/>
                <a:gd name="T12" fmla="*/ 622 w 71"/>
                <a:gd name="T13" fmla="*/ 725 h 81"/>
                <a:gd name="T14" fmla="*/ 594 w 71"/>
                <a:gd name="T15" fmla="*/ 1049 h 81"/>
                <a:gd name="T16" fmla="*/ 279 w 71"/>
                <a:gd name="T17" fmla="*/ 1027 h 81"/>
                <a:gd name="T18" fmla="*/ 156 w 71"/>
                <a:gd name="T19" fmla="*/ 327 h 81"/>
                <a:gd name="T20" fmla="*/ 717 w 71"/>
                <a:gd name="T21" fmla="*/ 29 h 81"/>
                <a:gd name="T22" fmla="*/ 1193 w 71"/>
                <a:gd name="T23" fmla="*/ 580 h 81"/>
                <a:gd name="T24" fmla="*/ 1058 w 71"/>
                <a:gd name="T25" fmla="*/ 1305 h 81"/>
                <a:gd name="T26" fmla="*/ 2229 w 71"/>
                <a:gd name="T27" fmla="*/ 1454 h 81"/>
                <a:gd name="T28" fmla="*/ 1036 w 71"/>
                <a:gd name="T29" fmla="*/ 1649 h 81"/>
                <a:gd name="T30" fmla="*/ 1193 w 71"/>
                <a:gd name="T31" fmla="*/ 2329 h 81"/>
                <a:gd name="T32" fmla="*/ 845 w 71"/>
                <a:gd name="T33" fmla="*/ 2879 h 81"/>
                <a:gd name="T34" fmla="*/ 251 w 71"/>
                <a:gd name="T35" fmla="*/ 2771 h 81"/>
                <a:gd name="T36" fmla="*/ 156 w 71"/>
                <a:gd name="T37" fmla="*/ 2105 h 81"/>
                <a:gd name="T38" fmla="*/ 251 w 71"/>
                <a:gd name="T39" fmla="*/ 1973 h 81"/>
                <a:gd name="T40" fmla="*/ 570 w 71"/>
                <a:gd name="T41" fmla="*/ 1894 h 81"/>
                <a:gd name="T42" fmla="*/ 622 w 71"/>
                <a:gd name="T43" fmla="*/ 2250 h 81"/>
                <a:gd name="T44" fmla="*/ 279 w 71"/>
                <a:gd name="T45" fmla="*/ 2250 h 81"/>
                <a:gd name="T46" fmla="*/ 251 w 71"/>
                <a:gd name="T47" fmla="*/ 2179 h 81"/>
                <a:gd name="T48" fmla="*/ 409 w 71"/>
                <a:gd name="T49" fmla="*/ 2771 h 81"/>
                <a:gd name="T50" fmla="*/ 1126 w 71"/>
                <a:gd name="T51" fmla="*/ 2300 h 81"/>
                <a:gd name="T52" fmla="*/ 660 w 71"/>
                <a:gd name="T53" fmla="*/ 1528 h 81"/>
                <a:gd name="T54" fmla="*/ 532 w 71"/>
                <a:gd name="T55" fmla="*/ 1496 h 81"/>
                <a:gd name="T56" fmla="*/ 532 w 71"/>
                <a:gd name="T57" fmla="*/ 1454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w="9525">
              <a:solidFill>
                <a:schemeClr val="tx1">
                  <a:lumMod val="75000"/>
                  <a:lumOff val="25000"/>
                </a:schemeClr>
              </a:solidFill>
              <a:round/>
            </a:ln>
          </p:spPr>
          <p:txBody>
            <a:bodyPr/>
            <a:lstStyle/>
            <a:p>
              <a:endParaRPr lang="zh-CN" altLang="en-US">
                <a:cs typeface="+mn-ea"/>
                <a:sym typeface="+mn-lt"/>
              </a:endParaRPr>
            </a:p>
          </p:txBody>
        </p:sp>
      </p:grpSp>
      <p:sp>
        <p:nvSpPr>
          <p:cNvPr id="18" name="TextBox 17"/>
          <p:cNvSpPr txBox="1"/>
          <p:nvPr/>
        </p:nvSpPr>
        <p:spPr>
          <a:xfrm>
            <a:off x="9771028" y="2215019"/>
            <a:ext cx="461665" cy="2297373"/>
          </a:xfrm>
          <a:prstGeom prst="rect">
            <a:avLst/>
          </a:prstGeom>
          <a:noFill/>
        </p:spPr>
        <p:txBody>
          <a:bodyPr vert="eaVert" wrap="square" rtlCol="0">
            <a:spAutoFit/>
          </a:bodyPr>
          <a:lstStyle/>
          <a:p>
            <a:pPr algn="dist"/>
            <a:r>
              <a:rPr lang="zh-CN" altLang="en-US" b="1" dirty="0">
                <a:solidFill>
                  <a:schemeClr val="accent6">
                    <a:lumMod val="50000"/>
                  </a:schemeClr>
                </a:solidFill>
                <a:cs typeface="+mn-ea"/>
                <a:sym typeface="+mn-lt"/>
              </a:rPr>
              <a:t>输入文字输入文字</a:t>
            </a:r>
          </a:p>
        </p:txBody>
      </p:sp>
      <p:sp>
        <p:nvSpPr>
          <p:cNvPr id="21" name="矩形 20"/>
          <p:cNvSpPr/>
          <p:nvPr/>
        </p:nvSpPr>
        <p:spPr>
          <a:xfrm>
            <a:off x="6896941" y="1660388"/>
            <a:ext cx="2400657" cy="3693596"/>
          </a:xfrm>
          <a:prstGeom prst="rect">
            <a:avLst/>
          </a:prstGeom>
        </p:spPr>
        <p:txBody>
          <a:bodyPr vert="eaVert" wrap="square">
            <a:spAutoFit/>
          </a:bodyPr>
          <a:lstStyle/>
          <a:p>
            <a:pPr>
              <a:lnSpc>
                <a:spcPct val="150000"/>
              </a:lnSpc>
            </a:pPr>
            <a:r>
              <a:rPr lang="zh-CN" altLang="en-US" sz="1600" dirty="0">
                <a:cs typeface="+mn-ea"/>
                <a:sym typeface="+mn-lt"/>
              </a:rPr>
              <a:t>点击输入内容点击输入内容点击输入内容点击输入内容点击输入内容点击输入内容点击输入内容点击输入内容</a:t>
            </a:r>
            <a:endParaRPr lang="en-US" altLang="zh-CN" sz="1600" dirty="0">
              <a:cs typeface="+mn-ea"/>
              <a:sym typeface="+mn-lt"/>
            </a:endParaRPr>
          </a:p>
          <a:p>
            <a:pPr>
              <a:lnSpc>
                <a:spcPct val="150000"/>
              </a:lnSpc>
            </a:pPr>
            <a:endParaRPr lang="en-US" altLang="zh-CN" sz="1600" dirty="0">
              <a:cs typeface="+mn-ea"/>
              <a:sym typeface="+mn-lt"/>
            </a:endParaRPr>
          </a:p>
          <a:p>
            <a:pPr>
              <a:lnSpc>
                <a:spcPct val="150000"/>
              </a:lnSpc>
            </a:pPr>
            <a:r>
              <a:rPr lang="zh-CN" altLang="en-US" sz="1600" dirty="0">
                <a:cs typeface="+mn-ea"/>
                <a:sym typeface="+mn-lt"/>
              </a:rPr>
              <a:t>点击输入内容点击输入内容点击输入内容点击输入内容点击输入内容</a:t>
            </a:r>
            <a:endParaRPr lang="en-US" altLang="zh-CN" sz="1600" dirty="0">
              <a:cs typeface="+mn-ea"/>
              <a:sym typeface="+mn-lt"/>
            </a:endParaRPr>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5645">
            <a:off x="10757944" y="173892"/>
            <a:ext cx="767814" cy="1450072"/>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37592" flipH="1">
            <a:off x="305493" y="5693293"/>
            <a:ext cx="957603" cy="9574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1000"/>
                                        <p:tgtEl>
                                          <p:spTgt spid="14"/>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1000"/>
                                        <p:tgtEl>
                                          <p:spTgt spid="18"/>
                                        </p:tgtEl>
                                      </p:cBhvr>
                                    </p:animEffect>
                                  </p:childTnLst>
                                </p:cTn>
                              </p:par>
                              <p:par>
                                <p:cTn id="16" presetID="18" presetClass="entr" presetSubtype="12" fill="hold" grpId="0" nodeType="withEffect">
                                  <p:stCondLst>
                                    <p:cond delay="500"/>
                                  </p:stCondLst>
                                  <p:childTnLst>
                                    <p:set>
                                      <p:cBhvr>
                                        <p:cTn id="17" dur="1" fill="hold">
                                          <p:stCondLst>
                                            <p:cond delay="0"/>
                                          </p:stCondLst>
                                        </p:cTn>
                                        <p:tgtEl>
                                          <p:spTgt spid="21"/>
                                        </p:tgtEl>
                                        <p:attrNameLst>
                                          <p:attrName>style.visibility</p:attrName>
                                        </p:attrNameLst>
                                      </p:cBhvr>
                                      <p:to>
                                        <p:strVal val="visible"/>
                                      </p:to>
                                    </p:set>
                                    <p:animEffect transition="in" filter="strips(downLeft)">
                                      <p:cBhvr>
                                        <p:cTn id="18"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8"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62759" y="189187"/>
            <a:ext cx="11666483" cy="647962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912"/>
            <a:ext cx="2188774" cy="2188774"/>
          </a:xfrm>
          <a:prstGeom prst="rect">
            <a:avLst/>
          </a:prstGeom>
        </p:spPr>
      </p:pic>
      <p:sp>
        <p:nvSpPr>
          <p:cNvPr id="3" name="矩形 2"/>
          <p:cNvSpPr/>
          <p:nvPr/>
        </p:nvSpPr>
        <p:spPr>
          <a:xfrm>
            <a:off x="262759" y="3283162"/>
            <a:ext cx="11666483" cy="338565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1564602" y="3885136"/>
            <a:ext cx="2376000" cy="2267436"/>
            <a:chOff x="1488914" y="3651082"/>
            <a:chExt cx="2376000" cy="2267436"/>
          </a:xfrm>
        </p:grpSpPr>
        <p:sp>
          <p:nvSpPr>
            <p:cNvPr id="4" name="圆角矩形 3"/>
            <p:cNvSpPr/>
            <p:nvPr/>
          </p:nvSpPr>
          <p:spPr>
            <a:xfrm>
              <a:off x="1745131" y="3651082"/>
              <a:ext cx="1737441" cy="474813"/>
            </a:xfrm>
            <a:prstGeom prst="roundRect">
              <a:avLst>
                <a:gd name="adj" fmla="val 21429"/>
              </a:avLst>
            </a:prstGeom>
            <a:noFill/>
            <a:ln>
              <a:solidFill>
                <a:schemeClr val="bg1"/>
              </a:solidFill>
            </a:ln>
          </p:spPr>
          <p:txBody>
            <a:bodyPr wrap="square" rtlCol="0">
              <a:spAutoFit/>
            </a:bodyPr>
            <a:lstStyle/>
            <a:p>
              <a:pPr algn="dist">
                <a:lnSpc>
                  <a:spcPct val="150000"/>
                </a:lnSpc>
              </a:pPr>
              <a:r>
                <a:rPr lang="zh-CN" altLang="en-US" sz="1600" dirty="0">
                  <a:solidFill>
                    <a:schemeClr val="bg1"/>
                  </a:solidFill>
                  <a:cs typeface="+mn-ea"/>
                  <a:sym typeface="+mn-lt"/>
                </a:rPr>
                <a:t>厦门时光</a:t>
              </a:r>
            </a:p>
          </p:txBody>
        </p:sp>
        <p:sp>
          <p:nvSpPr>
            <p:cNvPr id="5" name="文本框 4"/>
            <p:cNvSpPr txBox="1"/>
            <p:nvPr/>
          </p:nvSpPr>
          <p:spPr>
            <a:xfrm>
              <a:off x="1488914" y="4348858"/>
              <a:ext cx="2376000" cy="1569660"/>
            </a:xfrm>
            <a:prstGeom prst="rect">
              <a:avLst/>
            </a:prstGeom>
            <a:noFill/>
          </p:spPr>
          <p:txBody>
            <a:bodyPr wrap="square" rtlCol="0">
              <a:spAutoFit/>
            </a:bodyPr>
            <a:lstStyle>
              <a:defPPr>
                <a:defRPr lang="zh-CN"/>
              </a:defPPr>
              <a:lvl1pPr algn="ctr">
                <a:lnSpc>
                  <a:spcPct val="200000"/>
                </a:lnSpc>
                <a:defRPr sz="1300">
                  <a:solidFill>
                    <a:schemeClr val="bg1">
                      <a:lumMod val="95000"/>
                    </a:schemeClr>
                  </a:solidFill>
                  <a:latin typeface="方正清刻本悦宋简体" panose="02000000000000000000" pitchFamily="2" charset="-122"/>
                  <a:ea typeface="方正清刻本悦宋简体" panose="02000000000000000000" pitchFamily="2" charset="-122"/>
                </a:defRPr>
              </a:lvl1pPr>
            </a:lstStyle>
            <a:p>
              <a:r>
                <a:rPr lang="zh-CN" altLang="en-US" sz="1200" dirty="0">
                  <a:latin typeface="+mn-lt"/>
                  <a:ea typeface="+mn-ea"/>
                  <a:cs typeface="+mn-ea"/>
                  <a:sym typeface="+mn-lt"/>
                </a:rPr>
                <a:t>如果说在阳光下缱绻舒展的银沙滩是一首浪漫的抒情诗，那么在海鸥的祝福声中、迎着朝阳浅笑的厦门就是一篇珠圆玑润的散文</a:t>
              </a:r>
              <a:endParaRPr lang="en-US" altLang="zh-CN" sz="1200" dirty="0">
                <a:latin typeface="+mn-lt"/>
                <a:ea typeface="+mn-ea"/>
                <a:cs typeface="+mn-ea"/>
                <a:sym typeface="+mn-lt"/>
              </a:endParaRPr>
            </a:p>
          </p:txBody>
        </p:sp>
      </p:grpSp>
      <p:grpSp>
        <p:nvGrpSpPr>
          <p:cNvPr id="25" name="组合 24"/>
          <p:cNvGrpSpPr/>
          <p:nvPr/>
        </p:nvGrpSpPr>
        <p:grpSpPr>
          <a:xfrm>
            <a:off x="4898712" y="3838397"/>
            <a:ext cx="2376000" cy="2683507"/>
            <a:chOff x="4823024" y="3604343"/>
            <a:chExt cx="2376000" cy="2683507"/>
          </a:xfrm>
        </p:grpSpPr>
        <p:sp>
          <p:nvSpPr>
            <p:cNvPr id="6" name="圆角矩形 5"/>
            <p:cNvSpPr/>
            <p:nvPr/>
          </p:nvSpPr>
          <p:spPr>
            <a:xfrm>
              <a:off x="5079241" y="3604343"/>
              <a:ext cx="1737441" cy="474813"/>
            </a:xfrm>
            <a:prstGeom prst="roundRect">
              <a:avLst>
                <a:gd name="adj" fmla="val 21429"/>
              </a:avLst>
            </a:prstGeom>
            <a:noFill/>
            <a:ln>
              <a:solidFill>
                <a:schemeClr val="bg1"/>
              </a:solidFill>
            </a:ln>
          </p:spPr>
          <p:txBody>
            <a:bodyPr wrap="square" rtlCol="0">
              <a:spAutoFit/>
            </a:bodyPr>
            <a:lstStyle/>
            <a:p>
              <a:pPr algn="dist">
                <a:lnSpc>
                  <a:spcPct val="150000"/>
                </a:lnSpc>
              </a:pPr>
              <a:r>
                <a:rPr lang="zh-CN" altLang="en-US" sz="1600" dirty="0">
                  <a:solidFill>
                    <a:schemeClr val="bg1"/>
                  </a:solidFill>
                  <a:cs typeface="+mn-ea"/>
                  <a:sym typeface="+mn-lt"/>
                </a:rPr>
                <a:t>厦门时光</a:t>
              </a:r>
            </a:p>
          </p:txBody>
        </p:sp>
        <p:sp>
          <p:nvSpPr>
            <p:cNvPr id="7" name="文本框 6"/>
            <p:cNvSpPr txBox="1"/>
            <p:nvPr/>
          </p:nvSpPr>
          <p:spPr>
            <a:xfrm>
              <a:off x="4823024" y="4348858"/>
              <a:ext cx="2376000" cy="1938992"/>
            </a:xfrm>
            <a:prstGeom prst="rect">
              <a:avLst/>
            </a:prstGeom>
            <a:noFill/>
          </p:spPr>
          <p:txBody>
            <a:bodyPr wrap="square" rtlCol="0">
              <a:spAutoFit/>
            </a:bodyPr>
            <a:lstStyle>
              <a:defPPr>
                <a:defRPr lang="zh-CN"/>
              </a:defPPr>
              <a:lvl1pPr algn="ctr">
                <a:lnSpc>
                  <a:spcPct val="200000"/>
                </a:lnSpc>
                <a:defRPr sz="1200">
                  <a:solidFill>
                    <a:schemeClr val="bg1">
                      <a:lumMod val="95000"/>
                    </a:schemeClr>
                  </a:solidFill>
                  <a:latin typeface="方正清刻本悦宋简体" panose="02000000000000000000" pitchFamily="2" charset="-122"/>
                  <a:ea typeface="方正清刻本悦宋简体" panose="02000000000000000000" pitchFamily="2" charset="-122"/>
                </a:defRPr>
              </a:lvl1pPr>
            </a:lstStyle>
            <a:p>
              <a:r>
                <a:rPr lang="zh-CN" altLang="en-US" dirty="0">
                  <a:latin typeface="+mn-lt"/>
                  <a:ea typeface="+mn-ea"/>
                  <a:cs typeface="+mn-ea"/>
                  <a:sym typeface="+mn-lt"/>
                </a:rPr>
                <a:t>如果说在阳光下缱绻舒展的银沙滩是一首浪漫的抒情诗，那么在海鸥的祝福声中、迎着朝阳浅笑的厦门就是一篇珠圆玑润的散文</a:t>
              </a:r>
              <a:endParaRPr lang="en-US" altLang="zh-CN" dirty="0">
                <a:latin typeface="+mn-lt"/>
                <a:ea typeface="+mn-ea"/>
                <a:cs typeface="+mn-ea"/>
                <a:sym typeface="+mn-lt"/>
              </a:endParaRPr>
            </a:p>
            <a:p>
              <a:endParaRPr lang="en-US" altLang="zh-CN" dirty="0">
                <a:latin typeface="+mn-lt"/>
                <a:ea typeface="+mn-ea"/>
                <a:cs typeface="+mn-ea"/>
                <a:sym typeface="+mn-lt"/>
              </a:endParaRPr>
            </a:p>
          </p:txBody>
        </p:sp>
      </p:grpSp>
      <p:grpSp>
        <p:nvGrpSpPr>
          <p:cNvPr id="26" name="组合 25"/>
          <p:cNvGrpSpPr/>
          <p:nvPr/>
        </p:nvGrpSpPr>
        <p:grpSpPr>
          <a:xfrm>
            <a:off x="8238736" y="3885136"/>
            <a:ext cx="2376000" cy="2267436"/>
            <a:chOff x="8163048" y="3651082"/>
            <a:chExt cx="2376000" cy="2267436"/>
          </a:xfrm>
        </p:grpSpPr>
        <p:sp>
          <p:nvSpPr>
            <p:cNvPr id="8" name="圆角矩形 7"/>
            <p:cNvSpPr/>
            <p:nvPr/>
          </p:nvSpPr>
          <p:spPr>
            <a:xfrm>
              <a:off x="8419265" y="3651082"/>
              <a:ext cx="1737441" cy="474813"/>
            </a:xfrm>
            <a:prstGeom prst="roundRect">
              <a:avLst>
                <a:gd name="adj" fmla="val 21429"/>
              </a:avLst>
            </a:prstGeom>
            <a:noFill/>
            <a:ln>
              <a:solidFill>
                <a:schemeClr val="bg1"/>
              </a:solidFill>
            </a:ln>
          </p:spPr>
          <p:txBody>
            <a:bodyPr wrap="square" rtlCol="0">
              <a:spAutoFit/>
            </a:bodyPr>
            <a:lstStyle/>
            <a:p>
              <a:pPr algn="dist">
                <a:lnSpc>
                  <a:spcPct val="150000"/>
                </a:lnSpc>
              </a:pPr>
              <a:r>
                <a:rPr lang="zh-CN" altLang="en-US" sz="1600" dirty="0">
                  <a:solidFill>
                    <a:schemeClr val="bg1"/>
                  </a:solidFill>
                  <a:cs typeface="+mn-ea"/>
                  <a:sym typeface="+mn-lt"/>
                </a:rPr>
                <a:t>厦门时光</a:t>
              </a:r>
            </a:p>
          </p:txBody>
        </p:sp>
        <p:sp>
          <p:nvSpPr>
            <p:cNvPr id="9" name="文本框 8"/>
            <p:cNvSpPr txBox="1"/>
            <p:nvPr/>
          </p:nvSpPr>
          <p:spPr>
            <a:xfrm>
              <a:off x="8163048" y="4348858"/>
              <a:ext cx="2376000" cy="1569660"/>
            </a:xfrm>
            <a:prstGeom prst="rect">
              <a:avLst/>
            </a:prstGeom>
            <a:noFill/>
          </p:spPr>
          <p:txBody>
            <a:bodyPr wrap="square" rtlCol="0">
              <a:spAutoFit/>
            </a:bodyPr>
            <a:lstStyle>
              <a:defPPr>
                <a:defRPr lang="zh-CN"/>
              </a:defPPr>
              <a:lvl1pPr algn="ctr">
                <a:lnSpc>
                  <a:spcPct val="200000"/>
                </a:lnSpc>
                <a:defRPr sz="1200">
                  <a:solidFill>
                    <a:schemeClr val="bg1">
                      <a:lumMod val="95000"/>
                    </a:schemeClr>
                  </a:solidFill>
                  <a:latin typeface="方正清刻本悦宋简体" panose="02000000000000000000" pitchFamily="2" charset="-122"/>
                  <a:ea typeface="方正清刻本悦宋简体" panose="02000000000000000000" pitchFamily="2" charset="-122"/>
                </a:defRPr>
              </a:lvl1pPr>
            </a:lstStyle>
            <a:p>
              <a:r>
                <a:rPr lang="zh-CN" altLang="en-US" dirty="0">
                  <a:latin typeface="+mn-lt"/>
                  <a:ea typeface="+mn-ea"/>
                  <a:cs typeface="+mn-ea"/>
                  <a:sym typeface="+mn-lt"/>
                </a:rPr>
                <a:t>如果说在阳光下缱绻舒展的银沙滩是一首浪漫的抒情诗，那么在海鸥的祝福声中、迎着朝阳浅笑的厦门就是一篇珠圆玑润的散文</a:t>
              </a:r>
              <a:endParaRPr lang="en-US" altLang="zh-CN" dirty="0">
                <a:latin typeface="+mn-lt"/>
                <a:ea typeface="+mn-ea"/>
                <a:cs typeface="+mn-ea"/>
                <a:sym typeface="+mn-lt"/>
              </a:endParaRPr>
            </a:p>
          </p:txBody>
        </p:sp>
      </p:grpSp>
      <p:sp>
        <p:nvSpPr>
          <p:cNvPr id="23" name="矩形 25"/>
          <p:cNvSpPr/>
          <p:nvPr/>
        </p:nvSpPr>
        <p:spPr>
          <a:xfrm>
            <a:off x="2375997" y="1277936"/>
            <a:ext cx="8238739" cy="1938992"/>
          </a:xfrm>
          <a:prstGeom prst="rect">
            <a:avLst/>
          </a:prstGeom>
          <a:noFill/>
          <a:ln w="9525">
            <a:noFill/>
          </a:ln>
        </p:spPr>
        <p:txBody>
          <a:bodyPr vert="horz" wrap="square">
            <a:spAutoFit/>
          </a:bodyPr>
          <a:lstStyle/>
          <a:p>
            <a:pPr>
              <a:lnSpc>
                <a:spcPct val="200000"/>
              </a:lnSpc>
            </a:pPr>
            <a:r>
              <a:rPr lang="zh-CN" altLang="en-US" sz="1500" dirty="0">
                <a:solidFill>
                  <a:schemeClr val="tx1">
                    <a:lumMod val="75000"/>
                    <a:lumOff val="25000"/>
                  </a:schemeClr>
                </a:solidFill>
                <a:cs typeface="+mn-ea"/>
                <a:sym typeface="+mn-lt"/>
              </a:rPr>
              <a:t>点击输入内容点击输入内容点击输入内容点击输入内容点击输入内容点击输入内容</a:t>
            </a:r>
            <a:endParaRPr lang="en-US" altLang="zh-CN" sz="1500" dirty="0">
              <a:solidFill>
                <a:schemeClr val="tx1">
                  <a:lumMod val="75000"/>
                  <a:lumOff val="25000"/>
                </a:schemeClr>
              </a:solidFill>
              <a:cs typeface="+mn-ea"/>
              <a:sym typeface="+mn-lt"/>
            </a:endParaRPr>
          </a:p>
          <a:p>
            <a:pPr>
              <a:lnSpc>
                <a:spcPct val="200000"/>
              </a:lnSpc>
            </a:pPr>
            <a:r>
              <a:rPr lang="zh-CN" altLang="en-US" sz="1500" dirty="0">
                <a:solidFill>
                  <a:schemeClr val="tx1">
                    <a:lumMod val="75000"/>
                    <a:lumOff val="25000"/>
                  </a:schemeClr>
                </a:solidFill>
                <a:cs typeface="+mn-ea"/>
                <a:sym typeface="+mn-lt"/>
              </a:rPr>
              <a:t>点击输入内容点击输入内容点击输入内容点击输入内容点击输入内容点击输入内容点击输入内容点击输入内容点击输入内容点击输入内容点击输入内容</a:t>
            </a:r>
            <a:endParaRPr lang="en-US" altLang="zh-CN" sz="1500" dirty="0">
              <a:solidFill>
                <a:schemeClr val="tx1">
                  <a:lumMod val="75000"/>
                  <a:lumOff val="25000"/>
                </a:schemeClr>
              </a:solidFill>
              <a:cs typeface="+mn-ea"/>
              <a:sym typeface="+mn-lt"/>
            </a:endParaRPr>
          </a:p>
          <a:p>
            <a:pPr>
              <a:lnSpc>
                <a:spcPct val="200000"/>
              </a:lnSpc>
            </a:pPr>
            <a:endParaRPr lang="en-US" altLang="zh-CN" sz="1500" dirty="0">
              <a:solidFill>
                <a:schemeClr val="tx1">
                  <a:lumMod val="75000"/>
                  <a:lumOff val="25000"/>
                </a:schemeClr>
              </a:solidFill>
              <a:cs typeface="+mn-ea"/>
              <a:sym typeface="+mn-lt"/>
            </a:endParaRPr>
          </a:p>
        </p:txBody>
      </p:sp>
      <p:grpSp>
        <p:nvGrpSpPr>
          <p:cNvPr id="27" name="组合 26"/>
          <p:cNvGrpSpPr/>
          <p:nvPr/>
        </p:nvGrpSpPr>
        <p:grpSpPr>
          <a:xfrm>
            <a:off x="2465943" y="553916"/>
            <a:ext cx="553998" cy="595177"/>
            <a:chOff x="6593602" y="718185"/>
            <a:chExt cx="553998" cy="595177"/>
          </a:xfrm>
        </p:grpSpPr>
        <p:sp>
          <p:nvSpPr>
            <p:cNvPr id="28" name="椭圆 27"/>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29" name="文本框 29"/>
            <p:cNvSpPr txBox="1"/>
            <p:nvPr/>
          </p:nvSpPr>
          <p:spPr>
            <a:xfrm>
              <a:off x="6593602" y="718185"/>
              <a:ext cx="553998" cy="595177"/>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400" dirty="0">
                  <a:solidFill>
                    <a:schemeClr val="bg1"/>
                  </a:solidFill>
                  <a:latin typeface="+mn-lt"/>
                  <a:ea typeface="+mn-ea"/>
                  <a:cs typeface="+mn-ea"/>
                  <a:sym typeface="+mn-lt"/>
                </a:rPr>
                <a:t>厦</a:t>
              </a:r>
            </a:p>
          </p:txBody>
        </p:sp>
      </p:grpSp>
      <p:grpSp>
        <p:nvGrpSpPr>
          <p:cNvPr id="30" name="组合 29"/>
          <p:cNvGrpSpPr/>
          <p:nvPr/>
        </p:nvGrpSpPr>
        <p:grpSpPr>
          <a:xfrm>
            <a:off x="3349896" y="553916"/>
            <a:ext cx="553998" cy="595177"/>
            <a:chOff x="6584414" y="720271"/>
            <a:chExt cx="553998" cy="595177"/>
          </a:xfrm>
        </p:grpSpPr>
        <p:sp>
          <p:nvSpPr>
            <p:cNvPr id="31" name="椭圆 30"/>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32" name="文本框 32"/>
            <p:cNvSpPr txBox="1"/>
            <p:nvPr/>
          </p:nvSpPr>
          <p:spPr>
            <a:xfrm>
              <a:off x="6584414" y="720271"/>
              <a:ext cx="553998" cy="595177"/>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400" dirty="0">
                  <a:solidFill>
                    <a:schemeClr val="bg1"/>
                  </a:solidFill>
                  <a:latin typeface="+mn-lt"/>
                  <a:ea typeface="+mn-ea"/>
                  <a:cs typeface="+mn-ea"/>
                  <a:sym typeface="+mn-lt"/>
                </a:rPr>
                <a:t>门</a:t>
              </a:r>
            </a:p>
          </p:txBody>
        </p:sp>
      </p:grpSp>
      <p:grpSp>
        <p:nvGrpSpPr>
          <p:cNvPr id="33" name="组合 32"/>
          <p:cNvGrpSpPr/>
          <p:nvPr/>
        </p:nvGrpSpPr>
        <p:grpSpPr>
          <a:xfrm>
            <a:off x="4252225" y="553916"/>
            <a:ext cx="553998" cy="595177"/>
            <a:chOff x="6593602" y="762982"/>
            <a:chExt cx="553998" cy="595177"/>
          </a:xfrm>
        </p:grpSpPr>
        <p:sp>
          <p:nvSpPr>
            <p:cNvPr id="34" name="椭圆 33"/>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35" name="文本框 35"/>
            <p:cNvSpPr txBox="1"/>
            <p:nvPr/>
          </p:nvSpPr>
          <p:spPr>
            <a:xfrm>
              <a:off x="6593602" y="762982"/>
              <a:ext cx="553998" cy="595177"/>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400" dirty="0">
                  <a:solidFill>
                    <a:schemeClr val="bg1"/>
                  </a:solidFill>
                  <a:latin typeface="+mn-lt"/>
                  <a:ea typeface="+mn-ea"/>
                  <a:cs typeface="+mn-ea"/>
                  <a:sym typeface="+mn-lt"/>
                </a:rPr>
                <a:t>印</a:t>
              </a:r>
            </a:p>
          </p:txBody>
        </p:sp>
      </p:grpSp>
      <p:grpSp>
        <p:nvGrpSpPr>
          <p:cNvPr id="36" name="组合 35"/>
          <p:cNvGrpSpPr/>
          <p:nvPr/>
        </p:nvGrpSpPr>
        <p:grpSpPr>
          <a:xfrm>
            <a:off x="5170070" y="553916"/>
            <a:ext cx="553998" cy="595177"/>
            <a:chOff x="6618306" y="720271"/>
            <a:chExt cx="553998" cy="595177"/>
          </a:xfrm>
        </p:grpSpPr>
        <p:sp>
          <p:nvSpPr>
            <p:cNvPr id="37" name="椭圆 36"/>
            <p:cNvSpPr/>
            <p:nvPr/>
          </p:nvSpPr>
          <p:spPr>
            <a:xfrm>
              <a:off x="6639421" y="787900"/>
              <a:ext cx="462361" cy="45574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sym typeface="+mn-lt"/>
              </a:endParaRPr>
            </a:p>
          </p:txBody>
        </p:sp>
        <p:sp>
          <p:nvSpPr>
            <p:cNvPr id="38" name="文本框 38"/>
            <p:cNvSpPr txBox="1"/>
            <p:nvPr/>
          </p:nvSpPr>
          <p:spPr>
            <a:xfrm>
              <a:off x="6618306" y="720271"/>
              <a:ext cx="553998" cy="595177"/>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400" dirty="0">
                  <a:solidFill>
                    <a:schemeClr val="bg1"/>
                  </a:solidFill>
                  <a:latin typeface="+mn-lt"/>
                  <a:ea typeface="+mn-ea"/>
                  <a:cs typeface="+mn-ea"/>
                  <a:sym typeface="+mn-lt"/>
                </a:rPr>
                <a:t>象</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1000" fill="hold"/>
                                        <p:tgtEl>
                                          <p:spTgt spid="24"/>
                                        </p:tgtEl>
                                        <p:attrNameLst>
                                          <p:attrName>ppt_w</p:attrName>
                                        </p:attrNameLst>
                                      </p:cBhvr>
                                      <p:tavLst>
                                        <p:tav tm="0">
                                          <p:val>
                                            <p:fltVal val="0"/>
                                          </p:val>
                                        </p:tav>
                                        <p:tav tm="100000">
                                          <p:val>
                                            <p:strVal val="#ppt_w"/>
                                          </p:val>
                                        </p:tav>
                                      </p:tavLst>
                                    </p:anim>
                                    <p:anim calcmode="lin" valueType="num">
                                      <p:cBhvr>
                                        <p:cTn id="12" dur="1000" fill="hold"/>
                                        <p:tgtEl>
                                          <p:spTgt spid="24"/>
                                        </p:tgtEl>
                                        <p:attrNameLst>
                                          <p:attrName>ppt_h</p:attrName>
                                        </p:attrNameLst>
                                      </p:cBhvr>
                                      <p:tavLst>
                                        <p:tav tm="0">
                                          <p:val>
                                            <p:fltVal val="0"/>
                                          </p:val>
                                        </p:tav>
                                        <p:tav tm="100000">
                                          <p:val>
                                            <p:strVal val="#ppt_h"/>
                                          </p:val>
                                        </p:tav>
                                      </p:tavLst>
                                    </p:anim>
                                    <p:anim calcmode="lin" valueType="num">
                                      <p:cBhvr>
                                        <p:cTn id="13" dur="1000" fill="hold"/>
                                        <p:tgtEl>
                                          <p:spTgt spid="24"/>
                                        </p:tgtEl>
                                        <p:attrNameLst>
                                          <p:attrName>style.rotation</p:attrName>
                                        </p:attrNameLst>
                                      </p:cBhvr>
                                      <p:tavLst>
                                        <p:tav tm="0">
                                          <p:val>
                                            <p:fltVal val="90"/>
                                          </p:val>
                                        </p:tav>
                                        <p:tav tm="100000">
                                          <p:val>
                                            <p:fltVal val="0"/>
                                          </p:val>
                                        </p:tav>
                                      </p:tavLst>
                                    </p:anim>
                                    <p:animEffect transition="in" filter="fade">
                                      <p:cBhvr>
                                        <p:cTn id="14" dur="1000"/>
                                        <p:tgtEl>
                                          <p:spTgt spid="24"/>
                                        </p:tgtEl>
                                      </p:cBhvr>
                                    </p:animEffect>
                                  </p:childTnLst>
                                </p:cTn>
                              </p:par>
                              <p:par>
                                <p:cTn id="15" presetID="31" presetClass="entr" presetSubtype="0"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 calcmode="lin" valueType="num">
                                      <p:cBhvr>
                                        <p:cTn id="19" dur="1000" fill="hold"/>
                                        <p:tgtEl>
                                          <p:spTgt spid="25"/>
                                        </p:tgtEl>
                                        <p:attrNameLst>
                                          <p:attrName>style.rotation</p:attrName>
                                        </p:attrNameLst>
                                      </p:cBhvr>
                                      <p:tavLst>
                                        <p:tav tm="0">
                                          <p:val>
                                            <p:fltVal val="90"/>
                                          </p:val>
                                        </p:tav>
                                        <p:tav tm="100000">
                                          <p:val>
                                            <p:fltVal val="0"/>
                                          </p:val>
                                        </p:tav>
                                      </p:tavLst>
                                    </p:anim>
                                    <p:animEffect transition="in" filter="fade">
                                      <p:cBhvr>
                                        <p:cTn id="20" dur="1000"/>
                                        <p:tgtEl>
                                          <p:spTgt spid="25"/>
                                        </p:tgtEl>
                                      </p:cBhvr>
                                    </p:animEffect>
                                  </p:childTnLst>
                                </p:cTn>
                              </p:par>
                              <p:par>
                                <p:cTn id="21" presetID="31" presetClass="entr" presetSubtype="0" fill="hold" nodeType="withEffect">
                                  <p:stCondLst>
                                    <p:cond delay="100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 calcmode="lin" valueType="num">
                                      <p:cBhvr>
                                        <p:cTn id="25" dur="1000" fill="hold"/>
                                        <p:tgtEl>
                                          <p:spTgt spid="26"/>
                                        </p:tgtEl>
                                        <p:attrNameLst>
                                          <p:attrName>style.rotation</p:attrName>
                                        </p:attrNameLst>
                                      </p:cBhvr>
                                      <p:tavLst>
                                        <p:tav tm="0">
                                          <p:val>
                                            <p:fltVal val="90"/>
                                          </p:val>
                                        </p:tav>
                                        <p:tav tm="100000">
                                          <p:val>
                                            <p:fltVal val="0"/>
                                          </p:val>
                                        </p:tav>
                                      </p:tavLst>
                                    </p:anim>
                                    <p:animEffect transition="in" filter="fade">
                                      <p:cBhvr>
                                        <p:cTn id="26" dur="1000"/>
                                        <p:tgtEl>
                                          <p:spTgt spid="26"/>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矩形 1"/>
          <p:cNvSpPr/>
          <p:nvPr/>
        </p:nvSpPr>
        <p:spPr>
          <a:xfrm>
            <a:off x="516672" y="513351"/>
            <a:ext cx="11158657" cy="5831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4166397" y="1543903"/>
            <a:ext cx="3859207" cy="3768584"/>
            <a:chOff x="12331376" y="2379603"/>
            <a:chExt cx="3959523" cy="3673127"/>
          </a:xfrm>
        </p:grpSpPr>
        <p:sp>
          <p:nvSpPr>
            <p:cNvPr id="4" name="椭圆 3"/>
            <p:cNvSpPr/>
            <p:nvPr/>
          </p:nvSpPr>
          <p:spPr>
            <a:xfrm>
              <a:off x="12331376" y="2379603"/>
              <a:ext cx="3959523" cy="367155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2331376" y="2381172"/>
              <a:ext cx="3959523" cy="3671558"/>
            </a:xfrm>
            <a:prstGeom prst="ellipse">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矩形 6"/>
          <p:cNvSpPr/>
          <p:nvPr/>
        </p:nvSpPr>
        <p:spPr>
          <a:xfrm>
            <a:off x="9086661" y="2497977"/>
            <a:ext cx="1787669" cy="2370850"/>
          </a:xfrm>
          <a:prstGeom prst="rect">
            <a:avLst/>
          </a:prstGeom>
        </p:spPr>
        <p:txBody>
          <a:bodyPr vert="eaVert" wrap="square">
            <a:spAutoFit/>
          </a:bodyPr>
          <a:lstStyle/>
          <a:p>
            <a:pPr>
              <a:lnSpc>
                <a:spcPts val="2500"/>
              </a:lnSpc>
            </a:pPr>
            <a:r>
              <a:rPr lang="zh-CN" altLang="en-US" sz="1500" spc="250" dirty="0">
                <a:solidFill>
                  <a:schemeClr val="accent6">
                    <a:lumMod val="50000"/>
                  </a:schemeClr>
                </a:solidFill>
                <a:cs typeface="+mn-ea"/>
                <a:sym typeface="+mn-lt"/>
              </a:rPr>
              <a:t>点击输入内容点击输入内容点击输入内容点击输入内容点击输入内容点击输入内容点击输入内容点击输入内容</a:t>
            </a:r>
            <a:endParaRPr lang="en-US" altLang="zh-CN" sz="1500" spc="250" dirty="0">
              <a:solidFill>
                <a:schemeClr val="accent6">
                  <a:lumMod val="50000"/>
                </a:schemeClr>
              </a:solidFill>
              <a:cs typeface="+mn-ea"/>
              <a:sym typeface="+mn-lt"/>
            </a:endParaRPr>
          </a:p>
        </p:txBody>
      </p:sp>
      <p:sp>
        <p:nvSpPr>
          <p:cNvPr id="6" name="TextBox 5"/>
          <p:cNvSpPr txBox="1"/>
          <p:nvPr/>
        </p:nvSpPr>
        <p:spPr>
          <a:xfrm>
            <a:off x="5757446" y="2118631"/>
            <a:ext cx="677108" cy="2617516"/>
          </a:xfrm>
          <a:prstGeom prst="rect">
            <a:avLst/>
          </a:prstGeom>
          <a:noFill/>
        </p:spPr>
        <p:txBody>
          <a:bodyPr vert="eaVert" wrap="square" rtlCol="0">
            <a:spAutoFit/>
          </a:bodyPr>
          <a:lstStyle/>
          <a:p>
            <a:pPr algn="dist"/>
            <a:r>
              <a:rPr lang="zh-CN" altLang="en-US" sz="3200" dirty="0">
                <a:solidFill>
                  <a:schemeClr val="bg1">
                    <a:lumMod val="95000"/>
                  </a:schemeClr>
                </a:solidFill>
                <a:cs typeface="+mn-ea"/>
                <a:sym typeface="+mn-lt"/>
              </a:rPr>
              <a:t>厦</a:t>
            </a:r>
            <a:r>
              <a:rPr lang="en-US" altLang="zh-CN" sz="3200" dirty="0">
                <a:solidFill>
                  <a:schemeClr val="bg1">
                    <a:lumMod val="95000"/>
                  </a:schemeClr>
                </a:solidFill>
                <a:cs typeface="+mn-ea"/>
                <a:sym typeface="+mn-lt"/>
              </a:rPr>
              <a:t>/</a:t>
            </a:r>
            <a:r>
              <a:rPr lang="zh-CN" altLang="en-US" sz="3200" dirty="0">
                <a:solidFill>
                  <a:schemeClr val="bg1">
                    <a:lumMod val="95000"/>
                  </a:schemeClr>
                </a:solidFill>
                <a:cs typeface="+mn-ea"/>
                <a:sym typeface="+mn-lt"/>
              </a:rPr>
              <a:t>门</a:t>
            </a:r>
            <a:r>
              <a:rPr lang="en-US" altLang="zh-CN" sz="3200" dirty="0">
                <a:solidFill>
                  <a:schemeClr val="bg1">
                    <a:lumMod val="95000"/>
                  </a:schemeClr>
                </a:solidFill>
                <a:cs typeface="+mn-ea"/>
                <a:sym typeface="+mn-lt"/>
              </a:rPr>
              <a:t>/</a:t>
            </a:r>
            <a:r>
              <a:rPr lang="zh-CN" altLang="en-US" sz="3200" dirty="0">
                <a:solidFill>
                  <a:schemeClr val="bg1">
                    <a:lumMod val="95000"/>
                  </a:schemeClr>
                </a:solidFill>
                <a:cs typeface="+mn-ea"/>
                <a:sym typeface="+mn-lt"/>
              </a:rPr>
              <a:t>印</a:t>
            </a:r>
            <a:r>
              <a:rPr lang="en-US" altLang="zh-CN" sz="3200" dirty="0">
                <a:solidFill>
                  <a:schemeClr val="bg1">
                    <a:lumMod val="95000"/>
                  </a:schemeClr>
                </a:solidFill>
                <a:cs typeface="+mn-ea"/>
                <a:sym typeface="+mn-lt"/>
              </a:rPr>
              <a:t>/</a:t>
            </a:r>
            <a:r>
              <a:rPr lang="zh-CN" altLang="en-US" sz="3200" dirty="0">
                <a:solidFill>
                  <a:schemeClr val="bg1">
                    <a:lumMod val="95000"/>
                  </a:schemeClr>
                </a:solidFill>
                <a:cs typeface="+mn-ea"/>
                <a:sym typeface="+mn-lt"/>
              </a:rPr>
              <a:t>象</a:t>
            </a:r>
          </a:p>
        </p:txBody>
      </p:sp>
      <p:sp>
        <p:nvSpPr>
          <p:cNvPr id="10" name="矩形 9"/>
          <p:cNvSpPr/>
          <p:nvPr/>
        </p:nvSpPr>
        <p:spPr>
          <a:xfrm>
            <a:off x="1610089" y="2497976"/>
            <a:ext cx="1787669" cy="2370850"/>
          </a:xfrm>
          <a:prstGeom prst="rect">
            <a:avLst/>
          </a:prstGeom>
        </p:spPr>
        <p:txBody>
          <a:bodyPr vert="eaVert" wrap="square">
            <a:spAutoFit/>
          </a:bodyPr>
          <a:lstStyle/>
          <a:p>
            <a:pPr>
              <a:lnSpc>
                <a:spcPts val="2500"/>
              </a:lnSpc>
            </a:pPr>
            <a:r>
              <a:rPr lang="zh-CN" altLang="en-US" sz="1500" spc="250" dirty="0">
                <a:solidFill>
                  <a:schemeClr val="accent6">
                    <a:lumMod val="50000"/>
                  </a:schemeClr>
                </a:solidFill>
                <a:cs typeface="+mn-ea"/>
                <a:sym typeface="+mn-lt"/>
              </a:rPr>
              <a:t>点击输入内容点击输入内容点击输入内容点击输入内容点击输入内容点击输入内容点击输入内容点击输入内容</a:t>
            </a:r>
            <a:endParaRPr lang="en-US" altLang="zh-CN" sz="1500" spc="250" dirty="0">
              <a:solidFill>
                <a:schemeClr val="accent6">
                  <a:lumMod val="50000"/>
                </a:schemeClr>
              </a:solidFill>
              <a:cs typeface="+mn-ea"/>
              <a:sym typeface="+mn-lt"/>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35261">
            <a:off x="775379" y="620859"/>
            <a:ext cx="799385" cy="799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矩形 1"/>
          <p:cNvSpPr/>
          <p:nvPr/>
        </p:nvSpPr>
        <p:spPr>
          <a:xfrm>
            <a:off x="0" y="4367964"/>
            <a:ext cx="12192000" cy="2490036"/>
          </a:xfrm>
          <a:prstGeom prst="rect">
            <a:avLst/>
          </a:prstGeom>
          <a:solidFill>
            <a:schemeClr val="bg1">
              <a:alpha val="85000"/>
            </a:schemeClr>
          </a:solidFill>
          <a:ln>
            <a:noFill/>
          </a:ln>
          <a:effectLst>
            <a:outerShdw blurRad="1524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5"/>
          <p:cNvSpPr txBox="1"/>
          <p:nvPr/>
        </p:nvSpPr>
        <p:spPr>
          <a:xfrm flipH="1">
            <a:off x="10762166" y="4663584"/>
            <a:ext cx="738664" cy="1876080"/>
          </a:xfrm>
          <a:prstGeom prst="rect">
            <a:avLst/>
          </a:prstGeom>
          <a:noFill/>
        </p:spPr>
        <p:txBody>
          <a:bodyPr vert="eaVert" wrap="square" rtlCol="0">
            <a:spAutoFit/>
          </a:bodyPr>
          <a:lstStyle/>
          <a:p>
            <a:pPr algn="dist"/>
            <a:r>
              <a:rPr lang="zh-CN" altLang="en-US" sz="3600" dirty="0">
                <a:solidFill>
                  <a:schemeClr val="accent6">
                    <a:lumMod val="50000"/>
                  </a:schemeClr>
                </a:solidFill>
                <a:cs typeface="+mn-ea"/>
                <a:sym typeface="+mn-lt"/>
              </a:rPr>
              <a:t>第一章</a:t>
            </a:r>
          </a:p>
        </p:txBody>
      </p:sp>
      <p:sp>
        <p:nvSpPr>
          <p:cNvPr id="4" name="矩形 3"/>
          <p:cNvSpPr/>
          <p:nvPr/>
        </p:nvSpPr>
        <p:spPr>
          <a:xfrm>
            <a:off x="2366814" y="4820724"/>
            <a:ext cx="7940635" cy="1781382"/>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如果说雄踞在九江边以清风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 y="5599838"/>
            <a:ext cx="1471464" cy="901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203343" y="2527984"/>
            <a:ext cx="10107081" cy="1412694"/>
          </a:xfrm>
          <a:prstGeom prst="rect">
            <a:avLst/>
          </a:prstGeom>
          <a:noFill/>
        </p:spPr>
        <p:txBody>
          <a:bodyPr vert="horz" wrap="square" rtlCol="0">
            <a:spAutoFit/>
          </a:bodyPr>
          <a:lstStyle/>
          <a:p>
            <a:pPr algn="dist">
              <a:lnSpc>
                <a:spcPct val="130000"/>
              </a:lnSpc>
            </a:pPr>
            <a:r>
              <a:rPr lang="zh-CN" altLang="en-US" sz="6600" spc="2000" dirty="0">
                <a:solidFill>
                  <a:schemeClr val="bg1"/>
                </a:solidFill>
                <a:cs typeface="+mn-ea"/>
                <a:sym typeface="+mn-lt"/>
              </a:rPr>
              <a:t>感谢一路有你</a:t>
            </a:r>
          </a:p>
        </p:txBody>
      </p:sp>
      <p:sp>
        <p:nvSpPr>
          <p:cNvPr id="8" name="矩形 7"/>
          <p:cNvSpPr/>
          <p:nvPr/>
        </p:nvSpPr>
        <p:spPr>
          <a:xfrm>
            <a:off x="1047750" y="5659056"/>
            <a:ext cx="10096500" cy="730456"/>
          </a:xfrm>
          <a:prstGeom prst="rect">
            <a:avLst/>
          </a:prstGeom>
        </p:spPr>
        <p:txBody>
          <a:bodyPr vert="horz" wrap="square">
            <a:spAutoFit/>
          </a:bodyPr>
          <a:lstStyle/>
          <a:p>
            <a:pPr algn="dist">
              <a:lnSpc>
                <a:spcPct val="250000"/>
              </a:lnSpc>
            </a:pPr>
            <a:r>
              <a:rPr lang="en-US" altLang="zh-CN" sz="2000" b="1" dirty="0">
                <a:solidFill>
                  <a:schemeClr val="bg1"/>
                </a:solidFill>
                <a:cs typeface="+mn-ea"/>
                <a:sym typeface="+mn-lt"/>
              </a:rPr>
              <a:t>Wonderful days in Xiamen</a:t>
            </a:r>
            <a:endParaRPr lang="zh-CN" altLang="en-US" sz="2000" b="1" dirty="0">
              <a:solidFill>
                <a:schemeClr val="bg1"/>
              </a:solidFill>
              <a:cs typeface="+mn-ea"/>
              <a:sym typeface="+mn-lt"/>
            </a:endParaRPr>
          </a:p>
        </p:txBody>
      </p:sp>
      <p:sp>
        <p:nvSpPr>
          <p:cNvPr id="9" name="矩形 8"/>
          <p:cNvSpPr/>
          <p:nvPr/>
        </p:nvSpPr>
        <p:spPr>
          <a:xfrm>
            <a:off x="1047750" y="76200"/>
            <a:ext cx="10096500" cy="730456"/>
          </a:xfrm>
          <a:prstGeom prst="rect">
            <a:avLst/>
          </a:prstGeom>
        </p:spPr>
        <p:txBody>
          <a:bodyPr vert="horz" wrap="square">
            <a:spAutoFit/>
          </a:bodyPr>
          <a:lstStyle/>
          <a:p>
            <a:pPr algn="dist">
              <a:lnSpc>
                <a:spcPct val="250000"/>
              </a:lnSpc>
            </a:pPr>
            <a:r>
              <a:rPr lang="en-US" altLang="zh-CN" sz="2000" b="1" dirty="0">
                <a:solidFill>
                  <a:schemeClr val="bg1"/>
                </a:solidFill>
                <a:cs typeface="+mn-ea"/>
                <a:sym typeface="+mn-lt"/>
              </a:rPr>
              <a:t>Wonderful days in Xiamen</a:t>
            </a:r>
            <a:endParaRPr lang="zh-CN" altLang="en-US" sz="2000" b="1" dirty="0">
              <a:solidFill>
                <a:schemeClr val="bg1"/>
              </a:solidFill>
              <a:cs typeface="+mn-ea"/>
              <a:sym typeface="+mn-lt"/>
            </a:endParaRPr>
          </a:p>
        </p:txBody>
      </p:sp>
      <p:sp>
        <p:nvSpPr>
          <p:cNvPr id="6" name="文本框 5"/>
          <p:cNvSpPr txBox="1"/>
          <p:nvPr/>
        </p:nvSpPr>
        <p:spPr>
          <a:xfrm>
            <a:off x="9094101" y="5366668"/>
            <a:ext cx="2734945" cy="583565"/>
          </a:xfrm>
          <a:prstGeom prst="rect">
            <a:avLst/>
          </a:prstGeom>
          <a:noFill/>
        </p:spPr>
        <p:txBody>
          <a:bodyPr wrap="none" rtlCol="0">
            <a:spAutoFit/>
          </a:bodyPr>
          <a:lstStyle/>
          <a:p>
            <a:pPr algn="ctr"/>
            <a:r>
              <a:rPr lang="zh-CN" altLang="en-US" sz="1600">
                <a:solidFill>
                  <a:schemeClr val="bg1"/>
                </a:solidFill>
                <a:cs typeface="+mn-ea"/>
                <a:sym typeface="+mn-lt"/>
              </a:rPr>
              <a:t>汇报时间：</a:t>
            </a:r>
            <a:r>
              <a:rPr lang="en-US" altLang="zh-CN" sz="1600">
                <a:solidFill>
                  <a:schemeClr val="bg1"/>
                </a:solidFill>
                <a:cs typeface="+mn-ea"/>
                <a:sym typeface="+mn-lt"/>
              </a:rPr>
              <a:t>202X</a:t>
            </a:r>
            <a:r>
              <a:rPr lang="zh-CN" altLang="en-US" sz="1600">
                <a:solidFill>
                  <a:schemeClr val="bg1"/>
                </a:solidFill>
                <a:cs typeface="+mn-ea"/>
                <a:sym typeface="+mn-lt"/>
              </a:rPr>
              <a:t>年</a:t>
            </a:r>
            <a:r>
              <a:rPr lang="en-US" altLang="zh-CN" sz="1600">
                <a:solidFill>
                  <a:schemeClr val="bg1"/>
                </a:solidFill>
                <a:cs typeface="+mn-ea"/>
                <a:sym typeface="+mn-lt"/>
              </a:rPr>
              <a:t>10</a:t>
            </a:r>
            <a:r>
              <a:rPr lang="zh-CN" altLang="en-US" sz="1600">
                <a:solidFill>
                  <a:schemeClr val="bg1"/>
                </a:solidFill>
                <a:cs typeface="+mn-ea"/>
                <a:sym typeface="+mn-lt"/>
              </a:rPr>
              <a:t>月</a:t>
            </a:r>
            <a:r>
              <a:rPr lang="en-US" altLang="zh-CN" sz="1600">
                <a:solidFill>
                  <a:schemeClr val="bg1"/>
                </a:solidFill>
                <a:cs typeface="+mn-ea"/>
                <a:sym typeface="+mn-lt"/>
              </a:rPr>
              <a:t>26</a:t>
            </a:r>
            <a:r>
              <a:rPr lang="zh-CN" altLang="en-US" sz="1600">
                <a:solidFill>
                  <a:schemeClr val="bg1"/>
                </a:solidFill>
                <a:cs typeface="+mn-ea"/>
                <a:sym typeface="+mn-lt"/>
              </a:rPr>
              <a:t>日</a:t>
            </a:r>
          </a:p>
          <a:p>
            <a:pPr algn="ctr"/>
            <a:r>
              <a:rPr lang="zh-CN" altLang="en-US" sz="1600">
                <a:solidFill>
                  <a:schemeClr val="bg1"/>
                </a:solidFill>
                <a:cs typeface="+mn-ea"/>
                <a:sym typeface="+mn-lt"/>
              </a:rPr>
              <a:t>汇报人：</a:t>
            </a:r>
            <a:r>
              <a:rPr lang="en-US" altLang="zh-CN" sz="1600">
                <a:solidFill>
                  <a:schemeClr val="bg1"/>
                </a:solidFill>
                <a:cs typeface="+mn-ea"/>
                <a:sym typeface="+mn-lt"/>
              </a:rPr>
              <a:t>xiazaii</a:t>
            </a:r>
            <a:endParaRPr lang="zh-CN" altLang="en-US" sz="1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2474"/>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by="(-#ppt_w*2)" calcmode="lin" valueType="num">
                                      <p:cBhvr rctx="PPT">
                                        <p:cTn id="11" dur="500" autoRev="1" fill="hold">
                                          <p:stCondLst>
                                            <p:cond delay="0"/>
                                          </p:stCondLst>
                                        </p:cTn>
                                        <p:tgtEl>
                                          <p:spTgt spid="7"/>
                                        </p:tgtEl>
                                        <p:attrNameLst>
                                          <p:attrName>ppt_w</p:attrName>
                                        </p:attrNameLst>
                                      </p:cBhvr>
                                    </p:anim>
                                    <p:anim by="(#ppt_w*0.50)" calcmode="lin" valueType="num">
                                      <p:cBhvr>
                                        <p:cTn id="12" dur="500" decel="50000" autoRev="1" fill="hold">
                                          <p:stCondLst>
                                            <p:cond delay="0"/>
                                          </p:stCondLst>
                                        </p:cTn>
                                        <p:tgtEl>
                                          <p:spTgt spid="7"/>
                                        </p:tgtEl>
                                        <p:attrNameLst>
                                          <p:attrName>ppt_x</p:attrName>
                                        </p:attrNameLst>
                                      </p:cBhvr>
                                    </p:anim>
                                    <p:anim from="(-#ppt_h/2)" to="(#ppt_y)" calcmode="lin" valueType="num">
                                      <p:cBhvr>
                                        <p:cTn id="13" dur="1000" fill="hold">
                                          <p:stCondLst>
                                            <p:cond delay="0"/>
                                          </p:stCondLst>
                                        </p:cTn>
                                        <p:tgtEl>
                                          <p:spTgt spid="7"/>
                                        </p:tgtEl>
                                        <p:attrNameLst>
                                          <p:attrName>ppt_y</p:attrName>
                                        </p:attrNameLst>
                                      </p:cBhvr>
                                    </p:anim>
                                    <p:animRot by="21600000">
                                      <p:cBhvr>
                                        <p:cTn id="14" dur="1000" fill="hold">
                                          <p:stCondLst>
                                            <p:cond delay="0"/>
                                          </p:stCondLst>
                                        </p:cTn>
                                        <p:tgtEl>
                                          <p:spTgt spid="7"/>
                                        </p:tgtEl>
                                        <p:attrNameLst>
                                          <p:attrName>r</p:attrName>
                                        </p:attrNameLst>
                                      </p:cBhvr>
                                    </p:animRot>
                                  </p:childTnLst>
                                </p:cTn>
                              </p:par>
                            </p:childTnLst>
                          </p:cTn>
                        </p:par>
                        <p:par>
                          <p:cTn id="15" fill="hold">
                            <p:stCondLst>
                              <p:cond delay="3974"/>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27" y="628945"/>
            <a:ext cx="3173323" cy="5600109"/>
          </a:xfrm>
          <a:prstGeom prst="rect">
            <a:avLst/>
          </a:prstGeom>
        </p:spPr>
      </p:pic>
      <p:sp>
        <p:nvSpPr>
          <p:cNvPr id="39" name="矩形 38"/>
          <p:cNvSpPr/>
          <p:nvPr/>
        </p:nvSpPr>
        <p:spPr>
          <a:xfrm>
            <a:off x="368474" y="628945"/>
            <a:ext cx="3173327" cy="5600109"/>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3752850" y="369368"/>
            <a:ext cx="8115300" cy="61192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a:off x="389026" y="3381375"/>
            <a:ext cx="3152775"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1286235" y="875116"/>
            <a:ext cx="1625060" cy="5391150"/>
          </a:xfrm>
          <a:prstGeom prst="rect">
            <a:avLst/>
          </a:prstGeom>
          <a:noFill/>
        </p:spPr>
        <p:txBody>
          <a:bodyPr vert="eaVert" wrap="square" rtlCol="0">
            <a:spAutoFit/>
          </a:bodyPr>
          <a:lstStyle/>
          <a:p>
            <a:pPr algn="dist">
              <a:lnSpc>
                <a:spcPct val="130000"/>
              </a:lnSpc>
            </a:pPr>
            <a:r>
              <a:rPr lang="zh-CN" altLang="en-US" sz="7200" spc="2000" dirty="0">
                <a:solidFill>
                  <a:schemeClr val="bg1"/>
                </a:solidFill>
                <a:cs typeface="+mn-ea"/>
                <a:sym typeface="+mn-lt"/>
              </a:rPr>
              <a:t>厦门时光</a:t>
            </a: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820445" y="-825011"/>
            <a:ext cx="2704200" cy="4354223"/>
          </a:xfrm>
          <a:prstGeom prst="rect">
            <a:avLst/>
          </a:prstGeom>
        </p:spPr>
      </p:pic>
      <p:sp>
        <p:nvSpPr>
          <p:cNvPr id="46" name="文本框 45"/>
          <p:cNvSpPr txBox="1"/>
          <p:nvPr/>
        </p:nvSpPr>
        <p:spPr>
          <a:xfrm>
            <a:off x="4667339" y="2350765"/>
            <a:ext cx="3143161" cy="670120"/>
          </a:xfrm>
          <a:prstGeom prst="rect">
            <a:avLst/>
          </a:prstGeom>
          <a:noFill/>
        </p:spPr>
        <p:txBody>
          <a:bodyPr vert="horz" wrap="square" rtlCol="0">
            <a:spAutoFit/>
          </a:bodyPr>
          <a:lstStyle/>
          <a:p>
            <a:pPr algn="dist">
              <a:lnSpc>
                <a:spcPct val="130000"/>
              </a:lnSpc>
            </a:pPr>
            <a:r>
              <a:rPr lang="zh-CN" altLang="en-US" sz="3200" spc="2000" dirty="0">
                <a:solidFill>
                  <a:schemeClr val="accent6">
                    <a:lumMod val="50000"/>
                  </a:schemeClr>
                </a:solidFill>
                <a:cs typeface="+mn-ea"/>
                <a:sym typeface="+mn-lt"/>
              </a:rPr>
              <a:t>厦门时光</a:t>
            </a:r>
          </a:p>
        </p:txBody>
      </p:sp>
      <p:sp>
        <p:nvSpPr>
          <p:cNvPr id="53" name="文本框 52"/>
          <p:cNvSpPr txBox="1"/>
          <p:nvPr/>
        </p:nvSpPr>
        <p:spPr>
          <a:xfrm>
            <a:off x="4667340" y="3042621"/>
            <a:ext cx="4177115" cy="491994"/>
          </a:xfrm>
          <a:prstGeom prst="rect">
            <a:avLst/>
          </a:prstGeom>
          <a:noFill/>
        </p:spPr>
        <p:txBody>
          <a:bodyPr vert="horz" wrap="square" rtlCol="0">
            <a:spAutoFit/>
          </a:bodyPr>
          <a:lstStyle/>
          <a:p>
            <a:pPr>
              <a:lnSpc>
                <a:spcPct val="130000"/>
              </a:lnSpc>
            </a:pPr>
            <a:r>
              <a:rPr lang="en-US" altLang="zh-CN" sz="1050" spc="2000" dirty="0">
                <a:solidFill>
                  <a:schemeClr val="tx1">
                    <a:lumMod val="75000"/>
                    <a:lumOff val="25000"/>
                  </a:schemeClr>
                </a:solidFill>
                <a:cs typeface="+mn-ea"/>
                <a:sym typeface="+mn-lt"/>
              </a:rPr>
              <a:t>TIMEINXIAMEN</a:t>
            </a:r>
            <a:endParaRPr lang="zh-CN" altLang="en-US" sz="1050" spc="2000" dirty="0">
              <a:solidFill>
                <a:schemeClr val="tx1">
                  <a:lumMod val="75000"/>
                  <a:lumOff val="25000"/>
                </a:schemeClr>
              </a:solidFill>
              <a:cs typeface="+mn-ea"/>
              <a:sym typeface="+mn-lt"/>
            </a:endParaRPr>
          </a:p>
        </p:txBody>
      </p:sp>
      <p:sp>
        <p:nvSpPr>
          <p:cNvPr id="62" name="矩形 61"/>
          <p:cNvSpPr/>
          <p:nvPr/>
        </p:nvSpPr>
        <p:spPr>
          <a:xfrm>
            <a:off x="4667339" y="3507859"/>
            <a:ext cx="10612521" cy="2439129"/>
          </a:xfrm>
          <a:prstGeom prst="rect">
            <a:avLst/>
          </a:prstGeom>
        </p:spPr>
        <p:txBody>
          <a:bodyPr vert="horz" wrap="square">
            <a:spAutoFit/>
          </a:bodyPr>
          <a:lstStyle/>
          <a:p>
            <a:pPr>
              <a:lnSpc>
                <a:spcPct val="250000"/>
              </a:lnSpc>
            </a:pPr>
            <a:r>
              <a:rPr lang="zh-CN" altLang="en-US" sz="1200" dirty="0">
                <a:solidFill>
                  <a:schemeClr val="tx1">
                    <a:lumMod val="75000"/>
                    <a:lumOff val="25000"/>
                  </a:schemeClr>
                </a:solidFill>
                <a:cs typeface="+mn-ea"/>
                <a:sym typeface="+mn-lt"/>
              </a:rPr>
              <a:t>如果说雄踞在九江边以清风为弦的庐山是一把别致的竖琴，</a:t>
            </a:r>
            <a:endParaRPr lang="en-US" altLang="zh-CN" sz="1200" dirty="0">
              <a:solidFill>
                <a:schemeClr val="tx1">
                  <a:lumMod val="75000"/>
                  <a:lumOff val="25000"/>
                </a:schemeClr>
              </a:solidFill>
              <a:cs typeface="+mn-ea"/>
              <a:sym typeface="+mn-lt"/>
            </a:endParaRPr>
          </a:p>
          <a:p>
            <a:pPr>
              <a:lnSpc>
                <a:spcPct val="250000"/>
              </a:lnSpc>
            </a:pPr>
            <a:r>
              <a:rPr lang="zh-CN" altLang="en-US" sz="1200" dirty="0">
                <a:solidFill>
                  <a:schemeClr val="tx1">
                    <a:lumMod val="75000"/>
                    <a:lumOff val="25000"/>
                  </a:schemeClr>
                </a:solidFill>
                <a:cs typeface="+mn-ea"/>
                <a:sym typeface="+mn-lt"/>
              </a:rPr>
              <a:t>那么在海浪中呢喃吟哦的天涯海角就是一支悠然的小夜曲；</a:t>
            </a:r>
            <a:endParaRPr lang="en-US" altLang="zh-CN" sz="1200" dirty="0">
              <a:solidFill>
                <a:schemeClr val="tx1">
                  <a:lumMod val="75000"/>
                  <a:lumOff val="25000"/>
                </a:schemeClr>
              </a:solidFill>
              <a:cs typeface="+mn-ea"/>
              <a:sym typeface="+mn-lt"/>
            </a:endParaRPr>
          </a:p>
          <a:p>
            <a:pPr>
              <a:lnSpc>
                <a:spcPct val="250000"/>
              </a:lnSpc>
            </a:pPr>
            <a:r>
              <a:rPr lang="zh-CN" altLang="en-US" sz="1200" dirty="0">
                <a:solidFill>
                  <a:schemeClr val="tx1">
                    <a:lumMod val="75000"/>
                    <a:lumOff val="25000"/>
                  </a:schemeClr>
                </a:solidFill>
                <a:cs typeface="+mn-ea"/>
                <a:sym typeface="+mn-lt"/>
              </a:rPr>
              <a:t>如果说在阳光下缱绻舒展的银沙滩是一首浪漫的抒情诗，</a:t>
            </a:r>
            <a:endParaRPr lang="en-US" altLang="zh-CN" sz="1200" dirty="0">
              <a:solidFill>
                <a:schemeClr val="tx1">
                  <a:lumMod val="75000"/>
                  <a:lumOff val="25000"/>
                </a:schemeClr>
              </a:solidFill>
              <a:cs typeface="+mn-ea"/>
              <a:sym typeface="+mn-lt"/>
            </a:endParaRPr>
          </a:p>
          <a:p>
            <a:pPr>
              <a:lnSpc>
                <a:spcPct val="250000"/>
              </a:lnSpc>
            </a:pPr>
            <a:r>
              <a:rPr lang="zh-CN" altLang="en-US" sz="1200" dirty="0">
                <a:solidFill>
                  <a:schemeClr val="tx1">
                    <a:lumMod val="75000"/>
                    <a:lumOff val="25000"/>
                  </a:schemeClr>
                </a:solidFill>
                <a:cs typeface="+mn-ea"/>
                <a:sym typeface="+mn-lt"/>
              </a:rPr>
              <a:t>那么在海鸥的祝福声中、迎着朝阳浅笑的厦门就是一篇珠圆玑润的散文。</a:t>
            </a:r>
          </a:p>
          <a:p>
            <a:pPr>
              <a:lnSpc>
                <a:spcPct val="250000"/>
              </a:lnSpc>
            </a:pPr>
            <a:endParaRPr lang="zh-CN" altLang="en-US" sz="1300" dirty="0">
              <a:solidFill>
                <a:schemeClr val="tx1">
                  <a:lumMod val="75000"/>
                  <a:lumOff val="25000"/>
                </a:schemeClr>
              </a:solidFill>
              <a:cs typeface="+mn-ea"/>
              <a:sym typeface="+mn-lt"/>
            </a:endParaRPr>
          </a:p>
        </p:txBody>
      </p:sp>
      <p:sp>
        <p:nvSpPr>
          <p:cNvPr id="35" name="矩形 34"/>
          <p:cNvSpPr/>
          <p:nvPr/>
        </p:nvSpPr>
        <p:spPr>
          <a:xfrm>
            <a:off x="368480" y="369368"/>
            <a:ext cx="3193870" cy="6119264"/>
          </a:xfrm>
          <a:prstGeom prst="rect">
            <a:avLst/>
          </a:prstGeom>
          <a:no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62"/>
                                        </p:tgtEl>
                                        <p:attrNameLst>
                                          <p:attrName>style.visibility</p:attrName>
                                        </p:attrNameLst>
                                      </p:cBhvr>
                                      <p:to>
                                        <p:strVal val="visible"/>
                                      </p:to>
                                    </p:set>
                                    <p:animEffect transition="in" filter="fade">
                                      <p:cBhvr>
                                        <p:cTn id="7" dur="750"/>
                                        <p:tgtEl>
                                          <p:spTgt spid="62"/>
                                        </p:tgtEl>
                                      </p:cBhvr>
                                    </p:animEffect>
                                  </p:childTnLst>
                                </p:cTn>
                              </p:par>
                            </p:childTnLst>
                          </p:cTn>
                        </p:par>
                        <p:par>
                          <p:cTn id="8" fill="hold">
                            <p:stCondLst>
                              <p:cond delay="885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8" name="组合 7"/>
          <p:cNvGrpSpPr/>
          <p:nvPr/>
        </p:nvGrpSpPr>
        <p:grpSpPr>
          <a:xfrm>
            <a:off x="1001627" y="1403367"/>
            <a:ext cx="1985009" cy="1952296"/>
            <a:chOff x="1348741" y="1930934"/>
            <a:chExt cx="1985009" cy="1952296"/>
          </a:xfrm>
        </p:grpSpPr>
        <p:sp>
          <p:nvSpPr>
            <p:cNvPr id="2" name="矩形 1"/>
            <p:cNvSpPr/>
            <p:nvPr/>
          </p:nvSpPr>
          <p:spPr>
            <a:xfrm>
              <a:off x="1348741" y="1930934"/>
              <a:ext cx="1985009" cy="1952296"/>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1554773" y="2096813"/>
              <a:ext cx="1623848" cy="15292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584" y="2103448"/>
              <a:ext cx="1443664" cy="1443664"/>
            </a:xfrm>
            <a:prstGeom prst="rect">
              <a:avLst/>
            </a:prstGeom>
          </p:spPr>
        </p:pic>
      </p:grpSp>
      <p:sp>
        <p:nvSpPr>
          <p:cNvPr id="19" name="文本框 18"/>
          <p:cNvSpPr txBox="1"/>
          <p:nvPr/>
        </p:nvSpPr>
        <p:spPr>
          <a:xfrm>
            <a:off x="969825" y="3850759"/>
            <a:ext cx="2099515" cy="2246769"/>
          </a:xfrm>
          <a:prstGeom prst="rect">
            <a:avLst/>
          </a:prstGeom>
          <a:noFill/>
        </p:spPr>
        <p:txBody>
          <a:bodyPr wrap="square" rtlCol="0">
            <a:spAutoFit/>
          </a:bodyPr>
          <a:lstStyle/>
          <a:p>
            <a:pPr>
              <a:lnSpc>
                <a:spcPct val="200000"/>
              </a:lnSpc>
            </a:pPr>
            <a:r>
              <a:rPr lang="zh-CN" altLang="en-US" sz="140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dirty="0">
                <a:solidFill>
                  <a:schemeClr val="tx1">
                    <a:lumMod val="75000"/>
                    <a:lumOff val="25000"/>
                  </a:schemeClr>
                </a:solidFill>
                <a:cs typeface="+mn-ea"/>
                <a:sym typeface="+mn-lt"/>
              </a:rPr>
              <a:t>……</a:t>
            </a:r>
            <a:endParaRPr lang="en-US" altLang="zh-CN" sz="1500" dirty="0">
              <a:solidFill>
                <a:schemeClr val="tx1">
                  <a:lumMod val="75000"/>
                  <a:lumOff val="25000"/>
                </a:schemeClr>
              </a:solidFill>
              <a:cs typeface="+mn-ea"/>
              <a:sym typeface="+mn-lt"/>
            </a:endParaRPr>
          </a:p>
        </p:txBody>
      </p:sp>
      <p:sp>
        <p:nvSpPr>
          <p:cNvPr id="20" name="文本框 19"/>
          <p:cNvSpPr txBox="1"/>
          <p:nvPr/>
        </p:nvSpPr>
        <p:spPr>
          <a:xfrm>
            <a:off x="3628715" y="3924569"/>
            <a:ext cx="2215991" cy="2212875"/>
          </a:xfrm>
          <a:prstGeom prst="rect">
            <a:avLst/>
          </a:prstGeom>
          <a:noFill/>
        </p:spPr>
        <p:txBody>
          <a:bodyPr vert="eaVert" wrap="square" rtlCol="0">
            <a:spAutoFit/>
          </a:bodyPr>
          <a:lstStyle/>
          <a:p>
            <a:pPr algn="dist"/>
            <a:r>
              <a:rPr lang="zh-CN" altLang="en-US" sz="6600" dirty="0">
                <a:solidFill>
                  <a:schemeClr val="accent6">
                    <a:lumMod val="50000"/>
                  </a:schemeClr>
                </a:solidFill>
                <a:cs typeface="+mn-ea"/>
                <a:sym typeface="+mn-lt"/>
              </a:rPr>
              <a:t>厦门时光</a:t>
            </a:r>
          </a:p>
        </p:txBody>
      </p:sp>
      <p:grpSp>
        <p:nvGrpSpPr>
          <p:cNvPr id="34" name="组合 33"/>
          <p:cNvGrpSpPr/>
          <p:nvPr/>
        </p:nvGrpSpPr>
        <p:grpSpPr>
          <a:xfrm>
            <a:off x="6211934" y="826350"/>
            <a:ext cx="2588608" cy="3106330"/>
            <a:chOff x="1104194" y="1353917"/>
            <a:chExt cx="2588608" cy="3106330"/>
          </a:xfrm>
        </p:grpSpPr>
        <p:sp>
          <p:nvSpPr>
            <p:cNvPr id="35" name="矩形 34"/>
            <p:cNvSpPr/>
            <p:nvPr/>
          </p:nvSpPr>
          <p:spPr>
            <a:xfrm>
              <a:off x="1348741" y="1930934"/>
              <a:ext cx="1985009" cy="1952296"/>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1554773" y="2096813"/>
              <a:ext cx="1623848" cy="15292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194" y="1353917"/>
              <a:ext cx="2588608" cy="3106330"/>
            </a:xfrm>
            <a:prstGeom prst="rect">
              <a:avLst/>
            </a:prstGeom>
          </p:spPr>
        </p:pic>
      </p:grpSp>
      <p:grpSp>
        <p:nvGrpSpPr>
          <p:cNvPr id="4" name="组合 3"/>
          <p:cNvGrpSpPr/>
          <p:nvPr/>
        </p:nvGrpSpPr>
        <p:grpSpPr>
          <a:xfrm>
            <a:off x="3729054" y="1313389"/>
            <a:ext cx="1985009" cy="2040967"/>
            <a:chOff x="3988842" y="1861319"/>
            <a:chExt cx="1985009" cy="2040967"/>
          </a:xfrm>
        </p:grpSpPr>
        <p:grpSp>
          <p:nvGrpSpPr>
            <p:cNvPr id="45" name="组合 44"/>
            <p:cNvGrpSpPr/>
            <p:nvPr/>
          </p:nvGrpSpPr>
          <p:grpSpPr>
            <a:xfrm>
              <a:off x="3988842" y="1861319"/>
              <a:ext cx="1985009" cy="2040967"/>
              <a:chOff x="4053627" y="2010699"/>
              <a:chExt cx="1985009" cy="2040967"/>
            </a:xfrm>
          </p:grpSpPr>
          <p:sp>
            <p:nvSpPr>
              <p:cNvPr id="46" name="文本框 45"/>
              <p:cNvSpPr txBox="1"/>
              <p:nvPr/>
            </p:nvSpPr>
            <p:spPr>
              <a:xfrm>
                <a:off x="4262593" y="2010699"/>
                <a:ext cx="1313180" cy="1446550"/>
              </a:xfrm>
              <a:prstGeom prst="rect">
                <a:avLst/>
              </a:prstGeom>
              <a:noFill/>
            </p:spPr>
            <p:txBody>
              <a:bodyPr wrap="none" rtlCol="0">
                <a:spAutoFit/>
              </a:bodyPr>
              <a:lstStyle/>
              <a:p>
                <a:r>
                  <a:rPr lang="zh-CN" altLang="en-US" sz="8800" dirty="0">
                    <a:solidFill>
                      <a:schemeClr val="bg1">
                        <a:lumMod val="85000"/>
                      </a:schemeClr>
                    </a:solidFill>
                    <a:cs typeface="+mn-ea"/>
                    <a:sym typeface="+mn-lt"/>
                  </a:rPr>
                  <a:t>食</a:t>
                </a:r>
              </a:p>
            </p:txBody>
          </p:sp>
          <p:grpSp>
            <p:nvGrpSpPr>
              <p:cNvPr id="47" name="组合 46"/>
              <p:cNvGrpSpPr/>
              <p:nvPr/>
            </p:nvGrpSpPr>
            <p:grpSpPr>
              <a:xfrm>
                <a:off x="4053627" y="2099370"/>
                <a:ext cx="1985009" cy="1952296"/>
                <a:chOff x="1348741" y="1930934"/>
                <a:chExt cx="1985009" cy="1952296"/>
              </a:xfrm>
            </p:grpSpPr>
            <p:sp>
              <p:nvSpPr>
                <p:cNvPr id="48" name="矩形 47"/>
                <p:cNvSpPr/>
                <p:nvPr/>
              </p:nvSpPr>
              <p:spPr>
                <a:xfrm>
                  <a:off x="1348741" y="1930934"/>
                  <a:ext cx="1985009" cy="1952296"/>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1554773" y="2096813"/>
                  <a:ext cx="1623848" cy="15292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4" name="文本框 43"/>
            <p:cNvSpPr txBox="1"/>
            <p:nvPr/>
          </p:nvSpPr>
          <p:spPr>
            <a:xfrm>
              <a:off x="4339909" y="2027198"/>
              <a:ext cx="1313180" cy="1446550"/>
            </a:xfrm>
            <a:prstGeom prst="rect">
              <a:avLst/>
            </a:prstGeom>
            <a:noFill/>
          </p:spPr>
          <p:txBody>
            <a:bodyPr wrap="none" rtlCol="0">
              <a:spAutoFit/>
            </a:bodyPr>
            <a:lstStyle/>
            <a:p>
              <a:r>
                <a:rPr lang="zh-CN" altLang="en-US" sz="8800" dirty="0">
                  <a:solidFill>
                    <a:schemeClr val="accent6">
                      <a:lumMod val="40000"/>
                      <a:lumOff val="60000"/>
                    </a:schemeClr>
                  </a:solidFill>
                  <a:cs typeface="+mn-ea"/>
                  <a:sym typeface="+mn-lt"/>
                </a:rPr>
                <a:t>厦</a:t>
              </a:r>
            </a:p>
          </p:txBody>
        </p:sp>
      </p:grpSp>
      <p:grpSp>
        <p:nvGrpSpPr>
          <p:cNvPr id="50" name="组合 49"/>
          <p:cNvGrpSpPr/>
          <p:nvPr/>
        </p:nvGrpSpPr>
        <p:grpSpPr>
          <a:xfrm>
            <a:off x="9183908" y="1313389"/>
            <a:ext cx="1985009" cy="2040967"/>
            <a:chOff x="3988842" y="1861319"/>
            <a:chExt cx="1985009" cy="2040967"/>
          </a:xfrm>
        </p:grpSpPr>
        <p:grpSp>
          <p:nvGrpSpPr>
            <p:cNvPr id="51" name="组合 50"/>
            <p:cNvGrpSpPr/>
            <p:nvPr/>
          </p:nvGrpSpPr>
          <p:grpSpPr>
            <a:xfrm>
              <a:off x="3988842" y="1861319"/>
              <a:ext cx="1985009" cy="2040967"/>
              <a:chOff x="4053627" y="2010699"/>
              <a:chExt cx="1985009" cy="2040967"/>
            </a:xfrm>
          </p:grpSpPr>
          <p:sp>
            <p:nvSpPr>
              <p:cNvPr id="53" name="文本框 52"/>
              <p:cNvSpPr txBox="1"/>
              <p:nvPr/>
            </p:nvSpPr>
            <p:spPr>
              <a:xfrm>
                <a:off x="4262593" y="2010699"/>
                <a:ext cx="1313180" cy="1446550"/>
              </a:xfrm>
              <a:prstGeom prst="rect">
                <a:avLst/>
              </a:prstGeom>
              <a:noFill/>
            </p:spPr>
            <p:txBody>
              <a:bodyPr wrap="none" rtlCol="0">
                <a:spAutoFit/>
              </a:bodyPr>
              <a:lstStyle/>
              <a:p>
                <a:r>
                  <a:rPr lang="zh-CN" altLang="en-US" sz="8800" dirty="0">
                    <a:solidFill>
                      <a:schemeClr val="bg1">
                        <a:lumMod val="85000"/>
                      </a:schemeClr>
                    </a:solidFill>
                    <a:cs typeface="+mn-ea"/>
                    <a:sym typeface="+mn-lt"/>
                  </a:rPr>
                  <a:t>食</a:t>
                </a:r>
              </a:p>
            </p:txBody>
          </p:sp>
          <p:grpSp>
            <p:nvGrpSpPr>
              <p:cNvPr id="54" name="组合 53"/>
              <p:cNvGrpSpPr/>
              <p:nvPr/>
            </p:nvGrpSpPr>
            <p:grpSpPr>
              <a:xfrm>
                <a:off x="4053627" y="2099370"/>
                <a:ext cx="1985009" cy="1952296"/>
                <a:chOff x="1348741" y="1930934"/>
                <a:chExt cx="1985009" cy="1952296"/>
              </a:xfrm>
            </p:grpSpPr>
            <p:sp>
              <p:nvSpPr>
                <p:cNvPr id="55" name="矩形 54"/>
                <p:cNvSpPr/>
                <p:nvPr/>
              </p:nvSpPr>
              <p:spPr>
                <a:xfrm>
                  <a:off x="1348741" y="1930934"/>
                  <a:ext cx="1985009" cy="1952296"/>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1554773" y="2096813"/>
                  <a:ext cx="1623848" cy="15292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2" name="文本框 51"/>
            <p:cNvSpPr txBox="1"/>
            <p:nvPr/>
          </p:nvSpPr>
          <p:spPr>
            <a:xfrm>
              <a:off x="4370805" y="2027198"/>
              <a:ext cx="1313180" cy="1446550"/>
            </a:xfrm>
            <a:prstGeom prst="rect">
              <a:avLst/>
            </a:prstGeom>
            <a:noFill/>
          </p:spPr>
          <p:txBody>
            <a:bodyPr wrap="none" rtlCol="0">
              <a:spAutoFit/>
            </a:bodyPr>
            <a:lstStyle/>
            <a:p>
              <a:r>
                <a:rPr lang="zh-CN" altLang="en-US" sz="8800" dirty="0">
                  <a:solidFill>
                    <a:schemeClr val="accent6">
                      <a:lumMod val="40000"/>
                      <a:lumOff val="60000"/>
                    </a:schemeClr>
                  </a:solidFill>
                  <a:cs typeface="+mn-ea"/>
                  <a:sym typeface="+mn-lt"/>
                </a:rPr>
                <a:t>门</a:t>
              </a:r>
            </a:p>
          </p:txBody>
        </p:sp>
      </p:grpSp>
      <p:sp>
        <p:nvSpPr>
          <p:cNvPr id="57" name="矩形 56"/>
          <p:cNvSpPr/>
          <p:nvPr/>
        </p:nvSpPr>
        <p:spPr>
          <a:xfrm>
            <a:off x="1001627" y="364334"/>
            <a:ext cx="10188746" cy="510524"/>
          </a:xfrm>
          <a:prstGeom prst="rect">
            <a:avLst/>
          </a:prstGeom>
        </p:spPr>
        <p:txBody>
          <a:bodyPr vert="horz" wrap="square">
            <a:spAutoFit/>
          </a:bodyPr>
          <a:lstStyle/>
          <a:p>
            <a:pPr algn="dist">
              <a:lnSpc>
                <a:spcPct val="200000"/>
              </a:lnSpc>
            </a:pPr>
            <a:r>
              <a:rPr lang="zh-CN" altLang="en-US" sz="160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600" dirty="0">
                <a:solidFill>
                  <a:schemeClr val="tx1">
                    <a:lumMod val="75000"/>
                    <a:lumOff val="25000"/>
                  </a:schemeClr>
                </a:solidFill>
                <a:cs typeface="+mn-ea"/>
                <a:sym typeface="+mn-lt"/>
              </a:rPr>
              <a:t>……</a:t>
            </a:r>
          </a:p>
        </p:txBody>
      </p:sp>
      <p:sp>
        <p:nvSpPr>
          <p:cNvPr id="58" name="文本框 57"/>
          <p:cNvSpPr txBox="1"/>
          <p:nvPr/>
        </p:nvSpPr>
        <p:spPr>
          <a:xfrm>
            <a:off x="6456481" y="3850759"/>
            <a:ext cx="2099515" cy="2246769"/>
          </a:xfrm>
          <a:prstGeom prst="rect">
            <a:avLst/>
          </a:prstGeom>
          <a:noFill/>
        </p:spPr>
        <p:txBody>
          <a:bodyPr wrap="square" rtlCol="0">
            <a:spAutoFit/>
          </a:bodyPr>
          <a:lstStyle/>
          <a:p>
            <a:pPr>
              <a:lnSpc>
                <a:spcPct val="200000"/>
              </a:lnSpc>
            </a:pPr>
            <a:r>
              <a:rPr lang="zh-CN" altLang="en-US" sz="140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dirty="0">
                <a:solidFill>
                  <a:schemeClr val="tx1">
                    <a:lumMod val="75000"/>
                    <a:lumOff val="25000"/>
                  </a:schemeClr>
                </a:solidFill>
                <a:cs typeface="+mn-ea"/>
                <a:sym typeface="+mn-lt"/>
              </a:rPr>
              <a:t>……</a:t>
            </a:r>
            <a:endParaRPr lang="en-US" altLang="zh-CN" sz="1500" dirty="0">
              <a:solidFill>
                <a:schemeClr val="tx1">
                  <a:lumMod val="75000"/>
                  <a:lumOff val="25000"/>
                </a:schemeClr>
              </a:solidFill>
              <a:cs typeface="+mn-ea"/>
              <a:sym typeface="+mn-lt"/>
            </a:endParaRPr>
          </a:p>
        </p:txBody>
      </p:sp>
      <p:sp>
        <p:nvSpPr>
          <p:cNvPr id="59" name="文本框 58"/>
          <p:cNvSpPr txBox="1"/>
          <p:nvPr/>
        </p:nvSpPr>
        <p:spPr>
          <a:xfrm>
            <a:off x="9183908" y="3850759"/>
            <a:ext cx="2099515" cy="2246769"/>
          </a:xfrm>
          <a:prstGeom prst="rect">
            <a:avLst/>
          </a:prstGeom>
          <a:noFill/>
        </p:spPr>
        <p:txBody>
          <a:bodyPr wrap="square" rtlCol="0">
            <a:spAutoFit/>
          </a:bodyPr>
          <a:lstStyle/>
          <a:p>
            <a:pPr>
              <a:lnSpc>
                <a:spcPct val="200000"/>
              </a:lnSpc>
            </a:pPr>
            <a:r>
              <a:rPr lang="zh-CN" altLang="en-US" sz="140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400" dirty="0">
                <a:solidFill>
                  <a:schemeClr val="tx1">
                    <a:lumMod val="75000"/>
                    <a:lumOff val="25000"/>
                  </a:schemeClr>
                </a:solidFill>
                <a:cs typeface="+mn-ea"/>
                <a:sym typeface="+mn-lt"/>
              </a:rPr>
              <a:t>……</a:t>
            </a:r>
            <a:endParaRPr lang="en-US" altLang="zh-CN" sz="15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by="(-#ppt_w*2)" calcmode="lin" valueType="num">
                                      <p:cBhvr rctx="PPT">
                                        <p:cTn id="7" dur="500" autoRev="1" fill="hold">
                                          <p:stCondLst>
                                            <p:cond delay="0"/>
                                          </p:stCondLst>
                                        </p:cTn>
                                        <p:tgtEl>
                                          <p:spTgt spid="20"/>
                                        </p:tgtEl>
                                        <p:attrNameLst>
                                          <p:attrName>ppt_w</p:attrName>
                                        </p:attrNameLst>
                                      </p:cBhvr>
                                    </p:anim>
                                    <p:anim by="(#ppt_w*0.50)" calcmode="lin" valueType="num">
                                      <p:cBhvr>
                                        <p:cTn id="8" dur="500" decel="50000" autoRev="1" fill="hold">
                                          <p:stCondLst>
                                            <p:cond delay="0"/>
                                          </p:stCondLst>
                                        </p:cTn>
                                        <p:tgtEl>
                                          <p:spTgt spid="20"/>
                                        </p:tgtEl>
                                        <p:attrNameLst>
                                          <p:attrName>ppt_x</p:attrName>
                                        </p:attrNameLst>
                                      </p:cBhvr>
                                    </p:anim>
                                    <p:anim from="(-#ppt_h/2)" to="(#ppt_y)" calcmode="lin" valueType="num">
                                      <p:cBhvr>
                                        <p:cTn id="9" dur="1000" fill="hold">
                                          <p:stCondLst>
                                            <p:cond delay="0"/>
                                          </p:stCondLst>
                                        </p:cTn>
                                        <p:tgtEl>
                                          <p:spTgt spid="20"/>
                                        </p:tgtEl>
                                        <p:attrNameLst>
                                          <p:attrName>ppt_y</p:attrName>
                                        </p:attrNameLst>
                                      </p:cBhvr>
                                    </p:anim>
                                    <p:animRot by="21600000">
                                      <p:cBhvr>
                                        <p:cTn id="10" dur="1000" fill="hold">
                                          <p:stCondLst>
                                            <p:cond delay="0"/>
                                          </p:stCondLst>
                                        </p:cTn>
                                        <p:tgtEl>
                                          <p:spTgt spid="20"/>
                                        </p:tgtEl>
                                        <p:attrNameLst>
                                          <p:attrName>r</p:attrName>
                                        </p:attrNameLst>
                                      </p:cBhvr>
                                    </p:animRot>
                                  </p:childTnLst>
                                </p:cTn>
                              </p:par>
                            </p:childTnLst>
                          </p:cTn>
                        </p:par>
                        <p:par>
                          <p:cTn id="11" fill="hold">
                            <p:stCondLst>
                              <p:cond delay="1299"/>
                            </p:stCondLst>
                            <p:childTnLst>
                              <p:par>
                                <p:cTn id="12" presetID="1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ppt_y</p:attrName>
                                        </p:attrNameLst>
                                      </p:cBhvr>
                                      <p:tavLst>
                                        <p:tav tm="0">
                                          <p:val>
                                            <p:strVal val="#ppt_y+#ppt_h*1.125000"/>
                                          </p:val>
                                        </p:tav>
                                        <p:tav tm="100000">
                                          <p:val>
                                            <p:strVal val="#ppt_y"/>
                                          </p:val>
                                        </p:tav>
                                      </p:tavLst>
                                    </p:anim>
                                    <p:animEffect transition="in" filter="wipe(up)">
                                      <p:cBhvr>
                                        <p:cTn id="15" dur="500"/>
                                        <p:tgtEl>
                                          <p:spTgt spid="8"/>
                                        </p:tgtEl>
                                      </p:cBhvr>
                                    </p:animEffect>
                                  </p:childTnLst>
                                </p:cTn>
                              </p:par>
                            </p:childTnLst>
                          </p:cTn>
                        </p:par>
                        <p:par>
                          <p:cTn id="16" fill="hold">
                            <p:stCondLst>
                              <p:cond delay="1799"/>
                            </p:stCondLst>
                            <p:childTnLst>
                              <p:par>
                                <p:cTn id="17" presetID="12" presetClass="entr" presetSubtype="4"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p:tgtEl>
                                          <p:spTgt spid="34"/>
                                        </p:tgtEl>
                                        <p:attrNameLst>
                                          <p:attrName>ppt_y</p:attrName>
                                        </p:attrNameLst>
                                      </p:cBhvr>
                                      <p:tavLst>
                                        <p:tav tm="0">
                                          <p:val>
                                            <p:strVal val="#ppt_y+#ppt_h*1.125000"/>
                                          </p:val>
                                        </p:tav>
                                        <p:tav tm="100000">
                                          <p:val>
                                            <p:strVal val="#ppt_y"/>
                                          </p:val>
                                        </p:tav>
                                      </p:tavLst>
                                    </p:anim>
                                    <p:animEffect transition="in" filter="wipe(up)">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组合 8"/>
          <p:cNvGrpSpPr/>
          <p:nvPr/>
        </p:nvGrpSpPr>
        <p:grpSpPr>
          <a:xfrm>
            <a:off x="444680" y="369368"/>
            <a:ext cx="11309170" cy="6119264"/>
            <a:chOff x="444680" y="369368"/>
            <a:chExt cx="11309170" cy="6119264"/>
          </a:xfrm>
          <a:solidFill>
            <a:schemeClr val="bg1"/>
          </a:solidFill>
        </p:grpSpPr>
        <p:sp>
          <p:nvSpPr>
            <p:cNvPr id="5" name="矩形 4"/>
            <p:cNvSpPr/>
            <p:nvPr/>
          </p:nvSpPr>
          <p:spPr>
            <a:xfrm>
              <a:off x="444680" y="369368"/>
              <a:ext cx="6305550" cy="611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矩形 5"/>
            <p:cNvSpPr/>
            <p:nvPr/>
          </p:nvSpPr>
          <p:spPr>
            <a:xfrm>
              <a:off x="6597830" y="369368"/>
              <a:ext cx="5156020" cy="754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p:cNvSpPr/>
            <p:nvPr/>
          </p:nvSpPr>
          <p:spPr>
            <a:xfrm>
              <a:off x="6597830" y="5734050"/>
              <a:ext cx="5156020" cy="754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矩形 7"/>
            <p:cNvSpPr/>
            <p:nvPr/>
          </p:nvSpPr>
          <p:spPr>
            <a:xfrm>
              <a:off x="11049000" y="369368"/>
              <a:ext cx="704850" cy="611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0" name="文本框 9"/>
          <p:cNvSpPr txBox="1"/>
          <p:nvPr/>
        </p:nvSpPr>
        <p:spPr>
          <a:xfrm>
            <a:off x="866925" y="3140342"/>
            <a:ext cx="824841" cy="3104349"/>
          </a:xfrm>
          <a:prstGeom prst="rect">
            <a:avLst/>
          </a:prstGeom>
          <a:noFill/>
        </p:spPr>
        <p:txBody>
          <a:bodyPr vert="eaVert" wrap="square" rtlCol="0">
            <a:spAutoFit/>
          </a:bodyPr>
          <a:lstStyle/>
          <a:p>
            <a:pPr algn="dist">
              <a:lnSpc>
                <a:spcPct val="130000"/>
              </a:lnSpc>
            </a:pPr>
            <a:r>
              <a:rPr lang="zh-CN" altLang="en-US" sz="3200" spc="2000" dirty="0">
                <a:solidFill>
                  <a:schemeClr val="accent6">
                    <a:lumMod val="50000"/>
                  </a:schemeClr>
                </a:solidFill>
                <a:cs typeface="+mn-ea"/>
                <a:sym typeface="+mn-lt"/>
              </a:rPr>
              <a:t>厦门时光</a:t>
            </a:r>
          </a:p>
        </p:txBody>
      </p:sp>
      <p:sp>
        <p:nvSpPr>
          <p:cNvPr id="12" name="矩形 11"/>
          <p:cNvSpPr/>
          <p:nvPr/>
        </p:nvSpPr>
        <p:spPr>
          <a:xfrm>
            <a:off x="4768341" y="1123950"/>
            <a:ext cx="1661993" cy="3568565"/>
          </a:xfrm>
          <a:prstGeom prst="rect">
            <a:avLst/>
          </a:prstGeom>
        </p:spPr>
        <p:txBody>
          <a:bodyPr vert="eaVert" wrap="square">
            <a:spAutoFit/>
          </a:bodyPr>
          <a:lstStyle/>
          <a:p>
            <a:pPr>
              <a:lnSpc>
                <a:spcPct val="200000"/>
              </a:lnSpc>
            </a:pPr>
            <a:r>
              <a:rPr lang="zh-CN" altLang="en-US" sz="1600" dirty="0">
                <a:solidFill>
                  <a:schemeClr val="accent6">
                    <a:lumMod val="75000"/>
                  </a:schemeClr>
                </a:solidFill>
                <a:cs typeface="+mn-ea"/>
                <a:sym typeface="+mn-lt"/>
              </a:rPr>
              <a:t>厦门是一座简约、精致、秀美的城市。仿佛一帕散发着奶香的襁褓，随意地泊在浪花间，我的心湖里</a:t>
            </a:r>
            <a:r>
              <a:rPr lang="en-US" altLang="zh-CN" sz="1600" dirty="0">
                <a:solidFill>
                  <a:schemeClr val="accent6">
                    <a:lumMod val="75000"/>
                  </a:schemeClr>
                </a:solidFill>
                <a:cs typeface="+mn-ea"/>
                <a:sym typeface="+mn-lt"/>
              </a:rPr>
              <a:t>……</a:t>
            </a:r>
          </a:p>
        </p:txBody>
      </p:sp>
      <p:sp>
        <p:nvSpPr>
          <p:cNvPr id="13" name="矩形 12"/>
          <p:cNvSpPr/>
          <p:nvPr/>
        </p:nvSpPr>
        <p:spPr>
          <a:xfrm>
            <a:off x="1970329" y="1123950"/>
            <a:ext cx="2646878" cy="4610100"/>
          </a:xfrm>
          <a:prstGeom prst="rect">
            <a:avLst/>
          </a:prstGeom>
        </p:spPr>
        <p:txBody>
          <a:bodyPr vert="eaVert" wrap="square">
            <a:spAutoFit/>
          </a:bodyPr>
          <a:lstStyle/>
          <a:p>
            <a:pPr>
              <a:lnSpc>
                <a:spcPct val="200000"/>
              </a:lnSpc>
            </a:pPr>
            <a:r>
              <a:rPr lang="zh-CN" altLang="en-US" sz="1600" dirty="0">
                <a:solidFill>
                  <a:schemeClr val="tx1">
                    <a:lumMod val="75000"/>
                    <a:lumOff val="25000"/>
                  </a:schemeClr>
                </a:solidFill>
                <a:cs typeface="+mn-ea"/>
                <a:sym typeface="+mn-lt"/>
              </a:rPr>
              <a:t>如果说雄踞在九江边以清风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p>
        </p:txBody>
      </p:sp>
      <p:sp>
        <p:nvSpPr>
          <p:cNvPr id="14" name="文本框 13"/>
          <p:cNvSpPr txBox="1"/>
          <p:nvPr/>
        </p:nvSpPr>
        <p:spPr>
          <a:xfrm>
            <a:off x="10261917" y="-184365"/>
            <a:ext cx="1659429" cy="1862048"/>
          </a:xfrm>
          <a:prstGeom prst="rect">
            <a:avLst/>
          </a:prstGeom>
          <a:noFill/>
        </p:spPr>
        <p:txBody>
          <a:bodyPr wrap="none" rtlCol="0">
            <a:spAutoFit/>
          </a:bodyPr>
          <a:lstStyle/>
          <a:p>
            <a:r>
              <a:rPr lang="zh-CN" altLang="en-US" sz="11500" dirty="0">
                <a:solidFill>
                  <a:schemeClr val="accent6">
                    <a:lumMod val="40000"/>
                    <a:lumOff val="60000"/>
                  </a:schemeClr>
                </a:solidFill>
                <a:cs typeface="+mn-ea"/>
                <a:sym typeface="+mn-lt"/>
              </a:rPr>
              <a:t>厦</a:t>
            </a: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8639" y="4449817"/>
            <a:ext cx="1585204" cy="2301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par>
                          <p:cTn id="8" fill="hold">
                            <p:stCondLst>
                              <p:cond delay="4125"/>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childTnLst>
                                </p:cTn>
                              </p:par>
                            </p:childTnLst>
                          </p:cTn>
                        </p:par>
                        <p:par>
                          <p:cTn id="12" fill="hold">
                            <p:stCondLst>
                              <p:cond delay="12975"/>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3475"/>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15" name="组合 14"/>
          <p:cNvGrpSpPr/>
          <p:nvPr/>
        </p:nvGrpSpPr>
        <p:grpSpPr>
          <a:xfrm>
            <a:off x="1477804" y="0"/>
            <a:ext cx="2428875" cy="5915025"/>
            <a:chOff x="2356573" y="0"/>
            <a:chExt cx="2428875" cy="5915025"/>
          </a:xfrm>
        </p:grpSpPr>
        <p:sp>
          <p:nvSpPr>
            <p:cNvPr id="16" name="矩形 15"/>
            <p:cNvSpPr/>
            <p:nvPr/>
          </p:nvSpPr>
          <p:spPr>
            <a:xfrm>
              <a:off x="2356573" y="0"/>
              <a:ext cx="2428875" cy="59150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2417738" y="78377"/>
              <a:ext cx="2300140" cy="575827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aphicFrame>
        <p:nvGraphicFramePr>
          <p:cNvPr id="2" name="图表 1"/>
          <p:cNvGraphicFramePr/>
          <p:nvPr/>
        </p:nvGraphicFramePr>
        <p:xfrm>
          <a:off x="3693430" y="1204815"/>
          <a:ext cx="8103771" cy="3069585"/>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4733191" y="3906755"/>
            <a:ext cx="5782409" cy="923330"/>
          </a:xfrm>
          <a:prstGeom prst="rect">
            <a:avLst/>
          </a:prstGeom>
          <a:noFill/>
        </p:spPr>
        <p:txBody>
          <a:bodyPr vert="horz" wrap="square">
            <a:spAutoFit/>
          </a:bodyPr>
          <a:lstStyle/>
          <a:p>
            <a:pPr>
              <a:lnSpc>
                <a:spcPct val="150000"/>
              </a:lnSpc>
            </a:pPr>
            <a:r>
              <a:rPr lang="zh-CN" altLang="en-US" sz="1200" dirty="0">
                <a:solidFill>
                  <a:schemeClr val="tx1">
                    <a:lumMod val="75000"/>
                    <a:lumOff val="25000"/>
                  </a:schemeClr>
                </a:solidFill>
                <a:cs typeface="+mn-ea"/>
                <a:sym typeface="+mn-lt"/>
              </a:rPr>
              <a:t>如果说雄踞在九江边以清风为弦的庐山是一把别致的竖琴，那么在海浪中呢喃吟哦的天涯海角就是一支悠然的小夜曲；如果说在阳光下缱绻舒展的银沙滩是一首浪漫的抒情诗，那么在海鸥的祝福声中、迎着朝阳浅笑的厦门就是一篇珠圆玑润的散文</a:t>
            </a:r>
          </a:p>
        </p:txBody>
      </p:sp>
      <p:sp>
        <p:nvSpPr>
          <p:cNvPr id="4" name="矩形 3"/>
          <p:cNvSpPr/>
          <p:nvPr/>
        </p:nvSpPr>
        <p:spPr>
          <a:xfrm>
            <a:off x="2094030" y="336277"/>
            <a:ext cx="1477328" cy="2294218"/>
          </a:xfrm>
          <a:prstGeom prst="rect">
            <a:avLst/>
          </a:prstGeom>
          <a:noFill/>
        </p:spPr>
        <p:txBody>
          <a:bodyPr vert="eaVert" wrap="square">
            <a:spAutoFit/>
          </a:bodyPr>
          <a:lstStyle/>
          <a:p>
            <a:pPr algn="dist"/>
            <a:r>
              <a:rPr lang="zh-CN" altLang="en-US" sz="1200" spc="150" dirty="0">
                <a:solidFill>
                  <a:schemeClr val="bg1"/>
                </a:solidFill>
                <a:cs typeface="+mn-ea"/>
                <a:sym typeface="+mn-lt"/>
              </a:rPr>
              <a:t>一株木棉，一款肆意，粉红嫣蔫，何种思绪？一株木棉，一款肆意，粉红嫣蔫，何种思绪？</a:t>
            </a:r>
          </a:p>
          <a:p>
            <a:pPr algn="dist"/>
            <a:r>
              <a:rPr lang="zh-CN" altLang="en-US" sz="1200" spc="150" dirty="0">
                <a:solidFill>
                  <a:schemeClr val="bg1"/>
                </a:solidFill>
                <a:cs typeface="+mn-ea"/>
                <a:sym typeface="+mn-lt"/>
              </a:rPr>
              <a:t>一株木棉，一款肆意，粉红嫣蔫，何种思绪？</a:t>
            </a:r>
          </a:p>
          <a:p>
            <a:pPr algn="dist"/>
            <a:endParaRPr lang="zh-CN" altLang="en-US" sz="1200" spc="150" dirty="0">
              <a:solidFill>
                <a:schemeClr val="bg1"/>
              </a:solidFill>
              <a:cs typeface="+mn-ea"/>
              <a:sym typeface="+mn-lt"/>
            </a:endParaRPr>
          </a:p>
        </p:txBody>
      </p:sp>
      <p:grpSp>
        <p:nvGrpSpPr>
          <p:cNvPr id="5" name="组合 4"/>
          <p:cNvGrpSpPr/>
          <p:nvPr/>
        </p:nvGrpSpPr>
        <p:grpSpPr>
          <a:xfrm>
            <a:off x="5544141" y="4861881"/>
            <a:ext cx="4568462" cy="707886"/>
            <a:chOff x="5812155" y="5009165"/>
            <a:chExt cx="4568462" cy="707886"/>
          </a:xfrm>
        </p:grpSpPr>
        <p:pic>
          <p:nvPicPr>
            <p:cNvPr id="6" name="图片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209765" y="5410727"/>
              <a:ext cx="170852" cy="163050"/>
            </a:xfrm>
            <a:prstGeom prst="rect">
              <a:avLst/>
            </a:prstGeom>
          </p:spPr>
        </p:pic>
        <p:sp>
          <p:nvSpPr>
            <p:cNvPr id="7" name="文本框 6"/>
            <p:cNvSpPr txBox="1"/>
            <p:nvPr/>
          </p:nvSpPr>
          <p:spPr>
            <a:xfrm>
              <a:off x="5812155" y="5009165"/>
              <a:ext cx="4568462" cy="707886"/>
            </a:xfrm>
            <a:prstGeom prst="rect">
              <a:avLst/>
            </a:prstGeom>
            <a:noFill/>
          </p:spPr>
          <p:txBody>
            <a:bodyPr wrap="square" rtlCol="0">
              <a:spAutoFit/>
            </a:bodyPr>
            <a:lstStyle/>
            <a:p>
              <a:pPr algn="just"/>
              <a:r>
                <a:rPr lang="en-US" altLang="zh-CN" sz="1000" dirty="0">
                  <a:solidFill>
                    <a:srgbClr val="512507"/>
                  </a:solidFill>
                  <a:cs typeface="+mn-ea"/>
                  <a:sym typeface="+mn-lt"/>
                </a:rPr>
                <a:t>Write an article with ink, write down in the heart, do not need to exaggerate, in the white paper, permanent preservation. Good music, it is memorable, do not need other, through the performance, after the completion of the performance, it is memorable.</a:t>
              </a:r>
            </a:p>
          </p:txBody>
        </p:sp>
      </p:grpSp>
      <p:grpSp>
        <p:nvGrpSpPr>
          <p:cNvPr id="8" name="组合 7"/>
          <p:cNvGrpSpPr/>
          <p:nvPr/>
        </p:nvGrpSpPr>
        <p:grpSpPr>
          <a:xfrm>
            <a:off x="1278373" y="2803685"/>
            <a:ext cx="712444" cy="1429885"/>
            <a:chOff x="2056774" y="2400301"/>
            <a:chExt cx="712444" cy="1672328"/>
          </a:xfrm>
        </p:grpSpPr>
        <p:sp>
          <p:nvSpPr>
            <p:cNvPr id="9" name="矩形 8"/>
            <p:cNvSpPr/>
            <p:nvPr/>
          </p:nvSpPr>
          <p:spPr>
            <a:xfrm>
              <a:off x="2056774" y="2400301"/>
              <a:ext cx="712444" cy="1672328"/>
            </a:xfrm>
            <a:prstGeom prst="rect">
              <a:avLst/>
            </a:prstGeom>
            <a:solidFill>
              <a:schemeClr val="bg1">
                <a:lumMod val="95000"/>
              </a:schemeClr>
            </a:solidFill>
            <a:ln>
              <a:solidFill>
                <a:srgbClr val="5125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2174308" y="2640152"/>
              <a:ext cx="523220" cy="1192624"/>
            </a:xfrm>
            <a:prstGeom prst="rect">
              <a:avLst/>
            </a:prstGeom>
            <a:noFill/>
            <a:ln>
              <a:noFill/>
            </a:ln>
            <a:effectLst>
              <a:innerShdw blurRad="63500" dist="50800" dir="16200000">
                <a:prstClr val="black">
                  <a:alpha val="50000"/>
                </a:prstClr>
              </a:innerShdw>
            </a:effectLst>
          </p:spPr>
          <p:txBody>
            <a:bodyPr vert="eaVert" wrap="square" rtlCol="0">
              <a:spAutoFit/>
              <a:scene3d>
                <a:camera prst="orthographicFront">
                  <a:rot lat="0" lon="0" rev="0"/>
                </a:camera>
                <a:lightRig rig="threePt" dir="t"/>
              </a:scene3d>
              <a:sp3d prstMaterial="matte">
                <a:extrusionClr>
                  <a:schemeClr val="tx1">
                    <a:lumMod val="85000"/>
                    <a:lumOff val="15000"/>
                  </a:schemeClr>
                </a:extrusionClr>
                <a:contourClr>
                  <a:srgbClr val="FFC000"/>
                </a:contourClr>
              </a:sp3d>
            </a:bodyPr>
            <a:lstStyle/>
            <a:p>
              <a:pPr algn="dist">
                <a:lnSpc>
                  <a:spcPct val="110000"/>
                </a:lnSpc>
              </a:pPr>
              <a:r>
                <a:rPr lang="zh-CN" altLang="en-US" sz="2000" dirty="0">
                  <a:ln w="3175">
                    <a:noFill/>
                  </a:ln>
                  <a:solidFill>
                    <a:schemeClr val="accent6">
                      <a:lumMod val="50000"/>
                    </a:schemeClr>
                  </a:solidFill>
                  <a:cs typeface="+mn-ea"/>
                  <a:sym typeface="+mn-lt"/>
                </a:rPr>
                <a:t>厦</a:t>
              </a:r>
              <a:r>
                <a:rPr lang="en-US" altLang="zh-CN" sz="2000" dirty="0">
                  <a:ln w="3175">
                    <a:noFill/>
                  </a:ln>
                  <a:solidFill>
                    <a:schemeClr val="accent6">
                      <a:lumMod val="50000"/>
                    </a:schemeClr>
                  </a:solidFill>
                  <a:cs typeface="+mn-ea"/>
                  <a:sym typeface="+mn-lt"/>
                </a:rPr>
                <a:t>•</a:t>
              </a:r>
              <a:r>
                <a:rPr lang="zh-CN" altLang="en-US" sz="2000" dirty="0">
                  <a:ln w="3175">
                    <a:noFill/>
                  </a:ln>
                  <a:solidFill>
                    <a:schemeClr val="accent6">
                      <a:lumMod val="50000"/>
                    </a:schemeClr>
                  </a:solidFill>
                  <a:cs typeface="+mn-ea"/>
                  <a:sym typeface="+mn-lt"/>
                </a:rPr>
                <a:t>门</a:t>
              </a:r>
            </a:p>
          </p:txBody>
        </p:sp>
      </p:grpSp>
      <p:sp>
        <p:nvSpPr>
          <p:cNvPr id="18" name="文本框 17"/>
          <p:cNvSpPr txBox="1"/>
          <p:nvPr/>
        </p:nvSpPr>
        <p:spPr>
          <a:xfrm>
            <a:off x="2447997" y="2788699"/>
            <a:ext cx="738664" cy="2637794"/>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3600" dirty="0">
                <a:solidFill>
                  <a:schemeClr val="bg1">
                    <a:lumMod val="95000"/>
                  </a:schemeClr>
                </a:solidFill>
                <a:latin typeface="+mn-lt"/>
                <a:ea typeface="+mn-ea"/>
                <a:cs typeface="+mn-ea"/>
                <a:sym typeface="+mn-lt"/>
              </a:rPr>
              <a:t>厦门时光</a:t>
            </a:r>
          </a:p>
        </p:txBody>
      </p:sp>
      <p:pic>
        <p:nvPicPr>
          <p:cNvPr id="20" name="图片 19"/>
          <p:cNvPicPr>
            <a:picLocks noChangeAspect="1"/>
          </p:cNvPicPr>
          <p:nvPr/>
        </p:nvPicPr>
        <p:blipFill>
          <a:blip r:embed="rId6" cstate="print">
            <a:grayscl/>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a:off x="10247586" y="5782798"/>
            <a:ext cx="1647095" cy="804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750"/>
                                        <p:tgtEl>
                                          <p:spTgt spid="15"/>
                                        </p:tgtEl>
                                      </p:cBhvr>
                                    </p:animEffect>
                                  </p:childTnLst>
                                </p:cTn>
                              </p:par>
                            </p:childTnLst>
                          </p:cTn>
                        </p:par>
                        <p:par>
                          <p:cTn id="11" fill="hold">
                            <p:stCondLst>
                              <p:cond delay="1000"/>
                            </p:stCondLst>
                            <p:childTnLst>
                              <p:par>
                                <p:cTn id="12" presetID="55"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par>
                          <p:cTn id="17" fill="hold">
                            <p:stCondLst>
                              <p:cond delay="7650"/>
                            </p:stCondLst>
                            <p:childTnLst>
                              <p:par>
                                <p:cTn id="18" presetID="2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750"/>
                                        <p:tgtEl>
                                          <p:spTgt spid="18"/>
                                        </p:tgtEl>
                                      </p:cBhvr>
                                    </p:animEffect>
                                  </p:childTnLst>
                                </p:cTn>
                              </p:par>
                            </p:childTnLst>
                          </p:cTn>
                        </p:par>
                        <p:par>
                          <p:cTn id="21" fill="hold">
                            <p:stCondLst>
                              <p:cond delay="8650"/>
                            </p:stCondLst>
                            <p:childTnLst>
                              <p:par>
                                <p:cTn id="22" presetID="22" presetClass="entr" presetSubtype="8" fill="hold" grpId="0" nodeType="afterEffect">
                                  <p:stCondLst>
                                    <p:cond delay="0"/>
                                  </p:stCondLst>
                                  <p:childTnLst>
                                    <p:set>
                                      <p:cBhvr>
                                        <p:cTn id="23"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24" dur="750"/>
                                        <p:tgtEl>
                                          <p:spTgt spid="2">
                                            <p:graphicEl>
                                              <a:chart seriesIdx="-3" categoryIdx="-3" bldStep="gridLegend"/>
                                            </p:graphicEl>
                                          </p:spTgt>
                                        </p:tgtEl>
                                      </p:cBhvr>
                                    </p:animEffect>
                                  </p:childTnLst>
                                </p:cTn>
                              </p:par>
                            </p:childTnLst>
                          </p:cTn>
                        </p:par>
                        <p:par>
                          <p:cTn id="25" fill="hold">
                            <p:stCondLst>
                              <p:cond delay="9650"/>
                            </p:stCondLst>
                            <p:childTnLst>
                              <p:par>
                                <p:cTn id="26" presetID="22" presetClass="entr" presetSubtype="8" fill="hold" grpId="0" nodeType="afterEffect">
                                  <p:stCondLst>
                                    <p:cond delay="0"/>
                                  </p:stCondLst>
                                  <p:childTnLst>
                                    <p:set>
                                      <p:cBhvr>
                                        <p:cTn id="27"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28" dur="750"/>
                                        <p:tgtEl>
                                          <p:spTgt spid="2">
                                            <p:graphicEl>
                                              <a:chart seriesIdx="0" categoryIdx="-4" bldStep="series"/>
                                            </p:graphicEl>
                                          </p:spTgt>
                                        </p:tgtEl>
                                      </p:cBhvr>
                                    </p:animEffect>
                                  </p:childTnLst>
                                </p:cTn>
                              </p:par>
                            </p:childTnLst>
                          </p:cTn>
                        </p:par>
                        <p:par>
                          <p:cTn id="29" fill="hold">
                            <p:stCondLst>
                              <p:cond delay="10650"/>
                            </p:stCondLst>
                            <p:childTnLst>
                              <p:par>
                                <p:cTn id="30" presetID="22" presetClass="entr" presetSubtype="2" fill="hold" grpId="0" nodeType="afterEffect">
                                  <p:stCondLst>
                                    <p:cond delay="0"/>
                                  </p:stCondLst>
                                  <p:childTnLst>
                                    <p:set>
                                      <p:cBhvr>
                                        <p:cTn id="3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right)">
                                      <p:cBhvr>
                                        <p:cTn id="32" dur="750"/>
                                        <p:tgtEl>
                                          <p:spTgt spid="2">
                                            <p:graphicEl>
                                              <a:chart seriesIdx="1" categoryIdx="-4" bldStep="series"/>
                                            </p:graphicEl>
                                          </p:spTgt>
                                        </p:tgtEl>
                                      </p:cBhvr>
                                    </p:animEffect>
                                  </p:childTnLst>
                                </p:cTn>
                              </p:par>
                            </p:childTnLst>
                          </p:cTn>
                        </p:par>
                        <p:par>
                          <p:cTn id="33" fill="hold">
                            <p:stCondLst>
                              <p:cond delay="11650"/>
                            </p:stCondLst>
                            <p:childTnLst>
                              <p:par>
                                <p:cTn id="34" presetID="22" presetClass="entr" presetSubtype="8" fill="hold" grpId="0" nodeType="afterEffect">
                                  <p:stCondLst>
                                    <p:cond delay="0"/>
                                  </p:stCondLst>
                                  <p:childTnLst>
                                    <p:set>
                                      <p:cBhvr>
                                        <p:cTn id="35"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36" dur="750"/>
                                        <p:tgtEl>
                                          <p:spTgt spid="2">
                                            <p:graphicEl>
                                              <a:chart seriesIdx="2" categoryIdx="-4" bldStep="series"/>
                                            </p:graphicEl>
                                          </p:spTgt>
                                        </p:tgtEl>
                                      </p:cBhvr>
                                    </p:animEffect>
                                  </p:childTnLst>
                                </p:cTn>
                              </p:par>
                            </p:childTnLst>
                          </p:cTn>
                        </p:par>
                        <p:par>
                          <p:cTn id="37" fill="hold">
                            <p:stCondLst>
                              <p:cond delay="126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3"/>
                                        </p:tgtEl>
                                        <p:attrNameLst>
                                          <p:attrName>style.visibility</p:attrName>
                                        </p:attrNameLst>
                                      </p:cBhvr>
                                      <p:to>
                                        <p:strVal val="visible"/>
                                      </p:to>
                                    </p:set>
                                    <p:anim calcmode="lin" valueType="num">
                                      <p:cBhvr>
                                        <p:cTn id="40" dur="750" fill="hold"/>
                                        <p:tgtEl>
                                          <p:spTgt spid="3"/>
                                        </p:tgtEl>
                                        <p:attrNameLst>
                                          <p:attrName>ppt_w</p:attrName>
                                        </p:attrNameLst>
                                      </p:cBhvr>
                                      <p:tavLst>
                                        <p:tav tm="0">
                                          <p:val>
                                            <p:strVal val="#ppt_w*0.70"/>
                                          </p:val>
                                        </p:tav>
                                        <p:tav tm="100000">
                                          <p:val>
                                            <p:strVal val="#ppt_w"/>
                                          </p:val>
                                        </p:tav>
                                      </p:tavLst>
                                    </p:anim>
                                    <p:anim calcmode="lin" valueType="num">
                                      <p:cBhvr>
                                        <p:cTn id="41" dur="750" fill="hold"/>
                                        <p:tgtEl>
                                          <p:spTgt spid="3"/>
                                        </p:tgtEl>
                                        <p:attrNameLst>
                                          <p:attrName>ppt_h</p:attrName>
                                        </p:attrNameLst>
                                      </p:cBhvr>
                                      <p:tavLst>
                                        <p:tav tm="0">
                                          <p:val>
                                            <p:strVal val="#ppt_h"/>
                                          </p:val>
                                        </p:tav>
                                        <p:tav tm="100000">
                                          <p:val>
                                            <p:strVal val="#ppt_h"/>
                                          </p:val>
                                        </p:tav>
                                      </p:tavLst>
                                    </p:anim>
                                    <p:animEffect transition="in" filter="fade">
                                      <p:cBhvr>
                                        <p:cTn id="42" dur="750"/>
                                        <p:tgtEl>
                                          <p:spTgt spid="3"/>
                                        </p:tgtEl>
                                      </p:cBhvr>
                                    </p:animEffect>
                                  </p:childTnLst>
                                </p:cTn>
                              </p:par>
                            </p:childTnLst>
                          </p:cTn>
                        </p:par>
                        <p:par>
                          <p:cTn id="43" fill="hold">
                            <p:stCondLst>
                              <p:cond delay="20174"/>
                            </p:stCondLst>
                            <p:childTnLst>
                              <p:par>
                                <p:cTn id="44" presetID="10"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par>
                          <p:cTn id="47" fill="hold">
                            <p:stCondLst>
                              <p:cond delay="20674"/>
                            </p:stCondLst>
                            <p:childTnLst>
                              <p:par>
                                <p:cTn id="48" presetID="22" presetClass="entr" presetSubtype="4"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3" grpId="0"/>
      <p:bldP spid="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66" y="2589210"/>
            <a:ext cx="1300068" cy="3112541"/>
          </a:xfrm>
          <a:prstGeom prst="rect">
            <a:avLst/>
          </a:prstGeom>
          <a:effectLst>
            <a:outerShdw blurRad="50800" dist="38100" dir="2700000" algn="tl" rotWithShape="0">
              <a:prstClr val="black">
                <a:alpha val="40000"/>
              </a:prstClr>
            </a:outerShdw>
          </a:effectLst>
        </p:spPr>
      </p:pic>
      <p:grpSp>
        <p:nvGrpSpPr>
          <p:cNvPr id="13" name="组合 12"/>
          <p:cNvGrpSpPr/>
          <p:nvPr/>
        </p:nvGrpSpPr>
        <p:grpSpPr>
          <a:xfrm>
            <a:off x="9504841" y="1955910"/>
            <a:ext cx="1746834" cy="4189685"/>
            <a:chOff x="3568011" y="1785257"/>
            <a:chExt cx="1746834" cy="4189685"/>
          </a:xfrm>
        </p:grpSpPr>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6695">
              <a:off x="4201301" y="1785257"/>
              <a:ext cx="710103" cy="763380"/>
            </a:xfrm>
            <a:prstGeom prst="rect">
              <a:avLst/>
            </a:prstGeom>
          </p:spPr>
        </p:pic>
        <p:sp>
          <p:nvSpPr>
            <p:cNvPr id="15" name="文本框 14"/>
            <p:cNvSpPr txBox="1"/>
            <p:nvPr/>
          </p:nvSpPr>
          <p:spPr>
            <a:xfrm>
              <a:off x="3568011" y="2554014"/>
              <a:ext cx="1384995" cy="3420928"/>
            </a:xfrm>
            <a:prstGeom prst="rect">
              <a:avLst/>
            </a:prstGeom>
            <a:noFill/>
          </p:spPr>
          <p:txBody>
            <a:bodyPr vert="eaVert" wrap="square" rtlCol="0">
              <a:spAutoFit/>
            </a:bodyPr>
            <a:lstStyle>
              <a:defPPr>
                <a:defRPr lang="zh-CN"/>
              </a:defPPr>
              <a:lvl1pPr>
                <a:lnSpc>
                  <a:spcPct val="200000"/>
                </a:lnSpc>
                <a:defRPr sz="1300" spc="150">
                  <a:solidFill>
                    <a:schemeClr val="tx1">
                      <a:lumMod val="75000"/>
                      <a:lumOff val="25000"/>
                    </a:schemeClr>
                  </a:solidFill>
                  <a:latin typeface="方正清刻本悦宋简体" panose="02000000000000000000" pitchFamily="2" charset="-122"/>
                  <a:ea typeface="方正清刻本悦宋简体" panose="02000000000000000000" pitchFamily="2" charset="-122"/>
                </a:defRPr>
              </a:lvl1pPr>
            </a:lstStyle>
            <a:p>
              <a:r>
                <a:rPr lang="zh-CN" altLang="en-US" dirty="0">
                  <a:latin typeface="+mn-lt"/>
                  <a:ea typeface="+mn-ea"/>
                  <a:cs typeface="+mn-ea"/>
                  <a:sym typeface="+mn-lt"/>
                </a:rPr>
                <a:t>厦门是一座简约、精致、秀美的城市。仿佛一帕散发着奶香的襁褓，随意地泊在浪花间，我的心湖里</a:t>
              </a:r>
              <a:r>
                <a:rPr lang="en-US" altLang="zh-CN" dirty="0">
                  <a:latin typeface="+mn-lt"/>
                  <a:ea typeface="+mn-ea"/>
                  <a:cs typeface="+mn-ea"/>
                  <a:sym typeface="+mn-lt"/>
                </a:rPr>
                <a:t>……</a:t>
              </a:r>
            </a:p>
          </p:txBody>
        </p:sp>
        <p:sp>
          <p:nvSpPr>
            <p:cNvPr id="16" name="文本框 15"/>
            <p:cNvSpPr txBox="1"/>
            <p:nvPr/>
          </p:nvSpPr>
          <p:spPr>
            <a:xfrm>
              <a:off x="4822402" y="2554013"/>
              <a:ext cx="492443" cy="1884009"/>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000" dirty="0">
                  <a:solidFill>
                    <a:srgbClr val="512507"/>
                  </a:solidFill>
                  <a:latin typeface="+mn-lt"/>
                  <a:ea typeface="+mn-ea"/>
                  <a:cs typeface="+mn-ea"/>
                  <a:sym typeface="+mn-lt"/>
                </a:rPr>
                <a:t>厦门印象</a:t>
              </a:r>
            </a:p>
          </p:txBody>
        </p:sp>
      </p:grpSp>
      <p:sp>
        <p:nvSpPr>
          <p:cNvPr id="21" name="矩形 20"/>
          <p:cNvSpPr/>
          <p:nvPr/>
        </p:nvSpPr>
        <p:spPr>
          <a:xfrm>
            <a:off x="11286441" y="395357"/>
            <a:ext cx="150711" cy="6463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8741164" y="395357"/>
            <a:ext cx="2188105" cy="646387"/>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8781475" y="518495"/>
            <a:ext cx="2147794" cy="400110"/>
          </a:xfrm>
          <a:prstGeom prst="rect">
            <a:avLst/>
          </a:prstGeom>
          <a:noFill/>
        </p:spPr>
        <p:txBody>
          <a:bodyPr vert="horz"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000" dirty="0">
                <a:solidFill>
                  <a:schemeClr val="accent6">
                    <a:lumMod val="50000"/>
                  </a:schemeClr>
                </a:solidFill>
                <a:latin typeface="+mn-lt"/>
                <a:ea typeface="+mn-ea"/>
                <a:cs typeface="+mn-ea"/>
                <a:sym typeface="+mn-lt"/>
              </a:rPr>
              <a:t>厦</a:t>
            </a:r>
            <a:r>
              <a:rPr lang="en-US" altLang="zh-CN" sz="2000" dirty="0">
                <a:solidFill>
                  <a:schemeClr val="accent6">
                    <a:lumMod val="50000"/>
                  </a:schemeClr>
                </a:solidFill>
                <a:latin typeface="+mn-lt"/>
                <a:ea typeface="+mn-ea"/>
                <a:cs typeface="+mn-ea"/>
                <a:sym typeface="+mn-lt"/>
              </a:rPr>
              <a:t>/</a:t>
            </a:r>
            <a:r>
              <a:rPr lang="zh-CN" altLang="en-US" sz="2000" dirty="0">
                <a:solidFill>
                  <a:schemeClr val="accent6">
                    <a:lumMod val="50000"/>
                  </a:schemeClr>
                </a:solidFill>
                <a:latin typeface="+mn-lt"/>
                <a:ea typeface="+mn-ea"/>
                <a:cs typeface="+mn-ea"/>
                <a:sym typeface="+mn-lt"/>
              </a:rPr>
              <a:t>门</a:t>
            </a:r>
            <a:r>
              <a:rPr lang="en-US" altLang="zh-CN" sz="2000" dirty="0">
                <a:solidFill>
                  <a:schemeClr val="accent6">
                    <a:lumMod val="50000"/>
                  </a:schemeClr>
                </a:solidFill>
                <a:latin typeface="+mn-lt"/>
                <a:ea typeface="+mn-ea"/>
                <a:cs typeface="+mn-ea"/>
                <a:sym typeface="+mn-lt"/>
              </a:rPr>
              <a:t>/</a:t>
            </a:r>
            <a:r>
              <a:rPr lang="zh-CN" altLang="en-US" sz="2000" dirty="0">
                <a:solidFill>
                  <a:schemeClr val="accent6">
                    <a:lumMod val="50000"/>
                  </a:schemeClr>
                </a:solidFill>
                <a:latin typeface="+mn-lt"/>
                <a:ea typeface="+mn-ea"/>
                <a:cs typeface="+mn-ea"/>
                <a:sym typeface="+mn-lt"/>
              </a:rPr>
              <a:t>时</a:t>
            </a:r>
            <a:r>
              <a:rPr lang="en-US" altLang="zh-CN" sz="2000" dirty="0">
                <a:solidFill>
                  <a:schemeClr val="accent6">
                    <a:lumMod val="50000"/>
                  </a:schemeClr>
                </a:solidFill>
                <a:latin typeface="+mn-lt"/>
                <a:ea typeface="+mn-ea"/>
                <a:cs typeface="+mn-ea"/>
                <a:sym typeface="+mn-lt"/>
              </a:rPr>
              <a:t>/</a:t>
            </a:r>
            <a:r>
              <a:rPr lang="zh-CN" altLang="en-US" sz="2000" dirty="0">
                <a:solidFill>
                  <a:schemeClr val="accent6">
                    <a:lumMod val="50000"/>
                  </a:schemeClr>
                </a:solidFill>
                <a:latin typeface="+mn-lt"/>
                <a:ea typeface="+mn-ea"/>
                <a:cs typeface="+mn-ea"/>
                <a:sym typeface="+mn-lt"/>
              </a:rPr>
              <a:t>光</a:t>
            </a:r>
          </a:p>
        </p:txBody>
      </p:sp>
      <p:grpSp>
        <p:nvGrpSpPr>
          <p:cNvPr id="36" name="组合 35"/>
          <p:cNvGrpSpPr/>
          <p:nvPr/>
        </p:nvGrpSpPr>
        <p:grpSpPr>
          <a:xfrm>
            <a:off x="5195684" y="1955910"/>
            <a:ext cx="1746834" cy="4189685"/>
            <a:chOff x="3568011" y="1785257"/>
            <a:chExt cx="1746834" cy="4189685"/>
          </a:xfrm>
        </p:grpSpPr>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6695">
              <a:off x="4201301" y="1785257"/>
              <a:ext cx="710103" cy="763380"/>
            </a:xfrm>
            <a:prstGeom prst="rect">
              <a:avLst/>
            </a:prstGeom>
          </p:spPr>
        </p:pic>
        <p:sp>
          <p:nvSpPr>
            <p:cNvPr id="38" name="文本框 14"/>
            <p:cNvSpPr txBox="1"/>
            <p:nvPr/>
          </p:nvSpPr>
          <p:spPr>
            <a:xfrm>
              <a:off x="3568011" y="2554014"/>
              <a:ext cx="1384995" cy="3420928"/>
            </a:xfrm>
            <a:prstGeom prst="rect">
              <a:avLst/>
            </a:prstGeom>
            <a:noFill/>
          </p:spPr>
          <p:txBody>
            <a:bodyPr vert="eaVert" wrap="square" rtlCol="0">
              <a:spAutoFit/>
            </a:bodyPr>
            <a:lstStyle>
              <a:defPPr>
                <a:defRPr lang="zh-CN"/>
              </a:defPPr>
              <a:lvl1pPr>
                <a:lnSpc>
                  <a:spcPct val="200000"/>
                </a:lnSpc>
                <a:defRPr sz="1300" spc="150">
                  <a:solidFill>
                    <a:schemeClr val="tx1">
                      <a:lumMod val="75000"/>
                      <a:lumOff val="25000"/>
                    </a:schemeClr>
                  </a:solidFill>
                  <a:latin typeface="方正清刻本悦宋简体" panose="02000000000000000000" pitchFamily="2" charset="-122"/>
                  <a:ea typeface="方正清刻本悦宋简体" panose="02000000000000000000" pitchFamily="2" charset="-122"/>
                </a:defRPr>
              </a:lvl1pPr>
            </a:lstStyle>
            <a:p>
              <a:r>
                <a:rPr lang="zh-CN" altLang="en-US" dirty="0">
                  <a:latin typeface="+mn-lt"/>
                  <a:ea typeface="+mn-ea"/>
                  <a:cs typeface="+mn-ea"/>
                  <a:sym typeface="+mn-lt"/>
                </a:rPr>
                <a:t>厦门是一座简约、精致、秀美的城市。仿佛一帕散发着奶香的襁褓，随意地泊在浪花间，我的心湖里</a:t>
              </a:r>
              <a:r>
                <a:rPr lang="en-US" altLang="zh-CN" dirty="0">
                  <a:latin typeface="+mn-lt"/>
                  <a:ea typeface="+mn-ea"/>
                  <a:cs typeface="+mn-ea"/>
                  <a:sym typeface="+mn-lt"/>
                </a:rPr>
                <a:t>……</a:t>
              </a:r>
            </a:p>
          </p:txBody>
        </p:sp>
        <p:sp>
          <p:nvSpPr>
            <p:cNvPr id="39" name="文本框 15"/>
            <p:cNvSpPr txBox="1"/>
            <p:nvPr/>
          </p:nvSpPr>
          <p:spPr>
            <a:xfrm>
              <a:off x="4822402" y="2554013"/>
              <a:ext cx="492443" cy="1884009"/>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000" dirty="0">
                  <a:solidFill>
                    <a:srgbClr val="512507"/>
                  </a:solidFill>
                  <a:latin typeface="+mn-lt"/>
                  <a:ea typeface="+mn-ea"/>
                  <a:cs typeface="+mn-ea"/>
                  <a:sym typeface="+mn-lt"/>
                </a:rPr>
                <a:t>厦门印象</a:t>
              </a:r>
            </a:p>
          </p:txBody>
        </p:sp>
      </p:grpSp>
      <p:grpSp>
        <p:nvGrpSpPr>
          <p:cNvPr id="40" name="组合 39"/>
          <p:cNvGrpSpPr/>
          <p:nvPr/>
        </p:nvGrpSpPr>
        <p:grpSpPr>
          <a:xfrm>
            <a:off x="7350263" y="1955910"/>
            <a:ext cx="1746834" cy="4189685"/>
            <a:chOff x="3568011" y="1785257"/>
            <a:chExt cx="1746834" cy="4189685"/>
          </a:xfrm>
        </p:grpSpPr>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6695">
              <a:off x="4201301" y="1785257"/>
              <a:ext cx="710103" cy="763380"/>
            </a:xfrm>
            <a:prstGeom prst="rect">
              <a:avLst/>
            </a:prstGeom>
          </p:spPr>
        </p:pic>
        <p:sp>
          <p:nvSpPr>
            <p:cNvPr id="42" name="文本框 14"/>
            <p:cNvSpPr txBox="1"/>
            <p:nvPr/>
          </p:nvSpPr>
          <p:spPr>
            <a:xfrm>
              <a:off x="3568011" y="2554014"/>
              <a:ext cx="1384995" cy="3420928"/>
            </a:xfrm>
            <a:prstGeom prst="rect">
              <a:avLst/>
            </a:prstGeom>
            <a:noFill/>
          </p:spPr>
          <p:txBody>
            <a:bodyPr vert="eaVert" wrap="square" rtlCol="0">
              <a:spAutoFit/>
            </a:bodyPr>
            <a:lstStyle>
              <a:defPPr>
                <a:defRPr lang="zh-CN"/>
              </a:defPPr>
              <a:lvl1pPr>
                <a:lnSpc>
                  <a:spcPct val="200000"/>
                </a:lnSpc>
                <a:defRPr sz="1300" spc="150">
                  <a:solidFill>
                    <a:schemeClr val="tx1">
                      <a:lumMod val="75000"/>
                      <a:lumOff val="25000"/>
                    </a:schemeClr>
                  </a:solidFill>
                  <a:latin typeface="方正清刻本悦宋简体" panose="02000000000000000000" pitchFamily="2" charset="-122"/>
                  <a:ea typeface="方正清刻本悦宋简体" panose="02000000000000000000" pitchFamily="2" charset="-122"/>
                </a:defRPr>
              </a:lvl1pPr>
            </a:lstStyle>
            <a:p>
              <a:r>
                <a:rPr lang="zh-CN" altLang="en-US" dirty="0">
                  <a:latin typeface="+mn-lt"/>
                  <a:ea typeface="+mn-ea"/>
                  <a:cs typeface="+mn-ea"/>
                  <a:sym typeface="+mn-lt"/>
                </a:rPr>
                <a:t>厦门是一座简约、精致、秀美的城市。仿佛一帕散发着奶香的襁褓，随意地泊在浪花间，我的心湖里</a:t>
              </a:r>
              <a:r>
                <a:rPr lang="en-US" altLang="zh-CN" dirty="0">
                  <a:latin typeface="+mn-lt"/>
                  <a:ea typeface="+mn-ea"/>
                  <a:cs typeface="+mn-ea"/>
                  <a:sym typeface="+mn-lt"/>
                </a:rPr>
                <a:t>……</a:t>
              </a:r>
            </a:p>
          </p:txBody>
        </p:sp>
        <p:sp>
          <p:nvSpPr>
            <p:cNvPr id="43" name="文本框 15"/>
            <p:cNvSpPr txBox="1"/>
            <p:nvPr/>
          </p:nvSpPr>
          <p:spPr>
            <a:xfrm>
              <a:off x="4822402" y="2554013"/>
              <a:ext cx="492443" cy="1884009"/>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000" dirty="0">
                  <a:solidFill>
                    <a:srgbClr val="512507"/>
                  </a:solidFill>
                  <a:latin typeface="+mn-lt"/>
                  <a:ea typeface="+mn-ea"/>
                  <a:cs typeface="+mn-ea"/>
                  <a:sym typeface="+mn-lt"/>
                </a:rPr>
                <a:t>厦门印象</a:t>
              </a:r>
            </a:p>
          </p:txBody>
        </p:sp>
      </p:grpSp>
      <p:grpSp>
        <p:nvGrpSpPr>
          <p:cNvPr id="44" name="组合 43"/>
          <p:cNvGrpSpPr/>
          <p:nvPr/>
        </p:nvGrpSpPr>
        <p:grpSpPr>
          <a:xfrm>
            <a:off x="3041105" y="1955910"/>
            <a:ext cx="1746834" cy="4189685"/>
            <a:chOff x="3568011" y="1785257"/>
            <a:chExt cx="1746834" cy="4189685"/>
          </a:xfrm>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6695">
              <a:off x="4201301" y="1785257"/>
              <a:ext cx="710103" cy="763380"/>
            </a:xfrm>
            <a:prstGeom prst="rect">
              <a:avLst/>
            </a:prstGeom>
          </p:spPr>
        </p:pic>
        <p:sp>
          <p:nvSpPr>
            <p:cNvPr id="46" name="文本框 14"/>
            <p:cNvSpPr txBox="1"/>
            <p:nvPr/>
          </p:nvSpPr>
          <p:spPr>
            <a:xfrm>
              <a:off x="3568011" y="2554014"/>
              <a:ext cx="1384995" cy="3420928"/>
            </a:xfrm>
            <a:prstGeom prst="rect">
              <a:avLst/>
            </a:prstGeom>
            <a:noFill/>
          </p:spPr>
          <p:txBody>
            <a:bodyPr vert="eaVert" wrap="square" rtlCol="0">
              <a:spAutoFit/>
            </a:bodyPr>
            <a:lstStyle>
              <a:defPPr>
                <a:defRPr lang="zh-CN"/>
              </a:defPPr>
              <a:lvl1pPr>
                <a:lnSpc>
                  <a:spcPct val="200000"/>
                </a:lnSpc>
                <a:defRPr sz="1300" spc="150">
                  <a:solidFill>
                    <a:schemeClr val="tx1">
                      <a:lumMod val="75000"/>
                      <a:lumOff val="25000"/>
                    </a:schemeClr>
                  </a:solidFill>
                  <a:latin typeface="方正清刻本悦宋简体" panose="02000000000000000000" pitchFamily="2" charset="-122"/>
                  <a:ea typeface="方正清刻本悦宋简体" panose="02000000000000000000" pitchFamily="2" charset="-122"/>
                </a:defRPr>
              </a:lvl1pPr>
            </a:lstStyle>
            <a:p>
              <a:r>
                <a:rPr lang="zh-CN" altLang="en-US" dirty="0">
                  <a:latin typeface="+mn-lt"/>
                  <a:ea typeface="+mn-ea"/>
                  <a:cs typeface="+mn-ea"/>
                  <a:sym typeface="+mn-lt"/>
                </a:rPr>
                <a:t>厦门是一座简约、精致、秀美的城市。仿佛一帕散发着奶香的襁褓，随意地泊在浪花间，我的心湖里</a:t>
              </a:r>
              <a:r>
                <a:rPr lang="en-US" altLang="zh-CN" dirty="0">
                  <a:latin typeface="+mn-lt"/>
                  <a:ea typeface="+mn-ea"/>
                  <a:cs typeface="+mn-ea"/>
                  <a:sym typeface="+mn-lt"/>
                </a:rPr>
                <a:t>……</a:t>
              </a:r>
            </a:p>
          </p:txBody>
        </p:sp>
        <p:sp>
          <p:nvSpPr>
            <p:cNvPr id="47" name="文本框 15"/>
            <p:cNvSpPr txBox="1"/>
            <p:nvPr/>
          </p:nvSpPr>
          <p:spPr>
            <a:xfrm>
              <a:off x="4822402" y="2554013"/>
              <a:ext cx="492443" cy="1884009"/>
            </a:xfrm>
            <a:prstGeom prst="rect">
              <a:avLst/>
            </a:prstGeom>
            <a:noFill/>
          </p:spPr>
          <p:txBody>
            <a:bodyPr vert="eaVert" wrap="square" rtlCol="0">
              <a:spAutoFit/>
            </a:bodyPr>
            <a:lstStyle>
              <a:defPPr>
                <a:defRPr lang="zh-CN"/>
              </a:defPPr>
              <a:lvl1pPr algn="dist">
                <a:defRPr sz="2800">
                  <a:solidFill>
                    <a:srgbClr val="953735"/>
                  </a:solidFill>
                  <a:latin typeface="TypeLand 康熙字典體試用版" pitchFamily="50" charset="-120"/>
                  <a:ea typeface="TypeLand 康熙字典體試用版" pitchFamily="50" charset="-120"/>
                </a:defRPr>
              </a:lvl1pPr>
            </a:lstStyle>
            <a:p>
              <a:r>
                <a:rPr lang="zh-CN" altLang="en-US" sz="2000" dirty="0">
                  <a:solidFill>
                    <a:srgbClr val="512507"/>
                  </a:solidFill>
                  <a:latin typeface="+mn-lt"/>
                  <a:ea typeface="+mn-ea"/>
                  <a:cs typeface="+mn-ea"/>
                  <a:sym typeface="+mn-lt"/>
                </a:rPr>
                <a:t>厦门印象</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8"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750"/>
                                        <p:tgtEl>
                                          <p:spTgt spid="13"/>
                                        </p:tgtEl>
                                        <p:attrNameLst>
                                          <p:attrName>ppt_x</p:attrName>
                                        </p:attrNameLst>
                                      </p:cBhvr>
                                      <p:tavLst>
                                        <p:tav tm="0">
                                          <p:val>
                                            <p:strVal val="#ppt_x-#ppt_w*1.125000"/>
                                          </p:val>
                                        </p:tav>
                                        <p:tav tm="100000">
                                          <p:val>
                                            <p:strVal val="#ppt_x"/>
                                          </p:val>
                                        </p:tav>
                                      </p:tavLst>
                                    </p:anim>
                                    <p:animEffect transition="in" filter="wipe(right)">
                                      <p:cBhvr>
                                        <p:cTn id="15" dur="750"/>
                                        <p:tgtEl>
                                          <p:spTgt spid="13"/>
                                        </p:tgtEl>
                                      </p:cBhvr>
                                    </p:animEffect>
                                  </p:childTnLst>
                                </p:cTn>
                              </p:par>
                            </p:childTnLst>
                          </p:cTn>
                        </p:par>
                        <p:par>
                          <p:cTn id="16" fill="hold">
                            <p:stCondLst>
                              <p:cond delay="2500"/>
                            </p:stCondLst>
                            <p:childTnLst>
                              <p:par>
                                <p:cTn id="17" presetID="12" presetClass="entr" presetSubtype="8" fill="hold" nodeType="afterEffect">
                                  <p:stCondLst>
                                    <p:cond delay="5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750"/>
                                        <p:tgtEl>
                                          <p:spTgt spid="36"/>
                                        </p:tgtEl>
                                        <p:attrNameLst>
                                          <p:attrName>ppt_x</p:attrName>
                                        </p:attrNameLst>
                                      </p:cBhvr>
                                      <p:tavLst>
                                        <p:tav tm="0">
                                          <p:val>
                                            <p:strVal val="#ppt_x-#ppt_w*1.125000"/>
                                          </p:val>
                                        </p:tav>
                                        <p:tav tm="100000">
                                          <p:val>
                                            <p:strVal val="#ppt_x"/>
                                          </p:val>
                                        </p:tav>
                                      </p:tavLst>
                                    </p:anim>
                                    <p:animEffect transition="in" filter="wipe(right)">
                                      <p:cBhvr>
                                        <p:cTn id="20" dur="750"/>
                                        <p:tgtEl>
                                          <p:spTgt spid="36"/>
                                        </p:tgtEl>
                                      </p:cBhvr>
                                    </p:animEffect>
                                  </p:childTnLst>
                                </p:cTn>
                              </p:par>
                            </p:childTnLst>
                          </p:cTn>
                        </p:par>
                        <p:par>
                          <p:cTn id="21" fill="hold">
                            <p:stCondLst>
                              <p:cond delay="4000"/>
                            </p:stCondLst>
                            <p:childTnLst>
                              <p:par>
                                <p:cTn id="22" presetID="12" presetClass="entr" presetSubtype="8" fill="hold" nodeType="afterEffect">
                                  <p:stCondLst>
                                    <p:cond delay="50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750"/>
                                        <p:tgtEl>
                                          <p:spTgt spid="40"/>
                                        </p:tgtEl>
                                        <p:attrNameLst>
                                          <p:attrName>ppt_x</p:attrName>
                                        </p:attrNameLst>
                                      </p:cBhvr>
                                      <p:tavLst>
                                        <p:tav tm="0">
                                          <p:val>
                                            <p:strVal val="#ppt_x-#ppt_w*1.125000"/>
                                          </p:val>
                                        </p:tav>
                                        <p:tav tm="100000">
                                          <p:val>
                                            <p:strVal val="#ppt_x"/>
                                          </p:val>
                                        </p:tav>
                                      </p:tavLst>
                                    </p:anim>
                                    <p:animEffect transition="in" filter="wipe(right)">
                                      <p:cBhvr>
                                        <p:cTn id="25" dur="750"/>
                                        <p:tgtEl>
                                          <p:spTgt spid="40"/>
                                        </p:tgtEl>
                                      </p:cBhvr>
                                    </p:animEffect>
                                  </p:childTnLst>
                                </p:cTn>
                              </p:par>
                            </p:childTnLst>
                          </p:cTn>
                        </p:par>
                        <p:par>
                          <p:cTn id="26" fill="hold">
                            <p:stCondLst>
                              <p:cond delay="5500"/>
                            </p:stCondLst>
                            <p:childTnLst>
                              <p:par>
                                <p:cTn id="27" presetID="12" presetClass="entr" presetSubtype="8" fill="hold" nodeType="afterEffect">
                                  <p:stCondLst>
                                    <p:cond delay="50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750"/>
                                        <p:tgtEl>
                                          <p:spTgt spid="44"/>
                                        </p:tgtEl>
                                        <p:attrNameLst>
                                          <p:attrName>ppt_x</p:attrName>
                                        </p:attrNameLst>
                                      </p:cBhvr>
                                      <p:tavLst>
                                        <p:tav tm="0">
                                          <p:val>
                                            <p:strVal val="#ppt_x-#ppt_w*1.125000"/>
                                          </p:val>
                                        </p:tav>
                                        <p:tav tm="100000">
                                          <p:val>
                                            <p:strVal val="#ppt_x"/>
                                          </p:val>
                                        </p:tav>
                                      </p:tavLst>
                                    </p:anim>
                                    <p:animEffect transition="in" filter="wipe(right)">
                                      <p:cBhvr>
                                        <p:cTn id="30"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85490" y="0"/>
            <a:ext cx="610651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6923688" y="1016876"/>
            <a:ext cx="4430111" cy="428822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923686" y="1016876"/>
            <a:ext cx="4430111" cy="4288220"/>
          </a:xfrm>
          <a:prstGeom prst="ellipse">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740976" y="1016876"/>
            <a:ext cx="4430111" cy="428822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238612" y="2283823"/>
            <a:ext cx="3508653" cy="2529640"/>
          </a:xfrm>
          <a:prstGeom prst="rect">
            <a:avLst/>
          </a:prstGeom>
        </p:spPr>
        <p:txBody>
          <a:bodyPr vert="eaVert" wrap="square">
            <a:spAutoFit/>
          </a:bodyPr>
          <a:lstStyle/>
          <a:p>
            <a:pPr>
              <a:lnSpc>
                <a:spcPct val="150000"/>
              </a:lnSpc>
            </a:pPr>
            <a:r>
              <a:rPr lang="zh-CN" altLang="en-US" sz="1600" dirty="0">
                <a:solidFill>
                  <a:schemeClr val="tx1">
                    <a:lumMod val="75000"/>
                    <a:lumOff val="25000"/>
                  </a:schemeClr>
                </a:solidFill>
                <a:cs typeface="+mn-ea"/>
                <a:sym typeface="+mn-lt"/>
              </a:rPr>
              <a:t>厦门是一座简约、精致、秀美的城市。仿佛一帕散发着奶香的襁褓，随意地泊在浪花间，我的心湖里</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如果说雄踞在九江边以清风为弦的庐山是一把别致的竖琴，那么在海浪中呢喃吟哦的天涯海角就是一支悠然的小夜曲</a:t>
            </a:r>
            <a:endParaRPr lang="en-US" altLang="zh-CN" sz="1600" dirty="0">
              <a:solidFill>
                <a:schemeClr val="tx1">
                  <a:lumMod val="75000"/>
                  <a:lumOff val="25000"/>
                </a:schemeClr>
              </a:solidFill>
              <a:cs typeface="+mn-ea"/>
              <a:sym typeface="+mn-lt"/>
            </a:endParaRPr>
          </a:p>
        </p:txBody>
      </p:sp>
      <p:sp>
        <p:nvSpPr>
          <p:cNvPr id="7" name="TextBox 15"/>
          <p:cNvSpPr txBox="1"/>
          <p:nvPr/>
        </p:nvSpPr>
        <p:spPr>
          <a:xfrm>
            <a:off x="2135001" y="1391621"/>
            <a:ext cx="1642058" cy="584775"/>
          </a:xfrm>
          <a:prstGeom prst="rect">
            <a:avLst/>
          </a:prstGeom>
          <a:noFill/>
        </p:spPr>
        <p:txBody>
          <a:bodyPr vert="horz" wrap="square" rtlCol="0">
            <a:spAutoFit/>
          </a:bodyPr>
          <a:lstStyle/>
          <a:p>
            <a:pPr algn="dist"/>
            <a:r>
              <a:rPr lang="zh-CN" altLang="en-US" sz="3200" dirty="0">
                <a:solidFill>
                  <a:schemeClr val="accent6">
                    <a:lumMod val="50000"/>
                  </a:schemeClr>
                </a:solidFill>
                <a:cs typeface="+mn-ea"/>
                <a:sym typeface="+mn-lt"/>
              </a:rPr>
              <a:t>厦门</a:t>
            </a:r>
          </a:p>
        </p:txBody>
      </p:sp>
      <p:sp>
        <p:nvSpPr>
          <p:cNvPr id="9" name="文本框 8"/>
          <p:cNvSpPr txBox="1"/>
          <p:nvPr/>
        </p:nvSpPr>
        <p:spPr>
          <a:xfrm>
            <a:off x="2503024" y="5760175"/>
            <a:ext cx="1136850" cy="646331"/>
          </a:xfrm>
          <a:prstGeom prst="rect">
            <a:avLst/>
          </a:prstGeom>
          <a:noFill/>
        </p:spPr>
        <p:txBody>
          <a:bodyPr wrap="none" rtlCol="0">
            <a:spAutoFit/>
          </a:bodyPr>
          <a:lstStyle/>
          <a:p>
            <a:r>
              <a:rPr lang="en-US" altLang="zh-CN" sz="3600" dirty="0">
                <a:solidFill>
                  <a:schemeClr val="accent6">
                    <a:lumMod val="50000"/>
                  </a:schemeClr>
                </a:solidFill>
                <a:cs typeface="+mn-ea"/>
                <a:sym typeface="+mn-lt"/>
              </a:rPr>
              <a:t>50%</a:t>
            </a:r>
            <a:endParaRPr lang="zh-CN" altLang="en-US" sz="3600" dirty="0">
              <a:solidFill>
                <a:schemeClr val="accent6">
                  <a:lumMod val="50000"/>
                </a:schemeClr>
              </a:solidFill>
              <a:cs typeface="+mn-ea"/>
              <a:sym typeface="+mn-lt"/>
            </a:endParaRPr>
          </a:p>
        </p:txBody>
      </p:sp>
      <p:sp>
        <p:nvSpPr>
          <p:cNvPr id="10" name="文本框 9"/>
          <p:cNvSpPr txBox="1"/>
          <p:nvPr/>
        </p:nvSpPr>
        <p:spPr>
          <a:xfrm>
            <a:off x="8898012" y="5760175"/>
            <a:ext cx="1136850" cy="646331"/>
          </a:xfrm>
          <a:prstGeom prst="rect">
            <a:avLst/>
          </a:prstGeom>
          <a:noFill/>
        </p:spPr>
        <p:txBody>
          <a:bodyPr wrap="none" rtlCol="0">
            <a:spAutoFit/>
          </a:bodyPr>
          <a:lstStyle/>
          <a:p>
            <a:r>
              <a:rPr lang="en-US" altLang="zh-CN" sz="3600" dirty="0">
                <a:solidFill>
                  <a:schemeClr val="tx1">
                    <a:lumMod val="75000"/>
                    <a:lumOff val="25000"/>
                  </a:schemeClr>
                </a:solidFill>
                <a:cs typeface="+mn-ea"/>
                <a:sym typeface="+mn-lt"/>
              </a:rPr>
              <a:t>60%</a:t>
            </a:r>
            <a:endParaRPr lang="zh-CN" altLang="en-US" sz="3600" dirty="0">
              <a:solidFill>
                <a:schemeClr val="tx1">
                  <a:lumMod val="75000"/>
                  <a:lumOff val="25000"/>
                </a:schemeClr>
              </a:solidFill>
              <a:cs typeface="+mn-ea"/>
              <a:sym typeface="+mn-lt"/>
            </a:endParaRPr>
          </a:p>
        </p:txBody>
      </p:sp>
      <p:sp>
        <p:nvSpPr>
          <p:cNvPr id="11" name="矩形 10"/>
          <p:cNvSpPr/>
          <p:nvPr/>
        </p:nvSpPr>
        <p:spPr>
          <a:xfrm>
            <a:off x="7753750" y="1729128"/>
            <a:ext cx="2769989" cy="3084335"/>
          </a:xfrm>
          <a:prstGeom prst="rect">
            <a:avLst/>
          </a:prstGeom>
        </p:spPr>
        <p:txBody>
          <a:bodyPr vert="eaVert" wrap="square">
            <a:spAutoFit/>
          </a:bodyPr>
          <a:lstStyle/>
          <a:p>
            <a:pPr>
              <a:lnSpc>
                <a:spcPct val="150000"/>
              </a:lnSpc>
            </a:pPr>
            <a:r>
              <a:rPr lang="zh-CN" altLang="en-US" sz="1600" dirty="0">
                <a:solidFill>
                  <a:schemeClr val="bg1"/>
                </a:solidFill>
                <a:cs typeface="+mn-ea"/>
                <a:sym typeface="+mn-lt"/>
              </a:rPr>
              <a:t>厦门是一座简约、精致、秀美的城市。仿佛一帕散发着奶香的襁褓，随意地泊在浪花间，我的心湖里</a:t>
            </a:r>
            <a:r>
              <a:rPr lang="en-US" altLang="zh-CN" sz="1600" dirty="0">
                <a:solidFill>
                  <a:schemeClr val="bg1"/>
                </a:solidFill>
                <a:cs typeface="+mn-ea"/>
                <a:sym typeface="+mn-lt"/>
              </a:rPr>
              <a:t>……</a:t>
            </a:r>
            <a:r>
              <a:rPr lang="zh-CN" altLang="en-US" sz="1600" dirty="0">
                <a:solidFill>
                  <a:schemeClr val="bg1"/>
                </a:solidFill>
                <a:cs typeface="+mn-ea"/>
                <a:sym typeface="+mn-lt"/>
              </a:rPr>
              <a:t>如果说雄踞在九江边以清风为弦的庐山是一把别致的竖琴，那么在海浪中呢喃吟哦的天涯海角就是一支悠然的小夜曲</a:t>
            </a:r>
            <a:endParaRPr lang="en-US" altLang="zh-CN" sz="1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7"/>
                                        </p:tgtEl>
                                        <p:attrNameLst>
                                          <p:attrName>ppt_y</p:attrName>
                                        </p:attrNameLst>
                                      </p:cBhvr>
                                      <p:tavLst>
                                        <p:tav tm="0">
                                          <p:val>
                                            <p:strVal val="#ppt_y"/>
                                          </p:val>
                                        </p:tav>
                                        <p:tav tm="100000">
                                          <p:val>
                                            <p:strVal val="#ppt_y"/>
                                          </p:val>
                                        </p:tav>
                                      </p:tavLst>
                                    </p:anim>
                                    <p:anim calcmode="lin" valueType="num">
                                      <p:cBhvr>
                                        <p:cTn id="9" dur="1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7"/>
                                        </p:tgtEl>
                                      </p:cBhvr>
                                    </p:animEffect>
                                  </p:childTnLst>
                                </p:cTn>
                              </p:par>
                            </p:childTnLst>
                          </p:cTn>
                        </p:par>
                        <p:par>
                          <p:cTn id="12" fill="hold">
                            <p:stCondLst>
                              <p:cond delay="1375"/>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par>
                                <p:cTn id="16" presetID="10" presetClass="entr" presetSubtype="0" fill="hold" grpId="0" nodeType="withEffect">
                                  <p:stCondLst>
                                    <p:cond delay="0"/>
                                  </p:stCondLst>
                                  <p:iterate type="wd">
                                    <p:tmPct val="10000"/>
                                  </p:iterate>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3356</Words>
  <Application>Microsoft Office PowerPoint</Application>
  <PresentationFormat>宽屏</PresentationFormat>
  <Paragraphs>247</Paragraphs>
  <Slides>30</Slides>
  <Notes>25</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30</vt:i4>
      </vt:variant>
    </vt:vector>
  </HeadingPairs>
  <TitlesOfParts>
    <vt:vector size="33" baseType="lpstr">
      <vt:lpstr>Calibri</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168</cp:revision>
  <dcterms:created xsi:type="dcterms:W3CDTF">2017-07-01T11:14:00Z</dcterms:created>
  <dcterms:modified xsi:type="dcterms:W3CDTF">2021-01-05T07:10:08Z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