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3" r:id="rId5"/>
    <p:sldId id="264" r:id="rId6"/>
    <p:sldId id="265" r:id="rId7"/>
    <p:sldId id="266" r:id="rId8"/>
    <p:sldId id="259" r:id="rId9"/>
    <p:sldId id="271" r:id="rId10"/>
    <p:sldId id="272" r:id="rId11"/>
    <p:sldId id="275" r:id="rId12"/>
    <p:sldId id="273" r:id="rId13"/>
    <p:sldId id="276" r:id="rId14"/>
    <p:sldId id="260" r:id="rId15"/>
    <p:sldId id="274" r:id="rId16"/>
    <p:sldId id="277" r:id="rId17"/>
    <p:sldId id="278" r:id="rId18"/>
    <p:sldId id="279" r:id="rId19"/>
    <p:sldId id="280" r:id="rId20"/>
    <p:sldId id="261" r:id="rId21"/>
    <p:sldId id="283" r:id="rId22"/>
    <p:sldId id="282" r:id="rId23"/>
    <p:sldId id="281" r:id="rId24"/>
    <p:sldId id="284" r:id="rId25"/>
    <p:sldId id="262"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46" autoAdjust="0"/>
  </p:normalViewPr>
  <p:slideViewPr>
    <p:cSldViewPr snapToGrid="0">
      <p:cViewPr varScale="1">
        <p:scale>
          <a:sx n="101" d="100"/>
          <a:sy n="101" d="100"/>
        </p:scale>
        <p:origin x="9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C94A758-4601-4B30-B675-C2704BD5AE3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8679FBF-CFFB-4FC1-B874-060C34CF720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6045" y="154940"/>
            <a:ext cx="11979275" cy="6562725"/>
            <a:chOff x="167" y="244"/>
            <a:chExt cx="18865" cy="10335"/>
          </a:xfrm>
        </p:grpSpPr>
        <p:pic>
          <p:nvPicPr>
            <p:cNvPr id="5" name="图片 4" descr="下载 (11)"/>
            <p:cNvPicPr>
              <a:picLocks noChangeAspect="1"/>
            </p:cNvPicPr>
            <p:nvPr/>
          </p:nvPicPr>
          <p:blipFill>
            <a:blip r:embed="rId3" cstate="email"/>
            <a:srcRect/>
            <a:stretch>
              <a:fillRect/>
            </a:stretch>
          </p:blipFill>
          <p:spPr>
            <a:xfrm>
              <a:off x="249" y="244"/>
              <a:ext cx="18702" cy="10312"/>
            </a:xfrm>
            <a:prstGeom prst="rect">
              <a:avLst/>
            </a:prstGeom>
          </p:spPr>
        </p:pic>
        <p:sp>
          <p:nvSpPr>
            <p:cNvPr id="6" name="矩形 5"/>
            <p:cNvSpPr/>
            <p:nvPr/>
          </p:nvSpPr>
          <p:spPr>
            <a:xfrm>
              <a:off x="167" y="245"/>
              <a:ext cx="18865" cy="1033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041265" y="-635"/>
            <a:ext cx="2110105" cy="160718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381625" y="154940"/>
            <a:ext cx="1430020" cy="891540"/>
          </a:xfrm>
          <a:prstGeom prst="rect">
            <a:avLst/>
          </a:prstGeom>
          <a:noFill/>
        </p:spPr>
        <p:txBody>
          <a:bodyPr wrap="square" rtlCol="0">
            <a:spAutoFit/>
          </a:bodyPr>
          <a:lstStyle/>
          <a:p>
            <a:pPr algn="ctr">
              <a:lnSpc>
                <a:spcPct val="130000"/>
              </a:lnSpc>
            </a:pPr>
            <a:r>
              <a:rPr lang="en-US" altLang="zh-CN" sz="2000">
                <a:latin typeface="华文细黑" panose="02010600040101010101" charset="-122"/>
                <a:ea typeface="华文细黑" panose="02010600040101010101" charset="-122"/>
              </a:rPr>
              <a:t>DESTINY</a:t>
            </a:r>
          </a:p>
          <a:p>
            <a:pPr algn="ctr">
              <a:lnSpc>
                <a:spcPct val="130000"/>
              </a:lnSpc>
            </a:pPr>
            <a:r>
              <a:rPr lang="en-US" altLang="zh-CN" sz="2000">
                <a:latin typeface="华文细黑" panose="02010600040101010101" charset="-122"/>
                <a:ea typeface="华文细黑" panose="02010600040101010101" charset="-122"/>
              </a:rPr>
              <a:t>FREEDOM</a:t>
            </a:r>
          </a:p>
        </p:txBody>
      </p:sp>
      <p:sp>
        <p:nvSpPr>
          <p:cNvPr id="132" name="直线箭头"/>
          <p:cNvSpPr/>
          <p:nvPr/>
        </p:nvSpPr>
        <p:spPr>
          <a:xfrm>
            <a:off x="5864860" y="1157605"/>
            <a:ext cx="462280" cy="304165"/>
          </a:xfrm>
          <a:custGeom>
            <a:avLst/>
            <a:gdLst>
              <a:gd name="connsiteX0" fmla="*/ 314324 w 634413"/>
              <a:gd name="connsiteY0" fmla="*/ 44459 h 400123"/>
              <a:gd name="connsiteX1" fmla="*/ 314324 w 634413"/>
              <a:gd name="connsiteY1" fmla="*/ 355665 h 400123"/>
              <a:gd name="connsiteX2" fmla="*/ 582605 w 634413"/>
              <a:gd name="connsiteY2" fmla="*/ 200062 h 400123"/>
              <a:gd name="connsiteX3" fmla="*/ 289481 w 634413"/>
              <a:gd name="connsiteY3" fmla="*/ 0 h 400123"/>
              <a:gd name="connsiteX4" fmla="*/ 634413 w 634413"/>
              <a:gd name="connsiteY4" fmla="*/ 200062 h 400123"/>
              <a:gd name="connsiteX5" fmla="*/ 289481 w 634413"/>
              <a:gd name="connsiteY5" fmla="*/ 400123 h 400123"/>
              <a:gd name="connsiteX6" fmla="*/ 289481 w 634413"/>
              <a:gd name="connsiteY6" fmla="*/ 213398 h 400123"/>
              <a:gd name="connsiteX7" fmla="*/ 0 w 634413"/>
              <a:gd name="connsiteY7" fmla="*/ 213398 h 400123"/>
              <a:gd name="connsiteX8" fmla="*/ 0 w 634413"/>
              <a:gd name="connsiteY8" fmla="*/ 186726 h 400123"/>
              <a:gd name="connsiteX9" fmla="*/ 289481 w 634413"/>
              <a:gd name="connsiteY9" fmla="*/ 186726 h 4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13" h="400123">
                <a:moveTo>
                  <a:pt x="314324" y="44459"/>
                </a:moveTo>
                <a:lnTo>
                  <a:pt x="314324" y="355665"/>
                </a:lnTo>
                <a:lnTo>
                  <a:pt x="582605" y="200062"/>
                </a:lnTo>
                <a:close/>
                <a:moveTo>
                  <a:pt x="289481" y="0"/>
                </a:moveTo>
                <a:lnTo>
                  <a:pt x="634413" y="200062"/>
                </a:lnTo>
                <a:lnTo>
                  <a:pt x="289481" y="400123"/>
                </a:lnTo>
                <a:lnTo>
                  <a:pt x="289481" y="213398"/>
                </a:lnTo>
                <a:lnTo>
                  <a:pt x="0" y="213398"/>
                </a:lnTo>
                <a:lnTo>
                  <a:pt x="0" y="186726"/>
                </a:lnTo>
                <a:lnTo>
                  <a:pt x="289481" y="18672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4" name="文本框 13"/>
          <p:cNvSpPr txBox="1"/>
          <p:nvPr/>
        </p:nvSpPr>
        <p:spPr>
          <a:xfrm>
            <a:off x="1777365" y="2576830"/>
            <a:ext cx="7414260" cy="922020"/>
          </a:xfrm>
          <a:prstGeom prst="rect">
            <a:avLst/>
          </a:prstGeom>
          <a:noFill/>
        </p:spPr>
        <p:txBody>
          <a:bodyPr wrap="square" rtlCol="0">
            <a:spAutoFit/>
          </a:bodyPr>
          <a:lstStyle/>
          <a:p>
            <a:pPr algn="l" fontAlgn="auto">
              <a:lnSpc>
                <a:spcPct val="100000"/>
              </a:lnSpc>
            </a:pPr>
            <a:r>
              <a:rPr lang="en-US" altLang="zh-CN" sz="5400">
                <a:latin typeface="华文细黑" panose="02010600040101010101" charset="-122"/>
                <a:ea typeface="华文细黑" panose="02010600040101010101" charset="-122"/>
              </a:rPr>
              <a:t>ALL OR NOTHING</a:t>
            </a:r>
          </a:p>
        </p:txBody>
      </p:sp>
      <p:sp>
        <p:nvSpPr>
          <p:cNvPr id="11" name="文本框 10"/>
          <p:cNvSpPr txBox="1"/>
          <p:nvPr/>
        </p:nvSpPr>
        <p:spPr>
          <a:xfrm>
            <a:off x="1777365" y="3565525"/>
            <a:ext cx="3815080" cy="829945"/>
          </a:xfrm>
          <a:prstGeom prst="rect">
            <a:avLst/>
          </a:prstGeom>
          <a:noFill/>
        </p:spPr>
        <p:txBody>
          <a:bodyPr wrap="square" rtlCol="0">
            <a:spAutoFit/>
          </a:bodyPr>
          <a:lstStyle/>
          <a:p>
            <a:pPr algn="l" fontAlgn="auto">
              <a:lnSpc>
                <a:spcPct val="150000"/>
              </a:lnSpc>
            </a:pPr>
            <a:r>
              <a:rPr lang="zh-CN" altLang="en-US" sz="1600">
                <a:solidFill>
                  <a:schemeClr val="tx1"/>
                </a:solidFill>
                <a:latin typeface="华文细黑" panose="02010600040101010101" charset="-122"/>
                <a:ea typeface="华文细黑" panose="02010600040101010101" charset="-122"/>
                <a:sym typeface="+mn-ea"/>
              </a:rPr>
              <a:t>I love you more than I've ever loved any woman. </a:t>
            </a:r>
            <a:endParaRPr lang="zh-CN" altLang="en-US" sz="1600" dirty="0">
              <a:solidFill>
                <a:schemeClr val="tx1"/>
              </a:solidFill>
              <a:latin typeface="华文细黑" panose="02010600040101010101" charset="-122"/>
              <a:ea typeface="华文细黑" panose="02010600040101010101" charset="-122"/>
              <a:sym typeface="+mn-ea"/>
            </a:endParaRPr>
          </a:p>
        </p:txBody>
      </p:sp>
      <p:cxnSp>
        <p:nvCxnSpPr>
          <p:cNvPr id="12" name="直接连接符 11"/>
          <p:cNvCxnSpPr/>
          <p:nvPr/>
        </p:nvCxnSpPr>
        <p:spPr>
          <a:xfrm flipV="1">
            <a:off x="1800225" y="4620895"/>
            <a:ext cx="8593455" cy="13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040630" y="6551930"/>
            <a:ext cx="2110105" cy="1657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53" presetClass="entr" presetSubtype="16"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additive="base">
                                        <p:cTn id="21" dur="500" fill="hold"/>
                                        <p:tgtEl>
                                          <p:spTgt spid="132"/>
                                        </p:tgtEl>
                                        <p:attrNameLst>
                                          <p:attrName>ppt_x</p:attrName>
                                        </p:attrNameLst>
                                      </p:cBhvr>
                                      <p:tavLst>
                                        <p:tav tm="0">
                                          <p:val>
                                            <p:strVal val="0-#ppt_w/2"/>
                                          </p:val>
                                        </p:tav>
                                        <p:tav tm="100000">
                                          <p:val>
                                            <p:strVal val="#ppt_x"/>
                                          </p:val>
                                        </p:tav>
                                      </p:tavLst>
                                    </p:anim>
                                    <p:anim calcmode="lin" valueType="num">
                                      <p:cBhvr additive="base">
                                        <p:cTn id="22" dur="500" fill="hold"/>
                                        <p:tgtEl>
                                          <p:spTgt spid="13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4" presetClass="entr" presetSubtype="5" fill="hold" grpId="3" nodeType="afterEffect">
                                  <p:stCondLst>
                                    <p:cond delay="0"/>
                                  </p:stCondLst>
                                  <p:iterate type="lt">
                                    <p:tmPct val="0"/>
                                  </p:iterate>
                                  <p:childTnLst>
                                    <p:set>
                                      <p:cBhvr>
                                        <p:cTn id="25" dur="1" fill="hold">
                                          <p:stCondLst>
                                            <p:cond delay="0"/>
                                          </p:stCondLst>
                                        </p:cTn>
                                        <p:tgtEl>
                                          <p:spTgt spid="14"/>
                                        </p:tgtEl>
                                        <p:attrNameLst>
                                          <p:attrName>style.visibility</p:attrName>
                                        </p:attrNameLst>
                                      </p:cBhvr>
                                      <p:to>
                                        <p:strVal val="visible"/>
                                      </p:to>
                                    </p:set>
                                    <p:animEffect transition="in" filter="randombar(vertical)">
                                      <p:cBhvr>
                                        <p:cTn id="26" dur="500"/>
                                        <p:tgtEl>
                                          <p:spTgt spid="14"/>
                                        </p:tgtEl>
                                      </p:cBhvr>
                                    </p:animEffect>
                                  </p:childTnLst>
                                </p:cTn>
                              </p:par>
                            </p:childTnLst>
                          </p:cTn>
                        </p:par>
                        <p:par>
                          <p:cTn id="27" fill="hold">
                            <p:stCondLst>
                              <p:cond delay="3000"/>
                            </p:stCondLst>
                            <p:childTnLst>
                              <p:par>
                                <p:cTn id="28" presetID="12" presetClass="entr" presetSubtype="4" fill="hold" grpId="1"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P spid="132" grpId="0" animBg="1"/>
      <p:bldP spid="14" grpId="0"/>
      <p:bldP spid="14" grpId="2"/>
      <p:bldP spid="14" grpId="3"/>
      <p:bldP spid="11" grpId="0"/>
      <p:bldP spid="11" grpId="1"/>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8990" y="1059180"/>
            <a:ext cx="338455" cy="473964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47445" y="1059180"/>
            <a:ext cx="7007860" cy="473964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55305" y="1059180"/>
            <a:ext cx="3214370" cy="473964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277225" y="3035935"/>
            <a:ext cx="29711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0" name="文本框 9"/>
          <p:cNvSpPr txBox="1"/>
          <p:nvPr/>
        </p:nvSpPr>
        <p:spPr>
          <a:xfrm>
            <a:off x="8277860" y="251523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302" name="微博"/>
          <p:cNvSpPr/>
          <p:nvPr/>
        </p:nvSpPr>
        <p:spPr>
          <a:xfrm>
            <a:off x="9305925" y="1556385"/>
            <a:ext cx="913765" cy="73533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1000"/>
                                        <p:tgtEl>
                                          <p:spTgt spid="5"/>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02"/>
                                        </p:tgtEl>
                                        <p:attrNameLst>
                                          <p:attrName>style.visibility</p:attrName>
                                        </p:attrNameLst>
                                      </p:cBhvr>
                                      <p:to>
                                        <p:strVal val="visible"/>
                                      </p:to>
                                    </p:set>
                                    <p:anim calcmode="lin" valueType="num">
                                      <p:cBhvr>
                                        <p:cTn id="23" dur="500" fill="hold"/>
                                        <p:tgtEl>
                                          <p:spTgt spid="302"/>
                                        </p:tgtEl>
                                        <p:attrNameLst>
                                          <p:attrName>ppt_w</p:attrName>
                                        </p:attrNameLst>
                                      </p:cBhvr>
                                      <p:tavLst>
                                        <p:tav tm="0">
                                          <p:val>
                                            <p:fltVal val="0"/>
                                          </p:val>
                                        </p:tav>
                                        <p:tav tm="100000">
                                          <p:val>
                                            <p:strVal val="#ppt_w"/>
                                          </p:val>
                                        </p:tav>
                                      </p:tavLst>
                                    </p:anim>
                                    <p:anim calcmode="lin" valueType="num">
                                      <p:cBhvr>
                                        <p:cTn id="24" dur="500" fill="hold"/>
                                        <p:tgtEl>
                                          <p:spTgt spid="302"/>
                                        </p:tgtEl>
                                        <p:attrNameLst>
                                          <p:attrName>ppt_h</p:attrName>
                                        </p:attrNameLst>
                                      </p:cBhvr>
                                      <p:tavLst>
                                        <p:tav tm="0">
                                          <p:val>
                                            <p:fltVal val="0"/>
                                          </p:val>
                                        </p:tav>
                                        <p:tav tm="100000">
                                          <p:val>
                                            <p:strVal val="#ppt_h"/>
                                          </p:val>
                                        </p:tav>
                                      </p:tavLst>
                                    </p:anim>
                                    <p:animEffect transition="in" filter="fade">
                                      <p:cBhvr>
                                        <p:cTn id="25" dur="500"/>
                                        <p:tgtEl>
                                          <p:spTgt spid="30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0" grpId="0"/>
      <p:bldP spid="3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7195" y="363220"/>
            <a:ext cx="11358245" cy="613219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5400000">
            <a:off x="5429661" y="1837285"/>
            <a:ext cx="1332000" cy="13320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2" name="椭圆 51"/>
          <p:cNvSpPr/>
          <p:nvPr/>
        </p:nvSpPr>
        <p:spPr>
          <a:xfrm rot="5400000">
            <a:off x="8662915" y="1830300"/>
            <a:ext cx="1332000" cy="13320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椭圆 7"/>
          <p:cNvSpPr/>
          <p:nvPr/>
        </p:nvSpPr>
        <p:spPr>
          <a:xfrm rot="5400000">
            <a:off x="2200731" y="1830240"/>
            <a:ext cx="1332000" cy="13320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Freeform 5"/>
          <p:cNvSpPr>
            <a:spLocks noEditPoints="1"/>
          </p:cNvSpPr>
          <p:nvPr/>
        </p:nvSpPr>
        <p:spPr bwMode="auto">
          <a:xfrm>
            <a:off x="2533468" y="2154538"/>
            <a:ext cx="685799" cy="679919"/>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Freeform 9"/>
          <p:cNvSpPr>
            <a:spLocks noEditPoints="1"/>
          </p:cNvSpPr>
          <p:nvPr/>
        </p:nvSpPr>
        <p:spPr bwMode="auto">
          <a:xfrm>
            <a:off x="5757461" y="2175945"/>
            <a:ext cx="687600" cy="680400"/>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22" name="Group 12"/>
          <p:cNvGrpSpPr>
            <a:grpSpLocks noChangeAspect="1"/>
          </p:cNvGrpSpPr>
          <p:nvPr/>
        </p:nvGrpSpPr>
        <p:grpSpPr bwMode="auto">
          <a:xfrm>
            <a:off x="8957570" y="2149612"/>
            <a:ext cx="814218" cy="680400"/>
            <a:chOff x="4638" y="1688"/>
            <a:chExt cx="432" cy="361"/>
          </a:xfrm>
          <a:solidFill>
            <a:schemeClr val="tx1">
              <a:lumMod val="75000"/>
              <a:lumOff val="25000"/>
            </a:schemeClr>
          </a:solidFill>
        </p:grpSpPr>
        <p:sp>
          <p:nvSpPr>
            <p:cNvPr id="24" name="Freeform 13"/>
            <p:cNvSpPr/>
            <p:nvPr/>
          </p:nvSpPr>
          <p:spPr bwMode="auto">
            <a:xfrm>
              <a:off x="4638" y="1782"/>
              <a:ext cx="331" cy="267"/>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Freeform 14"/>
            <p:cNvSpPr/>
            <p:nvPr/>
          </p:nvSpPr>
          <p:spPr bwMode="auto">
            <a:xfrm>
              <a:off x="4739" y="1688"/>
              <a:ext cx="331" cy="267"/>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69" name="文本框 68"/>
          <p:cNvSpPr txBox="1"/>
          <p:nvPr/>
        </p:nvSpPr>
        <p:spPr>
          <a:xfrm>
            <a:off x="1579880" y="3455670"/>
            <a:ext cx="2892425" cy="386080"/>
          </a:xfrm>
          <a:prstGeom prst="rect">
            <a:avLst/>
          </a:prstGeom>
          <a:noFill/>
        </p:spPr>
        <p:txBody>
          <a:bodyPr wrap="square" rtlCol="0">
            <a:spAutoFit/>
          </a:bodyPr>
          <a:lstStyle/>
          <a:p>
            <a:pPr algn="ctr">
              <a:lnSpc>
                <a:spcPct val="120000"/>
              </a:lnSpc>
            </a:pPr>
            <a:r>
              <a:rPr lang="zh-CN" altLang="en-US" sz="1600" b="1" dirty="0">
                <a:latin typeface="华文细黑" panose="02010600040101010101" charset="-122"/>
                <a:ea typeface="华文细黑" panose="02010600040101010101" charset="-122"/>
                <a:sym typeface="+mn-ea"/>
              </a:rPr>
              <a:t>Click here to add your title</a:t>
            </a:r>
            <a:endParaRPr lang="en-US" altLang="zh-CN" sz="2000" dirty="0">
              <a:solidFill>
                <a:schemeClr val="tx1">
                  <a:lumMod val="75000"/>
                  <a:lumOff val="25000"/>
                </a:schemeClr>
              </a:solidFill>
            </a:endParaRPr>
          </a:p>
        </p:txBody>
      </p:sp>
      <p:sp>
        <p:nvSpPr>
          <p:cNvPr id="70" name="文本框 69"/>
          <p:cNvSpPr txBox="1"/>
          <p:nvPr/>
        </p:nvSpPr>
        <p:spPr>
          <a:xfrm>
            <a:off x="1426845" y="3946525"/>
            <a:ext cx="2899410" cy="1706880"/>
          </a:xfrm>
          <a:prstGeom prst="rect">
            <a:avLst/>
          </a:prstGeom>
          <a:noFill/>
        </p:spPr>
        <p:txBody>
          <a:bodyPr wrap="square" rtlCol="0">
            <a:spAutoFit/>
          </a:bodyPr>
          <a:lstStyle/>
          <a:p>
            <a:pPr algn="ctr">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a:lnSpc>
                <a:spcPct val="150000"/>
              </a:lnSpc>
            </a:pPr>
            <a:endParaRPr lang="zh-CN" altLang="en-US" sz="1000">
              <a:latin typeface="华文细黑" panose="02010600040101010101" charset="-122"/>
              <a:ea typeface="华文细黑" panose="02010600040101010101" charset="-122"/>
              <a:sym typeface="+mn-ea"/>
            </a:endParaRPr>
          </a:p>
          <a:p>
            <a:pPr algn="ctr">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en-US" altLang="zh-CN" sz="1600" dirty="0">
              <a:solidFill>
                <a:schemeClr val="tx1">
                  <a:lumMod val="75000"/>
                  <a:lumOff val="25000"/>
                </a:schemeClr>
              </a:solidFill>
            </a:endParaRPr>
          </a:p>
        </p:txBody>
      </p:sp>
      <p:sp>
        <p:nvSpPr>
          <p:cNvPr id="4" name="文本框 3"/>
          <p:cNvSpPr txBox="1"/>
          <p:nvPr/>
        </p:nvSpPr>
        <p:spPr>
          <a:xfrm>
            <a:off x="4808855" y="3455670"/>
            <a:ext cx="2892425" cy="386080"/>
          </a:xfrm>
          <a:prstGeom prst="rect">
            <a:avLst/>
          </a:prstGeom>
          <a:noFill/>
        </p:spPr>
        <p:txBody>
          <a:bodyPr wrap="square" rtlCol="0">
            <a:spAutoFit/>
          </a:bodyPr>
          <a:lstStyle/>
          <a:p>
            <a:pPr algn="ctr">
              <a:lnSpc>
                <a:spcPct val="120000"/>
              </a:lnSpc>
            </a:pPr>
            <a:r>
              <a:rPr lang="zh-CN" altLang="en-US" sz="1600" b="1" dirty="0">
                <a:latin typeface="华文细黑" panose="02010600040101010101" charset="-122"/>
                <a:ea typeface="华文细黑" panose="02010600040101010101" charset="-122"/>
                <a:sym typeface="+mn-ea"/>
              </a:rPr>
              <a:t>Click here to add your title</a:t>
            </a:r>
            <a:endParaRPr lang="en-US" altLang="zh-CN" sz="2000" dirty="0">
              <a:solidFill>
                <a:schemeClr val="tx1">
                  <a:lumMod val="75000"/>
                  <a:lumOff val="25000"/>
                </a:schemeClr>
              </a:solidFill>
            </a:endParaRPr>
          </a:p>
        </p:txBody>
      </p:sp>
      <p:sp>
        <p:nvSpPr>
          <p:cNvPr id="5" name="文本框 4"/>
          <p:cNvSpPr txBox="1"/>
          <p:nvPr/>
        </p:nvSpPr>
        <p:spPr>
          <a:xfrm>
            <a:off x="4655820" y="3946525"/>
            <a:ext cx="2899410" cy="1706880"/>
          </a:xfrm>
          <a:prstGeom prst="rect">
            <a:avLst/>
          </a:prstGeom>
          <a:noFill/>
        </p:spPr>
        <p:txBody>
          <a:bodyPr wrap="square" rtlCol="0">
            <a:spAutoFit/>
          </a:bodyPr>
          <a:lstStyle/>
          <a:p>
            <a:pPr algn="ctr">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a:lnSpc>
                <a:spcPct val="150000"/>
              </a:lnSpc>
            </a:pPr>
            <a:endParaRPr lang="zh-CN" altLang="en-US" sz="1000">
              <a:latin typeface="华文细黑" panose="02010600040101010101" charset="-122"/>
              <a:ea typeface="华文细黑" panose="02010600040101010101" charset="-122"/>
              <a:sym typeface="+mn-ea"/>
            </a:endParaRPr>
          </a:p>
          <a:p>
            <a:pPr algn="ctr">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en-US" altLang="zh-CN" sz="1600" dirty="0">
              <a:solidFill>
                <a:schemeClr val="tx1">
                  <a:lumMod val="75000"/>
                  <a:lumOff val="25000"/>
                </a:schemeClr>
              </a:solidFill>
            </a:endParaRPr>
          </a:p>
        </p:txBody>
      </p:sp>
      <p:sp>
        <p:nvSpPr>
          <p:cNvPr id="6" name="文本框 5"/>
          <p:cNvSpPr txBox="1"/>
          <p:nvPr/>
        </p:nvSpPr>
        <p:spPr>
          <a:xfrm>
            <a:off x="7882890" y="3455670"/>
            <a:ext cx="2892425" cy="386080"/>
          </a:xfrm>
          <a:prstGeom prst="rect">
            <a:avLst/>
          </a:prstGeom>
          <a:noFill/>
        </p:spPr>
        <p:txBody>
          <a:bodyPr wrap="square" rtlCol="0">
            <a:spAutoFit/>
          </a:bodyPr>
          <a:lstStyle/>
          <a:p>
            <a:pPr algn="ctr">
              <a:lnSpc>
                <a:spcPct val="120000"/>
              </a:lnSpc>
            </a:pPr>
            <a:r>
              <a:rPr lang="zh-CN" altLang="en-US" sz="1600" b="1" dirty="0">
                <a:latin typeface="华文细黑" panose="02010600040101010101" charset="-122"/>
                <a:ea typeface="华文细黑" panose="02010600040101010101" charset="-122"/>
                <a:sym typeface="+mn-ea"/>
              </a:rPr>
              <a:t>Click here to add your title</a:t>
            </a:r>
            <a:endParaRPr lang="en-US" altLang="zh-CN" sz="2000" dirty="0">
              <a:solidFill>
                <a:schemeClr val="tx1">
                  <a:lumMod val="75000"/>
                  <a:lumOff val="25000"/>
                </a:schemeClr>
              </a:solidFill>
            </a:endParaRPr>
          </a:p>
        </p:txBody>
      </p:sp>
      <p:sp>
        <p:nvSpPr>
          <p:cNvPr id="9" name="文本框 8"/>
          <p:cNvSpPr txBox="1"/>
          <p:nvPr/>
        </p:nvSpPr>
        <p:spPr>
          <a:xfrm>
            <a:off x="7889240" y="3946525"/>
            <a:ext cx="2899410" cy="1706880"/>
          </a:xfrm>
          <a:prstGeom prst="rect">
            <a:avLst/>
          </a:prstGeom>
          <a:noFill/>
        </p:spPr>
        <p:txBody>
          <a:bodyPr wrap="square" rtlCol="0">
            <a:spAutoFit/>
          </a:bodyPr>
          <a:lstStyle/>
          <a:p>
            <a:pPr algn="ctr">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a:lnSpc>
                <a:spcPct val="150000"/>
              </a:lnSpc>
            </a:pPr>
            <a:endParaRPr lang="zh-CN" altLang="en-US" sz="1000">
              <a:latin typeface="华文细黑" panose="02010600040101010101" charset="-122"/>
              <a:ea typeface="华文细黑" panose="02010600040101010101" charset="-122"/>
              <a:sym typeface="+mn-ea"/>
            </a:endParaRPr>
          </a:p>
          <a:p>
            <a:pPr algn="ctr">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en-US" altLang="zh-CN" sz="1600" dirty="0">
              <a:solidFill>
                <a:schemeClr val="tx1">
                  <a:lumMod val="75000"/>
                  <a:lumOff val="25000"/>
                </a:schemeClr>
              </a:solidFill>
            </a:endParaRPr>
          </a:p>
        </p:txBody>
      </p:sp>
      <p:sp>
        <p:nvSpPr>
          <p:cNvPr id="15" name="文本框 14"/>
          <p:cNvSpPr txBox="1"/>
          <p:nvPr/>
        </p:nvSpPr>
        <p:spPr>
          <a:xfrm>
            <a:off x="4490085" y="699135"/>
            <a:ext cx="3211195"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DESTINY  FREEDOM</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0" presetClass="entr" presetSubtype="0"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9"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ppt_x</p:attrName>
                                        </p:attrNameLst>
                                      </p:cBhvr>
                                      <p:tavLst>
                                        <p:tav tm="0">
                                          <p:val>
                                            <p:strVal val="#ppt_x-.2"/>
                                          </p:val>
                                        </p:tav>
                                        <p:tav tm="100000">
                                          <p:val>
                                            <p:strVal val="#ppt_x"/>
                                          </p:val>
                                        </p:tav>
                                      </p:tavLst>
                                    </p:anim>
                                    <p:anim calcmode="lin" valueType="num">
                                      <p:cBhvr>
                                        <p:cTn id="24" dur="5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25" dur="500"/>
                                        <p:tgtEl>
                                          <p:spTgt spid="69"/>
                                        </p:tgtEl>
                                      </p:cBhvr>
                                    </p:animEffect>
                                  </p:childTnLst>
                                </p:cTn>
                              </p:par>
                            </p:childTnLst>
                          </p:cTn>
                        </p:par>
                        <p:par>
                          <p:cTn id="26" fill="hold">
                            <p:stCondLst>
                              <p:cond delay="2500"/>
                            </p:stCondLst>
                            <p:childTnLst>
                              <p:par>
                                <p:cTn id="27" presetID="42" presetClass="entr" presetSubtype="0" fill="hold" grpId="1"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anim calcmode="lin" valueType="num">
                                      <p:cBhvr>
                                        <p:cTn id="30" dur="500" fill="hold"/>
                                        <p:tgtEl>
                                          <p:spTgt spid="70"/>
                                        </p:tgtEl>
                                        <p:attrNameLst>
                                          <p:attrName>ppt_x</p:attrName>
                                        </p:attrNameLst>
                                      </p:cBhvr>
                                      <p:tavLst>
                                        <p:tav tm="0">
                                          <p:val>
                                            <p:strVal val="#ppt_x"/>
                                          </p:val>
                                        </p:tav>
                                        <p:tav tm="100000">
                                          <p:val>
                                            <p:strVal val="#ppt_x"/>
                                          </p:val>
                                        </p:tav>
                                      </p:tavLst>
                                    </p:anim>
                                    <p:anim calcmode="lin" valueType="num">
                                      <p:cBhvr>
                                        <p:cTn id="31" dur="500" fill="hold"/>
                                        <p:tgtEl>
                                          <p:spTgt spid="7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0" presetClass="entr" presetSubtype="0" fill="hold" grpId="1"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edge">
                                      <p:cBhvr>
                                        <p:cTn id="35" dur="500"/>
                                        <p:tgtEl>
                                          <p:spTgt spid="49"/>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000"/>
                            </p:stCondLst>
                            <p:childTnLst>
                              <p:par>
                                <p:cTn id="41" presetID="29"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par>
                          <p:cTn id="46" fill="hold">
                            <p:stCondLst>
                              <p:cond delay="4500"/>
                            </p:stCondLst>
                            <p:childTnLst>
                              <p:par>
                                <p:cTn id="47" presetID="42" presetClass="entr" presetSubtype="0" fill="hold" grpId="1"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0" presetClass="entr" presetSubtype="0" fill="hold" grpId="1"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edge">
                                      <p:cBhvr>
                                        <p:cTn id="55" dur="500"/>
                                        <p:tgtEl>
                                          <p:spTgt spid="52"/>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6000"/>
                            </p:stCondLst>
                            <p:childTnLst>
                              <p:par>
                                <p:cTn id="61" presetID="29"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ppt_x</p:attrName>
                                        </p:attrNameLst>
                                      </p:cBhvr>
                                      <p:tavLst>
                                        <p:tav tm="0">
                                          <p:val>
                                            <p:strVal val="#ppt_x-.2"/>
                                          </p:val>
                                        </p:tav>
                                        <p:tav tm="100000">
                                          <p:val>
                                            <p:strVal val="#ppt_x"/>
                                          </p:val>
                                        </p:tav>
                                      </p:tavLst>
                                    </p:anim>
                                    <p:anim calcmode="lin" valueType="num">
                                      <p:cBhvr>
                                        <p:cTn id="64"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5" dur="500"/>
                                        <p:tgtEl>
                                          <p:spTgt spid="6"/>
                                        </p:tgtEl>
                                      </p:cBhvr>
                                    </p:animEffect>
                                  </p:childTnLst>
                                </p:cTn>
                              </p:par>
                            </p:childTnLst>
                          </p:cTn>
                        </p:par>
                        <p:par>
                          <p:cTn id="66" fill="hold">
                            <p:stCondLst>
                              <p:cond delay="6500"/>
                            </p:stCondLst>
                            <p:childTnLst>
                              <p:par>
                                <p:cTn id="67" presetID="42" presetClass="entr" presetSubtype="0" fill="hold" grpId="1"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anim calcmode="lin" valueType="num">
                                      <p:cBhvr>
                                        <p:cTn id="70" dur="500" fill="hold"/>
                                        <p:tgtEl>
                                          <p:spTgt spid="9"/>
                                        </p:tgtEl>
                                        <p:attrNameLst>
                                          <p:attrName>ppt_x</p:attrName>
                                        </p:attrNameLst>
                                      </p:cBhvr>
                                      <p:tavLst>
                                        <p:tav tm="0">
                                          <p:val>
                                            <p:strVal val="#ppt_x"/>
                                          </p:val>
                                        </p:tav>
                                        <p:tav tm="100000">
                                          <p:val>
                                            <p:strVal val="#ppt_x"/>
                                          </p:val>
                                        </p:tav>
                                      </p:tavLst>
                                    </p:anim>
                                    <p:anim calcmode="lin" valueType="num">
                                      <p:cBhvr>
                                        <p:cTn id="7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bldLvl="0" animBg="1"/>
      <p:bldP spid="49" grpId="0" animBg="1"/>
      <p:bldP spid="49" grpId="1" animBg="1"/>
      <p:bldP spid="52" grpId="0" animBg="1"/>
      <p:bldP spid="52" grpId="1" animBg="1"/>
      <p:bldP spid="8" grpId="0" animBg="1"/>
      <p:bldP spid="8" grpId="1" animBg="1"/>
      <p:bldP spid="16" grpId="0" animBg="1"/>
      <p:bldP spid="20" grpId="0" animBg="1"/>
      <p:bldP spid="69" grpId="0"/>
      <p:bldP spid="70" grpId="0"/>
      <p:bldP spid="70" grpId="1"/>
      <p:bldP spid="4" grpId="0"/>
      <p:bldP spid="5" grpId="0"/>
      <p:bldP spid="5" grpId="1"/>
      <p:bldP spid="6" grpId="0"/>
      <p:bldP spid="9" grpId="0"/>
      <p:bldP spid="9" grpId="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10895" y="659130"/>
            <a:ext cx="10570210" cy="275082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20870" y="3632200"/>
            <a:ext cx="3349625" cy="259651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031480" y="3632200"/>
            <a:ext cx="3349625" cy="259651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0895" y="3632200"/>
            <a:ext cx="3349625" cy="259651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59485" y="4309745"/>
            <a:ext cx="3038475"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0" name="文本框 9"/>
          <p:cNvSpPr txBox="1"/>
          <p:nvPr/>
        </p:nvSpPr>
        <p:spPr>
          <a:xfrm>
            <a:off x="959485" y="381762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1" name="文本框 10"/>
          <p:cNvSpPr txBox="1"/>
          <p:nvPr/>
        </p:nvSpPr>
        <p:spPr>
          <a:xfrm>
            <a:off x="4572000" y="4309745"/>
            <a:ext cx="3038475"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2" name="文本框 11"/>
          <p:cNvSpPr txBox="1"/>
          <p:nvPr/>
        </p:nvSpPr>
        <p:spPr>
          <a:xfrm>
            <a:off x="4572000" y="381762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3" name="文本框 12"/>
          <p:cNvSpPr txBox="1"/>
          <p:nvPr/>
        </p:nvSpPr>
        <p:spPr>
          <a:xfrm>
            <a:off x="8192770" y="4309745"/>
            <a:ext cx="3038475"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4" name="文本框 13"/>
          <p:cNvSpPr txBox="1"/>
          <p:nvPr/>
        </p:nvSpPr>
        <p:spPr>
          <a:xfrm>
            <a:off x="8192770" y="381762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vertical)">
                                      <p:cBhvr>
                                        <p:cTn id="21" dur="500"/>
                                        <p:tgtEl>
                                          <p:spTgt spid="1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vertical)">
                                      <p:cBhvr>
                                        <p:cTn id="33" dur="500"/>
                                        <p:tgtEl>
                                          <p:spTgt spid="1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500"/>
                            </p:stCondLst>
                            <p:childTnLst>
                              <p:par>
                                <p:cTn id="43" presetID="14" presetClass="entr" presetSubtype="5" fill="hold" grpId="1"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6" grpId="0"/>
      <p:bldP spid="16" grpId="1"/>
      <p:bldP spid="10" grpId="0"/>
      <p:bldP spid="11" grpId="0"/>
      <p:bldP spid="11" grpId="1"/>
      <p:bldP spid="12" grpId="0"/>
      <p:bldP spid="13" grpId="0"/>
      <p:bldP spid="13"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5" y="-7620"/>
            <a:ext cx="12191365" cy="69469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490720" y="73025"/>
            <a:ext cx="3211195"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DESTINY  FREEDOM</a:t>
            </a:r>
          </a:p>
        </p:txBody>
      </p:sp>
      <p:sp>
        <p:nvSpPr>
          <p:cNvPr id="5" name="矩形 4"/>
          <p:cNvSpPr/>
          <p:nvPr/>
        </p:nvSpPr>
        <p:spPr>
          <a:xfrm>
            <a:off x="1031875" y="1508760"/>
            <a:ext cx="4141470" cy="257746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9330" y="3238500"/>
            <a:ext cx="4141470" cy="257746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625715" y="1623695"/>
            <a:ext cx="3736975" cy="553085"/>
          </a:xfrm>
          <a:prstGeom prst="rect">
            <a:avLst/>
          </a:prstGeom>
          <a:noFill/>
        </p:spPr>
        <p:txBody>
          <a:bodyPr wrap="square" rtlCol="0">
            <a:spAutoFit/>
          </a:bodyPr>
          <a:lstStyle/>
          <a:p>
            <a:pP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p:txBody>
      </p:sp>
      <p:cxnSp>
        <p:nvCxnSpPr>
          <p:cNvPr id="9" name="直接连接符 8"/>
          <p:cNvCxnSpPr/>
          <p:nvPr/>
        </p:nvCxnSpPr>
        <p:spPr>
          <a:xfrm>
            <a:off x="7130415" y="1900555"/>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25715" y="2808605"/>
            <a:ext cx="3736975" cy="553085"/>
          </a:xfrm>
          <a:prstGeom prst="rect">
            <a:avLst/>
          </a:prstGeom>
          <a:noFill/>
        </p:spPr>
        <p:txBody>
          <a:bodyPr wrap="square" rtlCol="0">
            <a:spAutoFit/>
          </a:bodyPr>
          <a:lstStyle/>
          <a:p>
            <a:pP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p:txBody>
      </p:sp>
      <p:cxnSp>
        <p:nvCxnSpPr>
          <p:cNvPr id="11" name="直接连接符 10"/>
          <p:cNvCxnSpPr/>
          <p:nvPr/>
        </p:nvCxnSpPr>
        <p:spPr>
          <a:xfrm>
            <a:off x="7130415" y="3085465"/>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25715" y="3987800"/>
            <a:ext cx="3736975" cy="553085"/>
          </a:xfrm>
          <a:prstGeom prst="rect">
            <a:avLst/>
          </a:prstGeom>
          <a:noFill/>
        </p:spPr>
        <p:txBody>
          <a:bodyPr wrap="square" rtlCol="0">
            <a:spAutoFit/>
          </a:bodyPr>
          <a:lstStyle/>
          <a:p>
            <a:pP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p:txBody>
      </p:sp>
      <p:cxnSp>
        <p:nvCxnSpPr>
          <p:cNvPr id="13" name="直接连接符 12"/>
          <p:cNvCxnSpPr/>
          <p:nvPr/>
        </p:nvCxnSpPr>
        <p:spPr>
          <a:xfrm>
            <a:off x="7130415" y="4264025"/>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625715" y="5171440"/>
            <a:ext cx="3736975" cy="553085"/>
          </a:xfrm>
          <a:prstGeom prst="rect">
            <a:avLst/>
          </a:prstGeom>
          <a:noFill/>
        </p:spPr>
        <p:txBody>
          <a:bodyPr wrap="square" rtlCol="0">
            <a:spAutoFit/>
          </a:bodyPr>
          <a:lstStyle/>
          <a:p>
            <a:pP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p:txBody>
      </p:sp>
      <p:cxnSp>
        <p:nvCxnSpPr>
          <p:cNvPr id="7" name="直接连接符 6"/>
          <p:cNvCxnSpPr/>
          <p:nvPr/>
        </p:nvCxnSpPr>
        <p:spPr>
          <a:xfrm>
            <a:off x="7130415" y="5448300"/>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4000"/>
                            </p:stCondLst>
                            <p:childTnLst>
                              <p:par>
                                <p:cTn id="43" presetID="9"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5000"/>
                            </p:stCondLst>
                            <p:childTnLst>
                              <p:par>
                                <p:cTn id="51" presetID="9"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dissolve">
                                      <p:cBhvr>
                                        <p:cTn id="53" dur="500"/>
                                        <p:tgtEl>
                                          <p:spTgt spid="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5" grpId="0" animBg="1"/>
      <p:bldP spid="6" grpId="0" animBg="1"/>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04890" y="-41910"/>
            <a:ext cx="0" cy="6941820"/>
          </a:xfrm>
          <a:prstGeom prst="line">
            <a:avLst/>
          </a:prstGeom>
          <a:ln w="1905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104890" y="910590"/>
            <a:ext cx="104775" cy="35947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09665" y="1262380"/>
            <a:ext cx="5981065" cy="28911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1295" y="1330960"/>
            <a:ext cx="3453130" cy="3027045"/>
            <a:chOff x="1109" y="990"/>
            <a:chExt cx="7384" cy="6473"/>
          </a:xfrm>
        </p:grpSpPr>
        <p:sp>
          <p:nvSpPr>
            <p:cNvPr id="7" name="等腰三角形 6"/>
            <p:cNvSpPr/>
            <p:nvPr/>
          </p:nvSpPr>
          <p:spPr>
            <a:xfrm>
              <a:off x="1109" y="990"/>
              <a:ext cx="6863" cy="6104"/>
            </a:xfrm>
            <a:prstGeom prst="triangl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1831" y="1537"/>
              <a:ext cx="6663" cy="5926"/>
            </a:xfrm>
            <a:prstGeom prst="triangle">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555625" y="2003425"/>
            <a:ext cx="5040630" cy="1938020"/>
          </a:xfrm>
          <a:prstGeom prst="rect">
            <a:avLst/>
          </a:prstGeom>
          <a:noFill/>
        </p:spPr>
        <p:txBody>
          <a:bodyPr wrap="square" rtlCol="0">
            <a:spAutoFit/>
          </a:bodyPr>
          <a:lstStyle/>
          <a:p>
            <a:pPr algn="ctr"/>
            <a:r>
              <a:rPr lang="en-US" altLang="zh-CN" sz="12000">
                <a:latin typeface="Forte" panose="03060902040502070203" charset="0"/>
              </a:rPr>
              <a:t>THREE</a:t>
            </a:r>
          </a:p>
        </p:txBody>
      </p:sp>
      <p:sp>
        <p:nvSpPr>
          <p:cNvPr id="11" name="文本框 10"/>
          <p:cNvSpPr txBox="1"/>
          <p:nvPr/>
        </p:nvSpPr>
        <p:spPr>
          <a:xfrm>
            <a:off x="1034415" y="4862830"/>
            <a:ext cx="429133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6475730" y="4607560"/>
            <a:ext cx="5178425"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3000"/>
                            </p:stCondLst>
                            <p:childTnLst>
                              <p:par>
                                <p:cTn id="37" presetID="14" presetClass="entr" presetSubtype="5" fill="hold" grpId="1"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0" grpId="0"/>
      <p:bldP spid="11" grpId="0"/>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3335" y="1751965"/>
            <a:ext cx="5410835" cy="8890"/>
          </a:xfrm>
          <a:prstGeom prst="line">
            <a:avLst/>
          </a:prstGeom>
          <a:ln w="1270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00405" y="1760855"/>
            <a:ext cx="1747520" cy="14478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24205" y="979170"/>
            <a:ext cx="3211195"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400" b="1" dirty="0">
                <a:solidFill>
                  <a:schemeClr val="tx1"/>
                </a:solidFill>
                <a:latin typeface="华文细黑" panose="02010600040101010101" charset="-122"/>
                <a:ea typeface="华文细黑" panose="02010600040101010101" charset="-122"/>
                <a:sym typeface="+mn-ea"/>
              </a:rPr>
              <a:t>DESTINY  FREEDOM</a:t>
            </a:r>
          </a:p>
        </p:txBody>
      </p:sp>
      <p:sp>
        <p:nvSpPr>
          <p:cNvPr id="9" name="文本框 8"/>
          <p:cNvSpPr txBox="1"/>
          <p:nvPr/>
        </p:nvSpPr>
        <p:spPr>
          <a:xfrm>
            <a:off x="624205" y="2459355"/>
            <a:ext cx="4697095"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6" name="矩形 5"/>
          <p:cNvSpPr/>
          <p:nvPr/>
        </p:nvSpPr>
        <p:spPr>
          <a:xfrm>
            <a:off x="700405" y="4649470"/>
            <a:ext cx="1583055" cy="38608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华文细黑" panose="02010600040101010101" charset="-122"/>
                <a:ea typeface="华文细黑" panose="02010600040101010101" charset="-122"/>
              </a:rPr>
              <a:t>ART</a:t>
            </a:r>
          </a:p>
        </p:txBody>
      </p:sp>
      <p:sp>
        <p:nvSpPr>
          <p:cNvPr id="7" name="矩形 6"/>
          <p:cNvSpPr/>
          <p:nvPr/>
        </p:nvSpPr>
        <p:spPr>
          <a:xfrm>
            <a:off x="6059805" y="1751965"/>
            <a:ext cx="5588000" cy="364998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500"/>
                                        <p:tgtEl>
                                          <p:spTgt spid="9"/>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9" presetClass="entr" presetSubtype="0" fill="hold" grpId="1"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9" grpId="0"/>
      <p:bldP spid="9" grpId="1"/>
      <p:bldP spid="6" grpId="0"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856615"/>
            <a:ext cx="6080760" cy="94678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65935" y="1170305"/>
            <a:ext cx="4091940" cy="242633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65935" y="3738880"/>
            <a:ext cx="4091940" cy="242633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00570" y="-463550"/>
            <a:ext cx="4394200" cy="7785735"/>
          </a:xfrm>
          <a:prstGeom prst="rect">
            <a:avLst/>
          </a:prstGeom>
          <a:noFill/>
        </p:spPr>
        <p:txBody>
          <a:bodyPr wrap="square" rtlCol="0">
            <a:spAutoFit/>
          </a:bodyPr>
          <a:lstStyle/>
          <a:p>
            <a:pPr algn="ctr"/>
            <a:r>
              <a:rPr lang="en-US" altLang="zh-CN" sz="50000">
                <a:solidFill>
                  <a:schemeClr val="bg1">
                    <a:lumMod val="85000"/>
                  </a:schemeClr>
                </a:solidFill>
                <a:latin typeface="Forte" panose="03060902040502070203" charset="0"/>
              </a:rPr>
              <a:t>S</a:t>
            </a:r>
          </a:p>
        </p:txBody>
      </p:sp>
      <p:sp>
        <p:nvSpPr>
          <p:cNvPr id="16" name="文本框 15"/>
          <p:cNvSpPr txBox="1"/>
          <p:nvPr/>
        </p:nvSpPr>
        <p:spPr>
          <a:xfrm>
            <a:off x="7193915" y="2474595"/>
            <a:ext cx="420687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8" name="文本框 7"/>
          <p:cNvSpPr txBox="1"/>
          <p:nvPr/>
        </p:nvSpPr>
        <p:spPr>
          <a:xfrm>
            <a:off x="7813040" y="198247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500"/>
                            </p:stCondLst>
                            <p:childTnLst>
                              <p:par>
                                <p:cTn id="31" presetID="14" presetClass="entr" presetSubtype="5"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p:bldP spid="16" grpId="0"/>
      <p:bldP spid="16" grpId="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57275" y="-463550"/>
            <a:ext cx="4394200" cy="7785735"/>
          </a:xfrm>
          <a:prstGeom prst="rect">
            <a:avLst/>
          </a:prstGeom>
          <a:noFill/>
        </p:spPr>
        <p:txBody>
          <a:bodyPr wrap="square" rtlCol="0">
            <a:spAutoFit/>
          </a:bodyPr>
          <a:lstStyle/>
          <a:p>
            <a:pPr algn="ctr"/>
            <a:r>
              <a:rPr lang="en-US" altLang="zh-CN" sz="50000">
                <a:solidFill>
                  <a:schemeClr val="bg1">
                    <a:lumMod val="85000"/>
                  </a:schemeClr>
                </a:solidFill>
                <a:latin typeface="Forte" panose="03060902040502070203" charset="0"/>
              </a:rPr>
              <a:t>W</a:t>
            </a:r>
          </a:p>
        </p:txBody>
      </p:sp>
      <p:sp>
        <p:nvSpPr>
          <p:cNvPr id="16" name="文本框 15"/>
          <p:cNvSpPr txBox="1"/>
          <p:nvPr/>
        </p:nvSpPr>
        <p:spPr>
          <a:xfrm>
            <a:off x="1150620" y="2474595"/>
            <a:ext cx="420687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8" name="文本框 7"/>
          <p:cNvSpPr txBox="1"/>
          <p:nvPr/>
        </p:nvSpPr>
        <p:spPr>
          <a:xfrm>
            <a:off x="1769745" y="198247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2" name="矩形 1"/>
          <p:cNvSpPr/>
          <p:nvPr/>
        </p:nvSpPr>
        <p:spPr>
          <a:xfrm>
            <a:off x="6100445" y="856615"/>
            <a:ext cx="6080760" cy="94678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6283325" y="1104265"/>
            <a:ext cx="4902835" cy="4885055"/>
            <a:chOff x="9895" y="1739"/>
            <a:chExt cx="7721" cy="7693"/>
          </a:xfrm>
          <a:blipFill rotWithShape="1">
            <a:blip r:embed="rId3"/>
            <a:stretch>
              <a:fillRect/>
            </a:stretch>
          </a:blipFill>
        </p:grpSpPr>
        <p:sp>
          <p:nvSpPr>
            <p:cNvPr id="3" name="矩形 2"/>
            <p:cNvSpPr/>
            <p:nvPr/>
          </p:nvSpPr>
          <p:spPr>
            <a:xfrm>
              <a:off x="9895" y="1739"/>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816" y="1739"/>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895" y="5646"/>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816" y="5646"/>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vertical)">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par>
                          <p:cTn id="22" fill="hold">
                            <p:stCondLst>
                              <p:cond delay="2000"/>
                            </p:stCondLst>
                            <p:childTnLst>
                              <p:par>
                                <p:cTn id="23" presetID="14" presetClass="entr" presetSubtype="5"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6" grpId="1"/>
      <p:bldP spid="8" grpId="0"/>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95" y="5027295"/>
            <a:ext cx="6080760" cy="94678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00570" y="-463550"/>
            <a:ext cx="4394200" cy="7785735"/>
          </a:xfrm>
          <a:prstGeom prst="rect">
            <a:avLst/>
          </a:prstGeom>
          <a:noFill/>
        </p:spPr>
        <p:txBody>
          <a:bodyPr wrap="square" rtlCol="0">
            <a:spAutoFit/>
          </a:bodyPr>
          <a:lstStyle/>
          <a:p>
            <a:pPr algn="ctr"/>
            <a:r>
              <a:rPr lang="en-US" altLang="zh-CN" sz="50000">
                <a:solidFill>
                  <a:schemeClr val="bg1">
                    <a:lumMod val="85000"/>
                  </a:schemeClr>
                </a:solidFill>
                <a:latin typeface="Forte" panose="03060902040502070203" charset="0"/>
              </a:rPr>
              <a:t>O</a:t>
            </a:r>
          </a:p>
        </p:txBody>
      </p:sp>
      <p:sp>
        <p:nvSpPr>
          <p:cNvPr id="16" name="文本框 15"/>
          <p:cNvSpPr txBox="1"/>
          <p:nvPr/>
        </p:nvSpPr>
        <p:spPr>
          <a:xfrm>
            <a:off x="7193915" y="2474595"/>
            <a:ext cx="420687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8" name="文本框 7"/>
          <p:cNvSpPr txBox="1"/>
          <p:nvPr/>
        </p:nvSpPr>
        <p:spPr>
          <a:xfrm>
            <a:off x="7813040" y="198247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grpSp>
        <p:nvGrpSpPr>
          <p:cNvPr id="12" name="组合 11"/>
          <p:cNvGrpSpPr/>
          <p:nvPr/>
        </p:nvGrpSpPr>
        <p:grpSpPr>
          <a:xfrm>
            <a:off x="906780" y="805180"/>
            <a:ext cx="4902835" cy="4885055"/>
            <a:chOff x="9895" y="1739"/>
            <a:chExt cx="7721" cy="7693"/>
          </a:xfrm>
          <a:blipFill rotWithShape="1">
            <a:blip r:embed="rId3"/>
            <a:stretch>
              <a:fillRect/>
            </a:stretch>
          </a:blipFill>
        </p:grpSpPr>
        <p:sp>
          <p:nvSpPr>
            <p:cNvPr id="3" name="矩形 2"/>
            <p:cNvSpPr/>
            <p:nvPr/>
          </p:nvSpPr>
          <p:spPr>
            <a:xfrm>
              <a:off x="9895" y="1739"/>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816" y="1739"/>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895" y="5646"/>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816" y="5646"/>
              <a:ext cx="3801" cy="3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vertical)">
                                      <p:cBhvr>
                                        <p:cTn id="11" dur="500"/>
                                        <p:tgtEl>
                                          <p:spTgt spid="1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6" grpId="0"/>
      <p:bldP spid="16" grpId="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57275" y="-463550"/>
            <a:ext cx="4394200" cy="7785735"/>
          </a:xfrm>
          <a:prstGeom prst="rect">
            <a:avLst/>
          </a:prstGeom>
          <a:noFill/>
        </p:spPr>
        <p:txBody>
          <a:bodyPr wrap="square" rtlCol="0">
            <a:spAutoFit/>
          </a:bodyPr>
          <a:lstStyle/>
          <a:p>
            <a:pPr algn="ctr"/>
            <a:r>
              <a:rPr lang="en-US" altLang="zh-CN" sz="50000">
                <a:solidFill>
                  <a:schemeClr val="bg1">
                    <a:lumMod val="85000"/>
                  </a:schemeClr>
                </a:solidFill>
                <a:latin typeface="Forte" panose="03060902040502070203" charset="0"/>
              </a:rPr>
              <a:t>T</a:t>
            </a:r>
          </a:p>
        </p:txBody>
      </p:sp>
      <p:sp>
        <p:nvSpPr>
          <p:cNvPr id="16" name="文本框 15"/>
          <p:cNvSpPr txBox="1"/>
          <p:nvPr/>
        </p:nvSpPr>
        <p:spPr>
          <a:xfrm>
            <a:off x="1150620" y="2474595"/>
            <a:ext cx="420687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8" name="文本框 7"/>
          <p:cNvSpPr txBox="1"/>
          <p:nvPr/>
        </p:nvSpPr>
        <p:spPr>
          <a:xfrm>
            <a:off x="1769745" y="198247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2" name="矩形 1"/>
          <p:cNvSpPr/>
          <p:nvPr/>
        </p:nvSpPr>
        <p:spPr>
          <a:xfrm>
            <a:off x="6101080" y="5052060"/>
            <a:ext cx="6080760" cy="94678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06185" y="787400"/>
            <a:ext cx="4091940" cy="242633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06185" y="3355975"/>
            <a:ext cx="4091940" cy="242633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vertical)">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9"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6" grpId="1"/>
      <p:bldP spid="8" grpId="0"/>
      <p:bldP spid="2" grpId="0" bldLvl="0" animBg="1"/>
      <p:bldP spid="5" grpId="0" bldLvl="0" animBg="1"/>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7195" y="363220"/>
            <a:ext cx="11358245" cy="613219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964305" y="2748280"/>
            <a:ext cx="17526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64300" y="2186940"/>
            <a:ext cx="17526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63675" y="2186940"/>
            <a:ext cx="17526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968105" y="2748280"/>
            <a:ext cx="17526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34560" y="910590"/>
            <a:ext cx="2722880" cy="645160"/>
          </a:xfrm>
          <a:prstGeom prst="rect">
            <a:avLst/>
          </a:prstGeom>
          <a:noFill/>
        </p:spPr>
        <p:txBody>
          <a:bodyPr wrap="square" rtlCol="0">
            <a:spAutoFit/>
          </a:bodyPr>
          <a:lstStyle/>
          <a:p>
            <a:pPr algn="ctr"/>
            <a:r>
              <a:rPr lang="en-US" altLang="zh-CN" sz="3600">
                <a:latin typeface="华文细黑" panose="02010600040101010101" charset="-122"/>
                <a:ea typeface="华文细黑" panose="02010600040101010101" charset="-122"/>
              </a:rPr>
              <a:t>Contents</a:t>
            </a:r>
          </a:p>
        </p:txBody>
      </p:sp>
      <p:pic>
        <p:nvPicPr>
          <p:cNvPr id="14" name="图片 13" descr="6e342ba5171f7b2c0388e967dd44fcfa"/>
          <p:cNvPicPr>
            <a:picLocks noChangeAspect="1"/>
          </p:cNvPicPr>
          <p:nvPr/>
        </p:nvPicPr>
        <p:blipFill>
          <a:blip r:embed="rId3" cstate="email"/>
          <a:srcRect l="19227" t="23422" r="18730" b="13560"/>
          <a:stretch>
            <a:fillRect/>
          </a:stretch>
        </p:blipFill>
        <p:spPr>
          <a:xfrm>
            <a:off x="1605280" y="2372360"/>
            <a:ext cx="1470025" cy="1492885"/>
          </a:xfrm>
          <a:prstGeom prst="rect">
            <a:avLst/>
          </a:prstGeom>
        </p:spPr>
      </p:pic>
      <p:pic>
        <p:nvPicPr>
          <p:cNvPr id="15" name="图片 14" descr="d4d50d3036df7b89215b56fa62b9e080"/>
          <p:cNvPicPr>
            <a:picLocks noChangeAspect="1"/>
          </p:cNvPicPr>
          <p:nvPr/>
        </p:nvPicPr>
        <p:blipFill>
          <a:blip r:embed="rId4" cstate="email"/>
          <a:srcRect/>
          <a:stretch>
            <a:fillRect/>
          </a:stretch>
        </p:blipFill>
        <p:spPr>
          <a:xfrm>
            <a:off x="4290060" y="2809875"/>
            <a:ext cx="1100455" cy="1628775"/>
          </a:xfrm>
          <a:prstGeom prst="rect">
            <a:avLst/>
          </a:prstGeom>
        </p:spPr>
      </p:pic>
      <p:pic>
        <p:nvPicPr>
          <p:cNvPr id="17" name="图片 16" descr="0a0d0d27d11c51899c00e014cbb5b106"/>
          <p:cNvPicPr>
            <a:picLocks noChangeAspect="1"/>
          </p:cNvPicPr>
          <p:nvPr/>
        </p:nvPicPr>
        <p:blipFill>
          <a:blip r:embed="rId5" cstate="email"/>
          <a:srcRect/>
          <a:stretch>
            <a:fillRect/>
          </a:stretch>
        </p:blipFill>
        <p:spPr>
          <a:xfrm>
            <a:off x="9065895" y="2860675"/>
            <a:ext cx="1557020" cy="1577975"/>
          </a:xfrm>
          <a:prstGeom prst="rect">
            <a:avLst/>
          </a:prstGeom>
        </p:spPr>
      </p:pic>
      <p:pic>
        <p:nvPicPr>
          <p:cNvPr id="18" name="图片 17" descr="c207c2b6113ee357b3178281598be544"/>
          <p:cNvPicPr>
            <a:picLocks noChangeAspect="1"/>
          </p:cNvPicPr>
          <p:nvPr/>
        </p:nvPicPr>
        <p:blipFill>
          <a:blip r:embed="rId6" cstate="email"/>
          <a:srcRect l="14351" t="13976" r="16101" b="13851"/>
          <a:stretch>
            <a:fillRect/>
          </a:stretch>
        </p:blipFill>
        <p:spPr>
          <a:xfrm>
            <a:off x="6628130" y="2324100"/>
            <a:ext cx="1424940" cy="1478915"/>
          </a:xfrm>
          <a:prstGeom prst="rect">
            <a:avLst/>
          </a:prstGeom>
        </p:spPr>
      </p:pic>
      <p:sp>
        <p:nvSpPr>
          <p:cNvPr id="19" name="文本框 18"/>
          <p:cNvSpPr txBox="1"/>
          <p:nvPr/>
        </p:nvSpPr>
        <p:spPr>
          <a:xfrm>
            <a:off x="1198245" y="4206240"/>
            <a:ext cx="2284095" cy="6813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tx1"/>
                </a:solidFill>
                <a:latin typeface="华文细黑" panose="02010600040101010101" charset="-122"/>
                <a:ea typeface="华文细黑" panose="02010600040101010101" charset="-122"/>
                <a:sym typeface="+mn-ea"/>
              </a:rPr>
              <a:t>Click here to add your title</a:t>
            </a:r>
          </a:p>
        </p:txBody>
      </p:sp>
      <p:sp>
        <p:nvSpPr>
          <p:cNvPr id="20" name="文本框 19"/>
          <p:cNvSpPr txBox="1"/>
          <p:nvPr/>
        </p:nvSpPr>
        <p:spPr>
          <a:xfrm>
            <a:off x="3698240" y="4767580"/>
            <a:ext cx="2284095" cy="6813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tx1"/>
                </a:solidFill>
                <a:latin typeface="华文细黑" panose="02010600040101010101" charset="-122"/>
                <a:ea typeface="华文细黑" panose="02010600040101010101" charset="-122"/>
                <a:sym typeface="+mn-ea"/>
              </a:rPr>
              <a:t>Click here to add your title</a:t>
            </a:r>
          </a:p>
        </p:txBody>
      </p:sp>
      <p:sp>
        <p:nvSpPr>
          <p:cNvPr id="21" name="文本框 20"/>
          <p:cNvSpPr txBox="1"/>
          <p:nvPr/>
        </p:nvSpPr>
        <p:spPr>
          <a:xfrm>
            <a:off x="6198235" y="4206240"/>
            <a:ext cx="2284095" cy="6813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tx1"/>
                </a:solidFill>
                <a:latin typeface="华文细黑" panose="02010600040101010101" charset="-122"/>
                <a:ea typeface="华文细黑" panose="02010600040101010101" charset="-122"/>
                <a:sym typeface="+mn-ea"/>
              </a:rPr>
              <a:t>Click here to add your title</a:t>
            </a:r>
          </a:p>
        </p:txBody>
      </p:sp>
      <p:sp>
        <p:nvSpPr>
          <p:cNvPr id="22" name="文本框 21"/>
          <p:cNvSpPr txBox="1"/>
          <p:nvPr/>
        </p:nvSpPr>
        <p:spPr>
          <a:xfrm>
            <a:off x="8702675" y="4767580"/>
            <a:ext cx="2284095" cy="6813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tx1"/>
                </a:solidFill>
                <a:latin typeface="华文细黑" panose="02010600040101010101" charset="-122"/>
                <a:ea typeface="华文细黑" panose="02010600040101010101" charset="-122"/>
                <a:sym typeface="+mn-ea"/>
              </a:rPr>
              <a:t>Click here to add your title</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3000"/>
                            </p:stCondLst>
                            <p:childTnLst>
                              <p:par>
                                <p:cTn id="27" presetID="21"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500"/>
                                        <p:tgtEl>
                                          <p:spTgt spid="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5000"/>
                            </p:stCondLst>
                            <p:childTnLst>
                              <p:par>
                                <p:cTn id="39" presetID="21"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7000"/>
                            </p:stCondLst>
                            <p:childTnLst>
                              <p:par>
                                <p:cTn id="51" presetID="21"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500"/>
                                        <p:tgtEl>
                                          <p:spTgt spid="12"/>
                                        </p:tgtEl>
                                      </p:cBhvr>
                                    </p:animEffect>
                                  </p:childTnLst>
                                </p:cTn>
                              </p:par>
                            </p:childTnLst>
                          </p:cTn>
                        </p:par>
                        <p:par>
                          <p:cTn id="54" fill="hold">
                            <p:stCondLst>
                              <p:cond delay="7500"/>
                            </p:stCondLst>
                            <p:childTnLst>
                              <p:par>
                                <p:cTn id="55" presetID="10"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childTnLst>
                                </p:cTn>
                              </p:par>
                            </p:childTnLst>
                          </p:cTn>
                        </p:par>
                        <p:par>
                          <p:cTn id="58" fill="hold">
                            <p:stCondLst>
                              <p:cond delay="8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1" grpId="0" animBg="1"/>
      <p:bldP spid="12"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04890" y="-41910"/>
            <a:ext cx="0" cy="6941820"/>
          </a:xfrm>
          <a:prstGeom prst="line">
            <a:avLst/>
          </a:prstGeom>
          <a:ln w="1905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000115" y="910590"/>
            <a:ext cx="104775" cy="35947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262380"/>
            <a:ext cx="6000115" cy="28911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586345" y="1262380"/>
            <a:ext cx="3453130" cy="3027045"/>
            <a:chOff x="1109" y="990"/>
            <a:chExt cx="7384" cy="6473"/>
          </a:xfrm>
        </p:grpSpPr>
        <p:sp>
          <p:nvSpPr>
            <p:cNvPr id="7" name="等腰三角形 6"/>
            <p:cNvSpPr/>
            <p:nvPr/>
          </p:nvSpPr>
          <p:spPr>
            <a:xfrm>
              <a:off x="1109" y="990"/>
              <a:ext cx="6863" cy="6104"/>
            </a:xfrm>
            <a:prstGeom prst="triangl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1831" y="1537"/>
              <a:ext cx="6663" cy="5926"/>
            </a:xfrm>
            <a:prstGeom prst="triangle">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6670675" y="1828800"/>
            <a:ext cx="5040630" cy="2399665"/>
          </a:xfrm>
          <a:prstGeom prst="rect">
            <a:avLst/>
          </a:prstGeom>
          <a:noFill/>
        </p:spPr>
        <p:txBody>
          <a:bodyPr wrap="square" rtlCol="0">
            <a:spAutoFit/>
          </a:bodyPr>
          <a:lstStyle/>
          <a:p>
            <a:pPr algn="ctr"/>
            <a:r>
              <a:rPr lang="en-US" altLang="zh-CN" sz="15000">
                <a:latin typeface="Forte" panose="03060902040502070203" charset="0"/>
              </a:rPr>
              <a:t>FOUR</a:t>
            </a:r>
          </a:p>
        </p:txBody>
      </p:sp>
      <p:sp>
        <p:nvSpPr>
          <p:cNvPr id="11" name="文本框 10"/>
          <p:cNvSpPr txBox="1"/>
          <p:nvPr/>
        </p:nvSpPr>
        <p:spPr>
          <a:xfrm>
            <a:off x="7139940" y="4862830"/>
            <a:ext cx="429133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595630" y="4607560"/>
            <a:ext cx="5178425"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par>
                          <p:cTn id="36" fill="hold">
                            <p:stCondLst>
                              <p:cond delay="3000"/>
                            </p:stCondLst>
                            <p:childTnLst>
                              <p:par>
                                <p:cTn id="37" presetID="14" presetClass="entr" presetSubtype="5" fill="hold" grpId="1"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0" grpId="0"/>
      <p:bldP spid="11" grpId="0"/>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1535" y="-17145"/>
            <a:ext cx="7529830" cy="689102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694045" y="1268730"/>
            <a:ext cx="3562350" cy="210439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351645" y="1268730"/>
            <a:ext cx="2102485" cy="210248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694045" y="3468370"/>
            <a:ext cx="2102485" cy="210248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891780" y="3466465"/>
            <a:ext cx="3562350" cy="2104390"/>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9770" y="1754505"/>
            <a:ext cx="3423920" cy="30918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9" name="文本框 8"/>
          <p:cNvSpPr txBox="1"/>
          <p:nvPr/>
        </p:nvSpPr>
        <p:spPr>
          <a:xfrm>
            <a:off x="699770" y="121094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301" name="微信"/>
          <p:cNvSpPr/>
          <p:nvPr/>
        </p:nvSpPr>
        <p:spPr>
          <a:xfrm>
            <a:off x="779780" y="512572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1397635" y="512572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Facebook"/>
          <p:cNvSpPr/>
          <p:nvPr/>
        </p:nvSpPr>
        <p:spPr bwMode="auto">
          <a:xfrm>
            <a:off x="1986915" y="512635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vertical)">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01"/>
                                        </p:tgtEl>
                                        <p:attrNameLst>
                                          <p:attrName>style.visibility</p:attrName>
                                        </p:attrNameLst>
                                      </p:cBhvr>
                                      <p:to>
                                        <p:strVal val="visible"/>
                                      </p:to>
                                    </p:set>
                                    <p:anim calcmode="lin" valueType="num">
                                      <p:cBhvr>
                                        <p:cTn id="15" dur="500" fill="hold"/>
                                        <p:tgtEl>
                                          <p:spTgt spid="301"/>
                                        </p:tgtEl>
                                        <p:attrNameLst>
                                          <p:attrName>ppt_w</p:attrName>
                                        </p:attrNameLst>
                                      </p:cBhvr>
                                      <p:tavLst>
                                        <p:tav tm="0">
                                          <p:val>
                                            <p:fltVal val="0"/>
                                          </p:val>
                                        </p:tav>
                                        <p:tav tm="100000">
                                          <p:val>
                                            <p:strVal val="#ppt_w"/>
                                          </p:val>
                                        </p:tav>
                                      </p:tavLst>
                                    </p:anim>
                                    <p:anim calcmode="lin" valueType="num">
                                      <p:cBhvr>
                                        <p:cTn id="16" dur="500" fill="hold"/>
                                        <p:tgtEl>
                                          <p:spTgt spid="301"/>
                                        </p:tgtEl>
                                        <p:attrNameLst>
                                          <p:attrName>ppt_h</p:attrName>
                                        </p:attrNameLst>
                                      </p:cBhvr>
                                      <p:tavLst>
                                        <p:tav tm="0">
                                          <p:val>
                                            <p:fltVal val="0"/>
                                          </p:val>
                                        </p:tav>
                                        <p:tav tm="100000">
                                          <p:val>
                                            <p:strVal val="#ppt_h"/>
                                          </p:val>
                                        </p:tav>
                                      </p:tavLst>
                                    </p:anim>
                                    <p:animEffect transition="in" filter="fade">
                                      <p:cBhvr>
                                        <p:cTn id="17" dur="500"/>
                                        <p:tgtEl>
                                          <p:spTgt spid="30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02"/>
                                        </p:tgtEl>
                                        <p:attrNameLst>
                                          <p:attrName>style.visibility</p:attrName>
                                        </p:attrNameLst>
                                      </p:cBhvr>
                                      <p:to>
                                        <p:strVal val="visible"/>
                                      </p:to>
                                    </p:set>
                                    <p:anim calcmode="lin" valueType="num">
                                      <p:cBhvr>
                                        <p:cTn id="21" dur="500" fill="hold"/>
                                        <p:tgtEl>
                                          <p:spTgt spid="302"/>
                                        </p:tgtEl>
                                        <p:attrNameLst>
                                          <p:attrName>ppt_w</p:attrName>
                                        </p:attrNameLst>
                                      </p:cBhvr>
                                      <p:tavLst>
                                        <p:tav tm="0">
                                          <p:val>
                                            <p:fltVal val="0"/>
                                          </p:val>
                                        </p:tav>
                                        <p:tav tm="100000">
                                          <p:val>
                                            <p:strVal val="#ppt_w"/>
                                          </p:val>
                                        </p:tav>
                                      </p:tavLst>
                                    </p:anim>
                                    <p:anim calcmode="lin" valueType="num">
                                      <p:cBhvr>
                                        <p:cTn id="22" dur="500" fill="hold"/>
                                        <p:tgtEl>
                                          <p:spTgt spid="302"/>
                                        </p:tgtEl>
                                        <p:attrNameLst>
                                          <p:attrName>ppt_h</p:attrName>
                                        </p:attrNameLst>
                                      </p:cBhvr>
                                      <p:tavLst>
                                        <p:tav tm="0">
                                          <p:val>
                                            <p:fltVal val="0"/>
                                          </p:val>
                                        </p:tav>
                                        <p:tav tm="100000">
                                          <p:val>
                                            <p:strVal val="#ppt_h"/>
                                          </p:val>
                                        </p:tav>
                                      </p:tavLst>
                                    </p:anim>
                                    <p:animEffect transition="in" filter="fade">
                                      <p:cBhvr>
                                        <p:cTn id="23" dur="500"/>
                                        <p:tgtEl>
                                          <p:spTgt spid="30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3000"/>
                            </p:stCondLst>
                            <p:childTnLst>
                              <p:par>
                                <p:cTn id="35" presetID="29"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500"/>
                                        <p:tgtEl>
                                          <p:spTgt spid="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right)">
                                      <p:cBhvr>
                                        <p:cTn id="49" dur="500"/>
                                        <p:tgtEl>
                                          <p:spTgt spid="8"/>
                                        </p:tgtEl>
                                      </p:cBhvr>
                                    </p:animEffect>
                                  </p:childTnLst>
                                </p:cTn>
                              </p:par>
                            </p:childTnLst>
                          </p:cTn>
                        </p:par>
                        <p:par>
                          <p:cTn id="50" fill="hold">
                            <p:stCondLst>
                              <p:cond delay="4500"/>
                            </p:stCondLst>
                            <p:childTnLst>
                              <p:par>
                                <p:cTn id="51" presetID="20"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edg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p:bldP spid="16" grpId="1"/>
      <p:bldP spid="9" grpId="0"/>
      <p:bldP spid="301" grpId="0" bldLvl="0" animBg="1"/>
      <p:bldP spid="302" grpId="0" bldLvl="0" animBg="1"/>
      <p:bldP spid="1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94095" y="-10160"/>
            <a:ext cx="3810" cy="6878320"/>
          </a:xfrm>
          <a:prstGeom prst="line">
            <a:avLst/>
          </a:prstGeom>
          <a:ln w="1270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097905" y="920115"/>
            <a:ext cx="114300" cy="236982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87070" y="4344670"/>
            <a:ext cx="4803140"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4" name="文本框 13"/>
          <p:cNvSpPr txBox="1"/>
          <p:nvPr/>
        </p:nvSpPr>
        <p:spPr>
          <a:xfrm>
            <a:off x="687070" y="2868295"/>
            <a:ext cx="3324860" cy="1296670"/>
          </a:xfrm>
          <a:prstGeom prst="rect">
            <a:avLst/>
          </a:prstGeom>
          <a:noFill/>
        </p:spPr>
        <p:txBody>
          <a:bodyPr wrap="square" rtlCol="0">
            <a:spAutoFit/>
          </a:bodyPr>
          <a:lstStyle/>
          <a:p>
            <a:pPr algn="l">
              <a:lnSpc>
                <a:spcPct val="140000"/>
              </a:lnSpc>
            </a:pPr>
            <a:r>
              <a:rPr lang="en-US" altLang="zh-CN" sz="2800">
                <a:latin typeface="华文细黑" panose="02010600040101010101" charset="-122"/>
                <a:ea typeface="华文细黑" panose="02010600040101010101" charset="-122"/>
              </a:rPr>
              <a:t>ALL OR NOTHING</a:t>
            </a:r>
          </a:p>
          <a:p>
            <a:pPr algn="l">
              <a:lnSpc>
                <a:spcPct val="140000"/>
              </a:lnSpc>
            </a:pPr>
            <a:r>
              <a:rPr lang="en-US" altLang="zh-CN" sz="2800">
                <a:latin typeface="华文细黑" panose="02010600040101010101" charset="-122"/>
                <a:ea typeface="华文细黑" panose="02010600040101010101" charset="-122"/>
              </a:rPr>
              <a:t>NOW OR NEVER</a:t>
            </a:r>
            <a:endParaRPr lang="zh-CN" altLang="en-US" sz="2800">
              <a:latin typeface="华文细黑" panose="02010600040101010101" charset="-122"/>
              <a:ea typeface="华文细黑" panose="02010600040101010101" charset="-122"/>
            </a:endParaRPr>
          </a:p>
        </p:txBody>
      </p:sp>
      <p:sp>
        <p:nvSpPr>
          <p:cNvPr id="6" name="圆角矩形 5"/>
          <p:cNvSpPr/>
          <p:nvPr/>
        </p:nvSpPr>
        <p:spPr>
          <a:xfrm rot="2760000">
            <a:off x="7094855" y="1093470"/>
            <a:ext cx="838200" cy="838200"/>
          </a:xfrm>
          <a:prstGeom prst="roundRect">
            <a:avLst/>
          </a:prstGeom>
          <a:blipFill rotWithShape="0">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60000">
            <a:off x="7094855" y="3009900"/>
            <a:ext cx="838200" cy="838200"/>
          </a:xfrm>
          <a:prstGeom prst="round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2760000">
            <a:off x="7094855" y="4922520"/>
            <a:ext cx="838200" cy="838200"/>
          </a:xfrm>
          <a:prstGeom prst="roundRect">
            <a:avLst/>
          </a:prstGeom>
          <a:blipFill rotWithShape="0">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218805" y="1120775"/>
            <a:ext cx="3367405"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1" name="文本框 10"/>
          <p:cNvSpPr txBox="1"/>
          <p:nvPr/>
        </p:nvSpPr>
        <p:spPr>
          <a:xfrm>
            <a:off x="8218805" y="3037205"/>
            <a:ext cx="3367405"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2" name="文本框 11"/>
          <p:cNvSpPr txBox="1"/>
          <p:nvPr/>
        </p:nvSpPr>
        <p:spPr>
          <a:xfrm>
            <a:off x="8345805" y="4949825"/>
            <a:ext cx="3367405"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3"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vertical)">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500"/>
                            </p:stCondLst>
                            <p:childTnLst>
                              <p:par>
                                <p:cTn id="39" presetID="14" presetClass="entr" presetSubtype="5" fill="hold" grpId="1"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vertical)">
                                      <p:cBhvr>
                                        <p:cTn id="41" dur="500"/>
                                        <p:tgtEl>
                                          <p:spTgt spid="11"/>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4500"/>
                            </p:stCondLst>
                            <p:childTnLst>
                              <p:par>
                                <p:cTn id="49" presetID="14" presetClass="entr" presetSubtype="5" fill="hold" grpId="1"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6" grpId="0"/>
      <p:bldP spid="16" grpId="1"/>
      <p:bldP spid="14" grpId="0"/>
      <p:bldP spid="14" grpId="2"/>
      <p:bldP spid="14" grpId="3"/>
      <p:bldP spid="6" grpId="0" animBg="1"/>
      <p:bldP spid="7" grpId="0" animBg="1"/>
      <p:bldP spid="8" grpId="0" animBg="1"/>
      <p:bldP spid="9" grpId="0"/>
      <p:bldP spid="9" grpId="1"/>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7195" y="363220"/>
            <a:ext cx="11358245" cy="613219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04665" y="1637665"/>
            <a:ext cx="3582035" cy="3582035"/>
          </a:xfrm>
          <a:prstGeom prst="ellipse">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121650" y="2120265"/>
            <a:ext cx="3367405" cy="30918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8" name="文本框 7"/>
          <p:cNvSpPr txBox="1"/>
          <p:nvPr/>
        </p:nvSpPr>
        <p:spPr>
          <a:xfrm>
            <a:off x="8121650" y="163766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5" name="文本框 4"/>
          <p:cNvSpPr txBox="1"/>
          <p:nvPr/>
        </p:nvSpPr>
        <p:spPr>
          <a:xfrm>
            <a:off x="719455" y="2120265"/>
            <a:ext cx="3367405" cy="30918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6" name="文本框 5"/>
          <p:cNvSpPr txBox="1"/>
          <p:nvPr/>
        </p:nvSpPr>
        <p:spPr>
          <a:xfrm>
            <a:off x="1116965" y="163766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4" presetClass="entr" presetSubtype="5"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bldLvl="0" animBg="1"/>
      <p:bldP spid="4" grpId="0" animBg="1"/>
      <p:bldP spid="4" grpId="1" animBg="1"/>
      <p:bldP spid="16" grpId="0"/>
      <p:bldP spid="16" grpId="1"/>
      <p:bldP spid="8" grpId="0"/>
      <p:bldP spid="5" grpId="0"/>
      <p:bldP spid="5"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09030" y="1878330"/>
            <a:ext cx="2493645" cy="169291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939530" y="1878330"/>
            <a:ext cx="2493645" cy="169291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85515" y="1878330"/>
            <a:ext cx="2493645" cy="1692910"/>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3745" y="1878330"/>
            <a:ext cx="2493645" cy="1692910"/>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5374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8" name="文本框 7"/>
          <p:cNvSpPr txBox="1"/>
          <p:nvPr/>
        </p:nvSpPr>
        <p:spPr>
          <a:xfrm>
            <a:off x="3484880"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9" name="文本框 8"/>
          <p:cNvSpPr txBox="1"/>
          <p:nvPr/>
        </p:nvSpPr>
        <p:spPr>
          <a:xfrm>
            <a:off x="620839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0" name="文本框 9"/>
          <p:cNvSpPr txBox="1"/>
          <p:nvPr/>
        </p:nvSpPr>
        <p:spPr>
          <a:xfrm>
            <a:off x="893889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5" name="文本框 14"/>
          <p:cNvSpPr txBox="1"/>
          <p:nvPr/>
        </p:nvSpPr>
        <p:spPr>
          <a:xfrm>
            <a:off x="4490720" y="497840"/>
            <a:ext cx="3211195"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DESTINY  FREEDOM</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vertical)">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5" fill="hold" grpId="1"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500"/>
                                        <p:tgtEl>
                                          <p:spTgt spid="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vertical)">
                                      <p:cBhvr>
                                        <p:cTn id="35" dur="500"/>
                                        <p:tgtEl>
                                          <p:spTgt spid="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P spid="16" grpId="1"/>
      <p:bldP spid="8" grpId="0"/>
      <p:bldP spid="8" grpId="1"/>
      <p:bldP spid="9" grpId="0"/>
      <p:bldP spid="9" grpId="1"/>
      <p:bldP spid="10" grpId="0"/>
      <p:bldP spid="10" grpId="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6045" y="154940"/>
            <a:ext cx="11979275" cy="6562725"/>
            <a:chOff x="167" y="244"/>
            <a:chExt cx="18865" cy="10335"/>
          </a:xfrm>
        </p:grpSpPr>
        <p:pic>
          <p:nvPicPr>
            <p:cNvPr id="5" name="图片 4" descr="下载 (11)"/>
            <p:cNvPicPr>
              <a:picLocks noChangeAspect="1"/>
            </p:cNvPicPr>
            <p:nvPr/>
          </p:nvPicPr>
          <p:blipFill>
            <a:blip r:embed="rId3" cstate="email"/>
            <a:srcRect/>
            <a:stretch>
              <a:fillRect/>
            </a:stretch>
          </p:blipFill>
          <p:spPr>
            <a:xfrm>
              <a:off x="249" y="244"/>
              <a:ext cx="18702" cy="10312"/>
            </a:xfrm>
            <a:prstGeom prst="rect">
              <a:avLst/>
            </a:prstGeom>
          </p:spPr>
        </p:pic>
        <p:sp>
          <p:nvSpPr>
            <p:cNvPr id="6" name="矩形 5"/>
            <p:cNvSpPr/>
            <p:nvPr/>
          </p:nvSpPr>
          <p:spPr>
            <a:xfrm>
              <a:off x="167" y="245"/>
              <a:ext cx="18865" cy="1033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5041265" y="-635"/>
            <a:ext cx="2110105" cy="160718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381625" y="154940"/>
            <a:ext cx="1430020" cy="891540"/>
          </a:xfrm>
          <a:prstGeom prst="rect">
            <a:avLst/>
          </a:prstGeom>
          <a:noFill/>
        </p:spPr>
        <p:txBody>
          <a:bodyPr wrap="square" rtlCol="0">
            <a:spAutoFit/>
          </a:bodyPr>
          <a:lstStyle/>
          <a:p>
            <a:pPr algn="ctr">
              <a:lnSpc>
                <a:spcPct val="130000"/>
              </a:lnSpc>
            </a:pPr>
            <a:r>
              <a:rPr lang="en-US" altLang="zh-CN" sz="2000">
                <a:latin typeface="华文细黑" panose="02010600040101010101" charset="-122"/>
                <a:ea typeface="华文细黑" panose="02010600040101010101" charset="-122"/>
              </a:rPr>
              <a:t>THE</a:t>
            </a:r>
          </a:p>
          <a:p>
            <a:pPr algn="ctr">
              <a:lnSpc>
                <a:spcPct val="130000"/>
              </a:lnSpc>
            </a:pPr>
            <a:r>
              <a:rPr lang="en-US" altLang="zh-CN" sz="2000">
                <a:latin typeface="华文细黑" panose="02010600040101010101" charset="-122"/>
                <a:ea typeface="华文细黑" panose="02010600040101010101" charset="-122"/>
              </a:rPr>
              <a:t>END</a:t>
            </a:r>
          </a:p>
        </p:txBody>
      </p:sp>
      <p:sp>
        <p:nvSpPr>
          <p:cNvPr id="132" name="直线箭头"/>
          <p:cNvSpPr/>
          <p:nvPr/>
        </p:nvSpPr>
        <p:spPr>
          <a:xfrm>
            <a:off x="5864860" y="1157605"/>
            <a:ext cx="462280" cy="304165"/>
          </a:xfrm>
          <a:custGeom>
            <a:avLst/>
            <a:gdLst>
              <a:gd name="connsiteX0" fmla="*/ 314324 w 634413"/>
              <a:gd name="connsiteY0" fmla="*/ 44459 h 400123"/>
              <a:gd name="connsiteX1" fmla="*/ 314324 w 634413"/>
              <a:gd name="connsiteY1" fmla="*/ 355665 h 400123"/>
              <a:gd name="connsiteX2" fmla="*/ 582605 w 634413"/>
              <a:gd name="connsiteY2" fmla="*/ 200062 h 400123"/>
              <a:gd name="connsiteX3" fmla="*/ 289481 w 634413"/>
              <a:gd name="connsiteY3" fmla="*/ 0 h 400123"/>
              <a:gd name="connsiteX4" fmla="*/ 634413 w 634413"/>
              <a:gd name="connsiteY4" fmla="*/ 200062 h 400123"/>
              <a:gd name="connsiteX5" fmla="*/ 289481 w 634413"/>
              <a:gd name="connsiteY5" fmla="*/ 400123 h 400123"/>
              <a:gd name="connsiteX6" fmla="*/ 289481 w 634413"/>
              <a:gd name="connsiteY6" fmla="*/ 213398 h 400123"/>
              <a:gd name="connsiteX7" fmla="*/ 0 w 634413"/>
              <a:gd name="connsiteY7" fmla="*/ 213398 h 400123"/>
              <a:gd name="connsiteX8" fmla="*/ 0 w 634413"/>
              <a:gd name="connsiteY8" fmla="*/ 186726 h 400123"/>
              <a:gd name="connsiteX9" fmla="*/ 289481 w 634413"/>
              <a:gd name="connsiteY9" fmla="*/ 186726 h 4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13" h="400123">
                <a:moveTo>
                  <a:pt x="314324" y="44459"/>
                </a:moveTo>
                <a:lnTo>
                  <a:pt x="314324" y="355665"/>
                </a:lnTo>
                <a:lnTo>
                  <a:pt x="582605" y="200062"/>
                </a:lnTo>
                <a:close/>
                <a:moveTo>
                  <a:pt x="289481" y="0"/>
                </a:moveTo>
                <a:lnTo>
                  <a:pt x="634413" y="200062"/>
                </a:lnTo>
                <a:lnTo>
                  <a:pt x="289481" y="400123"/>
                </a:lnTo>
                <a:lnTo>
                  <a:pt x="289481" y="213398"/>
                </a:lnTo>
                <a:lnTo>
                  <a:pt x="0" y="213398"/>
                </a:lnTo>
                <a:lnTo>
                  <a:pt x="0" y="186726"/>
                </a:lnTo>
                <a:lnTo>
                  <a:pt x="289481" y="18672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4" name="文本框 13"/>
          <p:cNvSpPr txBox="1"/>
          <p:nvPr/>
        </p:nvSpPr>
        <p:spPr>
          <a:xfrm>
            <a:off x="2914015" y="2700020"/>
            <a:ext cx="6362700" cy="1322070"/>
          </a:xfrm>
          <a:prstGeom prst="rect">
            <a:avLst/>
          </a:prstGeom>
          <a:noFill/>
        </p:spPr>
        <p:txBody>
          <a:bodyPr wrap="square" rtlCol="0">
            <a:spAutoFit/>
          </a:bodyPr>
          <a:lstStyle/>
          <a:p>
            <a:pPr algn="ctr" fontAlgn="auto">
              <a:lnSpc>
                <a:spcPct val="100000"/>
              </a:lnSpc>
            </a:pPr>
            <a:r>
              <a:rPr lang="en-US" altLang="zh-CN" sz="8000">
                <a:latin typeface="华文细黑" panose="02010600040101010101" charset="-122"/>
                <a:ea typeface="华文细黑" panose="02010600040101010101" charset="-122"/>
              </a:rPr>
              <a:t>THANK YOU</a:t>
            </a:r>
          </a:p>
        </p:txBody>
      </p:sp>
      <p:sp>
        <p:nvSpPr>
          <p:cNvPr id="11" name="文本框 10"/>
          <p:cNvSpPr txBox="1"/>
          <p:nvPr/>
        </p:nvSpPr>
        <p:spPr>
          <a:xfrm>
            <a:off x="3656330" y="4022090"/>
            <a:ext cx="4877435" cy="414020"/>
          </a:xfrm>
          <a:prstGeom prst="rect">
            <a:avLst/>
          </a:prstGeom>
          <a:noFill/>
        </p:spPr>
        <p:txBody>
          <a:bodyPr wrap="square" rtlCol="0">
            <a:spAutoFit/>
          </a:bodyPr>
          <a:lstStyle/>
          <a:p>
            <a:pPr algn="ctr" fontAlgn="auto">
              <a:lnSpc>
                <a:spcPct val="150000"/>
              </a:lnSpc>
            </a:pPr>
            <a:r>
              <a:rPr lang="zh-CN" altLang="en-US" sz="1400">
                <a:solidFill>
                  <a:schemeClr val="tx1"/>
                </a:solidFill>
                <a:latin typeface="华文细黑" panose="02010600040101010101" charset="-122"/>
                <a:ea typeface="华文细黑" panose="02010600040101010101" charset="-122"/>
                <a:sym typeface="+mn-ea"/>
              </a:rPr>
              <a:t>I love you more than I've ever loved any woman. </a:t>
            </a:r>
            <a:endParaRPr lang="zh-CN" altLang="en-US" sz="1400" dirty="0">
              <a:solidFill>
                <a:schemeClr val="tx1"/>
              </a:solidFill>
              <a:latin typeface="华文细黑" panose="02010600040101010101" charset="-122"/>
              <a:ea typeface="华文细黑" panose="02010600040101010101" charset="-122"/>
              <a:sym typeface="+mn-ea"/>
            </a:endParaRPr>
          </a:p>
        </p:txBody>
      </p:sp>
      <p:sp>
        <p:nvSpPr>
          <p:cNvPr id="13" name="矩形 12"/>
          <p:cNvSpPr/>
          <p:nvPr/>
        </p:nvSpPr>
        <p:spPr>
          <a:xfrm>
            <a:off x="5040630" y="6551930"/>
            <a:ext cx="2110105" cy="1657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53" presetClass="entr" presetSubtype="16"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additive="base">
                                        <p:cTn id="21" dur="500" fill="hold"/>
                                        <p:tgtEl>
                                          <p:spTgt spid="132"/>
                                        </p:tgtEl>
                                        <p:attrNameLst>
                                          <p:attrName>ppt_x</p:attrName>
                                        </p:attrNameLst>
                                      </p:cBhvr>
                                      <p:tavLst>
                                        <p:tav tm="0">
                                          <p:val>
                                            <p:strVal val="0-#ppt_w/2"/>
                                          </p:val>
                                        </p:tav>
                                        <p:tav tm="100000">
                                          <p:val>
                                            <p:strVal val="#ppt_x"/>
                                          </p:val>
                                        </p:tav>
                                      </p:tavLst>
                                    </p:anim>
                                    <p:anim calcmode="lin" valueType="num">
                                      <p:cBhvr additive="base">
                                        <p:cTn id="22" dur="500" fill="hold"/>
                                        <p:tgtEl>
                                          <p:spTgt spid="13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4" presetClass="entr" presetSubtype="5" fill="hold" grpId="3" nodeType="afterEffect">
                                  <p:stCondLst>
                                    <p:cond delay="0"/>
                                  </p:stCondLst>
                                  <p:iterate type="lt">
                                    <p:tmPct val="0"/>
                                  </p:iterate>
                                  <p:childTnLst>
                                    <p:set>
                                      <p:cBhvr>
                                        <p:cTn id="25" dur="1" fill="hold">
                                          <p:stCondLst>
                                            <p:cond delay="0"/>
                                          </p:stCondLst>
                                        </p:cTn>
                                        <p:tgtEl>
                                          <p:spTgt spid="14"/>
                                        </p:tgtEl>
                                        <p:attrNameLst>
                                          <p:attrName>style.visibility</p:attrName>
                                        </p:attrNameLst>
                                      </p:cBhvr>
                                      <p:to>
                                        <p:strVal val="visible"/>
                                      </p:to>
                                    </p:set>
                                    <p:animEffect transition="in" filter="randombar(vertical)">
                                      <p:cBhvr>
                                        <p:cTn id="26" dur="500"/>
                                        <p:tgtEl>
                                          <p:spTgt spid="14"/>
                                        </p:tgtEl>
                                      </p:cBhvr>
                                    </p:animEffect>
                                  </p:childTnLst>
                                </p:cTn>
                              </p:par>
                            </p:childTnLst>
                          </p:cTn>
                        </p:par>
                        <p:par>
                          <p:cTn id="27" fill="hold">
                            <p:stCondLst>
                              <p:cond delay="3000"/>
                            </p:stCondLst>
                            <p:childTnLst>
                              <p:par>
                                <p:cTn id="28" presetID="12" presetClass="entr" presetSubtype="4" fill="hold" grpId="1"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p:bldP spid="10" grpId="1"/>
      <p:bldP spid="132" grpId="0" bldLvl="0" animBg="1"/>
      <p:bldP spid="14" grpId="0"/>
      <p:bldP spid="14" grpId="2"/>
      <p:bldP spid="14" grpId="3"/>
      <p:bldP spid="11" grpId="0"/>
      <p:bldP spid="11" grpId="1"/>
      <p:bldP spid="1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04890" y="-41910"/>
            <a:ext cx="0" cy="6941820"/>
          </a:xfrm>
          <a:prstGeom prst="line">
            <a:avLst/>
          </a:prstGeom>
          <a:ln w="1905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104890" y="910590"/>
            <a:ext cx="104775" cy="35947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09665" y="1262380"/>
            <a:ext cx="5981065" cy="28911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1295" y="1330960"/>
            <a:ext cx="3453130" cy="3027045"/>
            <a:chOff x="1109" y="990"/>
            <a:chExt cx="7384" cy="6473"/>
          </a:xfrm>
        </p:grpSpPr>
        <p:sp>
          <p:nvSpPr>
            <p:cNvPr id="7" name="等腰三角形 6"/>
            <p:cNvSpPr/>
            <p:nvPr/>
          </p:nvSpPr>
          <p:spPr>
            <a:xfrm>
              <a:off x="1109" y="990"/>
              <a:ext cx="6863" cy="6104"/>
            </a:xfrm>
            <a:prstGeom prst="triangl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1831" y="1537"/>
              <a:ext cx="6663" cy="5926"/>
            </a:xfrm>
            <a:prstGeom prst="triangle">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555625" y="1897380"/>
            <a:ext cx="5040630" cy="2399665"/>
          </a:xfrm>
          <a:prstGeom prst="rect">
            <a:avLst/>
          </a:prstGeom>
          <a:noFill/>
        </p:spPr>
        <p:txBody>
          <a:bodyPr wrap="square" rtlCol="0">
            <a:spAutoFit/>
          </a:bodyPr>
          <a:lstStyle/>
          <a:p>
            <a:pPr algn="ctr"/>
            <a:r>
              <a:rPr lang="en-US" altLang="zh-CN" sz="15000">
                <a:latin typeface="Forte" panose="03060902040502070203" charset="0"/>
              </a:rPr>
              <a:t>ONE</a:t>
            </a:r>
          </a:p>
        </p:txBody>
      </p:sp>
      <p:sp>
        <p:nvSpPr>
          <p:cNvPr id="11" name="文本框 10"/>
          <p:cNvSpPr txBox="1"/>
          <p:nvPr/>
        </p:nvSpPr>
        <p:spPr>
          <a:xfrm>
            <a:off x="1034415" y="4862830"/>
            <a:ext cx="429133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6475730" y="4607560"/>
            <a:ext cx="5178425"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3000"/>
                            </p:stCondLst>
                            <p:childTnLst>
                              <p:par>
                                <p:cTn id="37" presetID="14" presetClass="entr" presetSubtype="5" fill="hold" grpId="1"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895" y="798195"/>
            <a:ext cx="7471410" cy="526097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00720" y="798830"/>
            <a:ext cx="3195955" cy="526034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日历"/>
          <p:cNvSpPr/>
          <p:nvPr/>
        </p:nvSpPr>
        <p:spPr bwMode="auto">
          <a:xfrm>
            <a:off x="9441815" y="1418590"/>
            <a:ext cx="914400" cy="914400"/>
          </a:xfrm>
          <a:custGeom>
            <a:avLst/>
            <a:gdLst>
              <a:gd name="T0" fmla="*/ 179947 w 3280"/>
              <a:gd name="T1" fmla="*/ 1800397 h 3280"/>
              <a:gd name="T2" fmla="*/ 0 w 3280"/>
              <a:gd name="T3" fmla="*/ 792065 h 3280"/>
              <a:gd name="T4" fmla="*/ 108078 w 3280"/>
              <a:gd name="T5" fmla="*/ 1512224 h 3280"/>
              <a:gd name="T6" fmla="*/ 1475783 w 3280"/>
              <a:gd name="T7" fmla="*/ 1692263 h 3280"/>
              <a:gd name="T8" fmla="*/ 1688647 w 3280"/>
              <a:gd name="T9" fmla="*/ 792065 h 3280"/>
              <a:gd name="T10" fmla="*/ 1799468 w 3280"/>
              <a:gd name="T11" fmla="*/ 1620357 h 3280"/>
              <a:gd name="T12" fmla="*/ 1395685 w 3280"/>
              <a:gd name="T13" fmla="*/ 1228442 h 3280"/>
              <a:gd name="T14" fmla="*/ 1385261 w 3280"/>
              <a:gd name="T15" fmla="*/ 1390916 h 3280"/>
              <a:gd name="T16" fmla="*/ 1182821 w 3280"/>
              <a:gd name="T17" fmla="*/ 1485876 h 3280"/>
              <a:gd name="T18" fmla="*/ 986964 w 3280"/>
              <a:gd name="T19" fmla="*/ 1414519 h 3280"/>
              <a:gd name="T20" fmla="*/ 1100528 w 3280"/>
              <a:gd name="T21" fmla="*/ 1305288 h 3280"/>
              <a:gd name="T22" fmla="*/ 1178981 w 3280"/>
              <a:gd name="T23" fmla="*/ 1389819 h 3280"/>
              <a:gd name="T24" fmla="*/ 1252496 w 3280"/>
              <a:gd name="T25" fmla="*/ 1304739 h 3280"/>
              <a:gd name="T26" fmla="*/ 1177335 w 3280"/>
              <a:gd name="T27" fmla="*/ 1221855 h 3280"/>
              <a:gd name="T28" fmla="*/ 1134543 w 3280"/>
              <a:gd name="T29" fmla="*/ 1118661 h 3280"/>
              <a:gd name="T30" fmla="*/ 1206412 w 3280"/>
              <a:gd name="T31" fmla="*/ 1101096 h 3280"/>
              <a:gd name="T32" fmla="*/ 1211349 w 3280"/>
              <a:gd name="T33" fmla="*/ 1012723 h 3280"/>
              <a:gd name="T34" fmla="*/ 1124119 w 3280"/>
              <a:gd name="T35" fmla="*/ 1013821 h 3280"/>
              <a:gd name="T36" fmla="*/ 951304 w 3280"/>
              <a:gd name="T37" fmla="*/ 1046206 h 3280"/>
              <a:gd name="T38" fmla="*/ 1171849 w 3280"/>
              <a:gd name="T39" fmla="*/ 899101 h 3280"/>
              <a:gd name="T40" fmla="*/ 1381969 w 3280"/>
              <a:gd name="T41" fmla="*/ 1044560 h 3280"/>
              <a:gd name="T42" fmla="*/ 1301323 w 3280"/>
              <a:gd name="T43" fmla="*/ 1163671 h 3280"/>
              <a:gd name="T44" fmla="*/ 1395685 w 3280"/>
              <a:gd name="T45" fmla="*/ 1228442 h 3280"/>
              <a:gd name="T46" fmla="*/ 387873 w 3280"/>
              <a:gd name="T47" fmla="*/ 1475996 h 3280"/>
              <a:gd name="T48" fmla="*/ 591959 w 3280"/>
              <a:gd name="T49" fmla="*/ 1198801 h 3280"/>
              <a:gd name="T50" fmla="*/ 699488 w 3280"/>
              <a:gd name="T51" fmla="*/ 1069809 h 3280"/>
              <a:gd name="T52" fmla="*/ 632557 w 3280"/>
              <a:gd name="T53" fmla="*/ 1007234 h 3280"/>
              <a:gd name="T54" fmla="*/ 557396 w 3280"/>
              <a:gd name="T55" fmla="*/ 1078591 h 3280"/>
              <a:gd name="T56" fmla="*/ 433957 w 3280"/>
              <a:gd name="T57" fmla="*/ 976496 h 3280"/>
              <a:gd name="T58" fmla="*/ 628168 w 3280"/>
              <a:gd name="T59" fmla="*/ 899101 h 3280"/>
              <a:gd name="T60" fmla="*/ 830059 w 3280"/>
              <a:gd name="T61" fmla="*/ 976496 h 3280"/>
              <a:gd name="T62" fmla="*/ 826219 w 3280"/>
              <a:gd name="T63" fmla="*/ 1163671 h 3280"/>
              <a:gd name="T64" fmla="*/ 652307 w 3280"/>
              <a:gd name="T65" fmla="*/ 1312972 h 3280"/>
              <a:gd name="T66" fmla="*/ 860782 w 3280"/>
              <a:gd name="T67" fmla="*/ 1347553 h 3280"/>
              <a:gd name="T68" fmla="*/ 0 w 3280"/>
              <a:gd name="T69" fmla="*/ 323852 h 3280"/>
              <a:gd name="T70" fmla="*/ 252364 w 3280"/>
              <a:gd name="T71" fmla="*/ 143812 h 3280"/>
              <a:gd name="T72" fmla="*/ 396102 w 3280"/>
              <a:gd name="T73" fmla="*/ 647704 h 3280"/>
              <a:gd name="T74" fmla="*/ 539840 w 3280"/>
              <a:gd name="T75" fmla="*/ 143812 h 3280"/>
              <a:gd name="T76" fmla="*/ 1259628 w 3280"/>
              <a:gd name="T77" fmla="*/ 503892 h 3280"/>
              <a:gd name="T78" fmla="*/ 1547652 w 3280"/>
              <a:gd name="T79" fmla="*/ 503892 h 3280"/>
              <a:gd name="T80" fmla="*/ 1619521 w 3280"/>
              <a:gd name="T81" fmla="*/ 143812 h 3280"/>
              <a:gd name="T82" fmla="*/ 1799468 w 3280"/>
              <a:gd name="T83" fmla="*/ 720159 h 3280"/>
              <a:gd name="T84" fmla="*/ 0 w 3280"/>
              <a:gd name="T85" fmla="*/ 323852 h 3280"/>
              <a:gd name="T86" fmla="*/ 1295836 w 3280"/>
              <a:gd name="T87" fmla="*/ 467664 h 3280"/>
              <a:gd name="T88" fmla="*/ 1403914 w 3280"/>
              <a:gd name="T89" fmla="*/ 0 h 3280"/>
              <a:gd name="T90" fmla="*/ 1511443 w 3280"/>
              <a:gd name="T91" fmla="*/ 467664 h 3280"/>
              <a:gd name="T92" fmla="*/ 396102 w 3280"/>
              <a:gd name="T93" fmla="*/ 575798 h 3280"/>
              <a:gd name="T94" fmla="*/ 288025 w 3280"/>
              <a:gd name="T95" fmla="*/ 108134 h 3280"/>
              <a:gd name="T96" fmla="*/ 504180 w 3280"/>
              <a:gd name="T97" fmla="*/ 108134 h 3280"/>
              <a:gd name="T98" fmla="*/ 396102 w 3280"/>
              <a:gd name="T99" fmla="*/ 575798 h 3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80" h="3280">
                <a:moveTo>
                  <a:pt x="2952" y="3280"/>
                </a:moveTo>
                <a:cubicBezTo>
                  <a:pt x="328" y="3280"/>
                  <a:pt x="328" y="3280"/>
                  <a:pt x="328" y="3280"/>
                </a:cubicBezTo>
                <a:cubicBezTo>
                  <a:pt x="147" y="3280"/>
                  <a:pt x="0" y="3133"/>
                  <a:pt x="0" y="2952"/>
                </a:cubicBezTo>
                <a:cubicBezTo>
                  <a:pt x="0" y="1443"/>
                  <a:pt x="0" y="1443"/>
                  <a:pt x="0" y="1443"/>
                </a:cubicBezTo>
                <a:cubicBezTo>
                  <a:pt x="203" y="1443"/>
                  <a:pt x="203" y="1443"/>
                  <a:pt x="203" y="1443"/>
                </a:cubicBezTo>
                <a:cubicBezTo>
                  <a:pt x="202" y="2013"/>
                  <a:pt x="197" y="2755"/>
                  <a:pt x="197" y="2755"/>
                </a:cubicBezTo>
                <a:cubicBezTo>
                  <a:pt x="197" y="2936"/>
                  <a:pt x="410" y="3083"/>
                  <a:pt x="591" y="3083"/>
                </a:cubicBezTo>
                <a:cubicBezTo>
                  <a:pt x="2690" y="3083"/>
                  <a:pt x="2690" y="3083"/>
                  <a:pt x="2690" y="3083"/>
                </a:cubicBezTo>
                <a:cubicBezTo>
                  <a:pt x="2871" y="3083"/>
                  <a:pt x="3083" y="2936"/>
                  <a:pt x="3083" y="2755"/>
                </a:cubicBezTo>
                <a:cubicBezTo>
                  <a:pt x="3083" y="2755"/>
                  <a:pt x="3079" y="1996"/>
                  <a:pt x="3078" y="1443"/>
                </a:cubicBezTo>
                <a:cubicBezTo>
                  <a:pt x="3280" y="1443"/>
                  <a:pt x="3280" y="1443"/>
                  <a:pt x="3280" y="1443"/>
                </a:cubicBezTo>
                <a:cubicBezTo>
                  <a:pt x="3280" y="2952"/>
                  <a:pt x="3280" y="2952"/>
                  <a:pt x="3280" y="2952"/>
                </a:cubicBezTo>
                <a:cubicBezTo>
                  <a:pt x="3280" y="3133"/>
                  <a:pt x="3133" y="3280"/>
                  <a:pt x="2952" y="3280"/>
                </a:cubicBezTo>
                <a:close/>
                <a:moveTo>
                  <a:pt x="2544" y="2238"/>
                </a:moveTo>
                <a:cubicBezTo>
                  <a:pt x="2562" y="2272"/>
                  <a:pt x="2572" y="2313"/>
                  <a:pt x="2572" y="2361"/>
                </a:cubicBezTo>
                <a:cubicBezTo>
                  <a:pt x="2572" y="2422"/>
                  <a:pt x="2556" y="2479"/>
                  <a:pt x="2525" y="2534"/>
                </a:cubicBezTo>
                <a:cubicBezTo>
                  <a:pt x="2493" y="2590"/>
                  <a:pt x="2448" y="2632"/>
                  <a:pt x="2389" y="2662"/>
                </a:cubicBezTo>
                <a:cubicBezTo>
                  <a:pt x="2330" y="2692"/>
                  <a:pt x="2252" y="2707"/>
                  <a:pt x="2156" y="2707"/>
                </a:cubicBezTo>
                <a:cubicBezTo>
                  <a:pt x="2062" y="2707"/>
                  <a:pt x="1987" y="2696"/>
                  <a:pt x="1933" y="2674"/>
                </a:cubicBezTo>
                <a:cubicBezTo>
                  <a:pt x="1879" y="2651"/>
                  <a:pt x="1834" y="2619"/>
                  <a:pt x="1799" y="2577"/>
                </a:cubicBezTo>
                <a:cubicBezTo>
                  <a:pt x="1764" y="2534"/>
                  <a:pt x="1738" y="2481"/>
                  <a:pt x="1719" y="2416"/>
                </a:cubicBezTo>
                <a:cubicBezTo>
                  <a:pt x="2006" y="2378"/>
                  <a:pt x="2006" y="2378"/>
                  <a:pt x="2006" y="2378"/>
                </a:cubicBezTo>
                <a:cubicBezTo>
                  <a:pt x="2017" y="2436"/>
                  <a:pt x="2034" y="2476"/>
                  <a:pt x="2058" y="2498"/>
                </a:cubicBezTo>
                <a:cubicBezTo>
                  <a:pt x="2082" y="2521"/>
                  <a:pt x="2112" y="2532"/>
                  <a:pt x="2149" y="2532"/>
                </a:cubicBezTo>
                <a:cubicBezTo>
                  <a:pt x="2187" y="2532"/>
                  <a:pt x="2219" y="2518"/>
                  <a:pt x="2245" y="2490"/>
                </a:cubicBezTo>
                <a:cubicBezTo>
                  <a:pt x="2270" y="2461"/>
                  <a:pt x="2283" y="2424"/>
                  <a:pt x="2283" y="2377"/>
                </a:cubicBezTo>
                <a:cubicBezTo>
                  <a:pt x="2283" y="2329"/>
                  <a:pt x="2271" y="2292"/>
                  <a:pt x="2246" y="2265"/>
                </a:cubicBezTo>
                <a:cubicBezTo>
                  <a:pt x="2221" y="2239"/>
                  <a:pt x="2188" y="2226"/>
                  <a:pt x="2146" y="2226"/>
                </a:cubicBezTo>
                <a:cubicBezTo>
                  <a:pt x="2123" y="2226"/>
                  <a:pt x="2092" y="2232"/>
                  <a:pt x="2053" y="2243"/>
                </a:cubicBezTo>
                <a:cubicBezTo>
                  <a:pt x="2068" y="2038"/>
                  <a:pt x="2068" y="2038"/>
                  <a:pt x="2068" y="2038"/>
                </a:cubicBezTo>
                <a:cubicBezTo>
                  <a:pt x="2084" y="2040"/>
                  <a:pt x="2096" y="2042"/>
                  <a:pt x="2105" y="2042"/>
                </a:cubicBezTo>
                <a:cubicBezTo>
                  <a:pt x="2142" y="2042"/>
                  <a:pt x="2174" y="2030"/>
                  <a:pt x="2199" y="2006"/>
                </a:cubicBezTo>
                <a:cubicBezTo>
                  <a:pt x="2224" y="1982"/>
                  <a:pt x="2237" y="1953"/>
                  <a:pt x="2237" y="1920"/>
                </a:cubicBezTo>
                <a:cubicBezTo>
                  <a:pt x="2237" y="1889"/>
                  <a:pt x="2227" y="1864"/>
                  <a:pt x="2208" y="1845"/>
                </a:cubicBezTo>
                <a:cubicBezTo>
                  <a:pt x="2190" y="1826"/>
                  <a:pt x="2164" y="1817"/>
                  <a:pt x="2131" y="1817"/>
                </a:cubicBezTo>
                <a:cubicBezTo>
                  <a:pt x="2097" y="1817"/>
                  <a:pt x="2070" y="1827"/>
                  <a:pt x="2049" y="1847"/>
                </a:cubicBezTo>
                <a:cubicBezTo>
                  <a:pt x="2027" y="1868"/>
                  <a:pt x="2013" y="1904"/>
                  <a:pt x="2006" y="1955"/>
                </a:cubicBezTo>
                <a:cubicBezTo>
                  <a:pt x="1734" y="1906"/>
                  <a:pt x="1734" y="1906"/>
                  <a:pt x="1734" y="1906"/>
                </a:cubicBezTo>
                <a:cubicBezTo>
                  <a:pt x="1757" y="1820"/>
                  <a:pt x="1800" y="1753"/>
                  <a:pt x="1864" y="1708"/>
                </a:cubicBezTo>
                <a:cubicBezTo>
                  <a:pt x="1928" y="1662"/>
                  <a:pt x="2019" y="1638"/>
                  <a:pt x="2136" y="1638"/>
                </a:cubicBezTo>
                <a:cubicBezTo>
                  <a:pt x="2271" y="1638"/>
                  <a:pt x="2369" y="1664"/>
                  <a:pt x="2429" y="1714"/>
                </a:cubicBezTo>
                <a:cubicBezTo>
                  <a:pt x="2489" y="1764"/>
                  <a:pt x="2519" y="1827"/>
                  <a:pt x="2519" y="1903"/>
                </a:cubicBezTo>
                <a:cubicBezTo>
                  <a:pt x="2519" y="1948"/>
                  <a:pt x="2507" y="1989"/>
                  <a:pt x="2483" y="2025"/>
                </a:cubicBezTo>
                <a:cubicBezTo>
                  <a:pt x="2458" y="2061"/>
                  <a:pt x="2421" y="2092"/>
                  <a:pt x="2372" y="2120"/>
                </a:cubicBezTo>
                <a:cubicBezTo>
                  <a:pt x="2412" y="2130"/>
                  <a:pt x="2442" y="2141"/>
                  <a:pt x="2464" y="2154"/>
                </a:cubicBezTo>
                <a:cubicBezTo>
                  <a:pt x="2498" y="2175"/>
                  <a:pt x="2524" y="2203"/>
                  <a:pt x="2544" y="2238"/>
                </a:cubicBezTo>
                <a:close/>
                <a:moveTo>
                  <a:pt x="1569" y="2689"/>
                </a:moveTo>
                <a:cubicBezTo>
                  <a:pt x="707" y="2689"/>
                  <a:pt x="707" y="2689"/>
                  <a:pt x="707" y="2689"/>
                </a:cubicBezTo>
                <a:cubicBezTo>
                  <a:pt x="717" y="2604"/>
                  <a:pt x="747" y="2524"/>
                  <a:pt x="797" y="2449"/>
                </a:cubicBezTo>
                <a:cubicBezTo>
                  <a:pt x="847" y="2374"/>
                  <a:pt x="941" y="2286"/>
                  <a:pt x="1079" y="2184"/>
                </a:cubicBezTo>
                <a:cubicBezTo>
                  <a:pt x="1163" y="2121"/>
                  <a:pt x="1217" y="2074"/>
                  <a:pt x="1240" y="2042"/>
                </a:cubicBezTo>
                <a:cubicBezTo>
                  <a:pt x="1264" y="2009"/>
                  <a:pt x="1275" y="1978"/>
                  <a:pt x="1275" y="1949"/>
                </a:cubicBezTo>
                <a:cubicBezTo>
                  <a:pt x="1275" y="1918"/>
                  <a:pt x="1264" y="1891"/>
                  <a:pt x="1241" y="1869"/>
                </a:cubicBezTo>
                <a:cubicBezTo>
                  <a:pt x="1217" y="1846"/>
                  <a:pt x="1188" y="1835"/>
                  <a:pt x="1153" y="1835"/>
                </a:cubicBezTo>
                <a:cubicBezTo>
                  <a:pt x="1116" y="1835"/>
                  <a:pt x="1086" y="1847"/>
                  <a:pt x="1063" y="1869"/>
                </a:cubicBezTo>
                <a:cubicBezTo>
                  <a:pt x="1040" y="1893"/>
                  <a:pt x="1024" y="1907"/>
                  <a:pt x="1016" y="1965"/>
                </a:cubicBezTo>
                <a:cubicBezTo>
                  <a:pt x="729" y="1968"/>
                  <a:pt x="729" y="1968"/>
                  <a:pt x="729" y="1968"/>
                </a:cubicBezTo>
                <a:cubicBezTo>
                  <a:pt x="740" y="1887"/>
                  <a:pt x="761" y="1824"/>
                  <a:pt x="791" y="1779"/>
                </a:cubicBezTo>
                <a:cubicBezTo>
                  <a:pt x="821" y="1734"/>
                  <a:pt x="863" y="1699"/>
                  <a:pt x="918" y="1675"/>
                </a:cubicBezTo>
                <a:cubicBezTo>
                  <a:pt x="972" y="1651"/>
                  <a:pt x="1048" y="1638"/>
                  <a:pt x="1145" y="1638"/>
                </a:cubicBezTo>
                <a:cubicBezTo>
                  <a:pt x="1246" y="1638"/>
                  <a:pt x="1325" y="1650"/>
                  <a:pt x="1381" y="1673"/>
                </a:cubicBezTo>
                <a:cubicBezTo>
                  <a:pt x="1437" y="1696"/>
                  <a:pt x="1481" y="1731"/>
                  <a:pt x="1513" y="1779"/>
                </a:cubicBezTo>
                <a:cubicBezTo>
                  <a:pt x="1545" y="1827"/>
                  <a:pt x="1561" y="1880"/>
                  <a:pt x="1561" y="1939"/>
                </a:cubicBezTo>
                <a:cubicBezTo>
                  <a:pt x="1561" y="2002"/>
                  <a:pt x="1543" y="2062"/>
                  <a:pt x="1506" y="2120"/>
                </a:cubicBezTo>
                <a:cubicBezTo>
                  <a:pt x="1469" y="2177"/>
                  <a:pt x="1402" y="2240"/>
                  <a:pt x="1305" y="2309"/>
                </a:cubicBezTo>
                <a:cubicBezTo>
                  <a:pt x="1247" y="2348"/>
                  <a:pt x="1209" y="2376"/>
                  <a:pt x="1189" y="2392"/>
                </a:cubicBezTo>
                <a:cubicBezTo>
                  <a:pt x="1170" y="2408"/>
                  <a:pt x="1147" y="2429"/>
                  <a:pt x="1120" y="2455"/>
                </a:cubicBezTo>
                <a:cubicBezTo>
                  <a:pt x="1569" y="2455"/>
                  <a:pt x="1569" y="2455"/>
                  <a:pt x="1569" y="2455"/>
                </a:cubicBezTo>
                <a:lnTo>
                  <a:pt x="1569" y="2689"/>
                </a:lnTo>
                <a:close/>
                <a:moveTo>
                  <a:pt x="0" y="590"/>
                </a:moveTo>
                <a:cubicBezTo>
                  <a:pt x="0" y="409"/>
                  <a:pt x="147" y="262"/>
                  <a:pt x="328" y="262"/>
                </a:cubicBezTo>
                <a:cubicBezTo>
                  <a:pt x="460" y="262"/>
                  <a:pt x="460" y="262"/>
                  <a:pt x="460" y="262"/>
                </a:cubicBezTo>
                <a:cubicBezTo>
                  <a:pt x="460" y="918"/>
                  <a:pt x="460" y="918"/>
                  <a:pt x="460" y="918"/>
                </a:cubicBezTo>
                <a:cubicBezTo>
                  <a:pt x="460" y="1063"/>
                  <a:pt x="577" y="1180"/>
                  <a:pt x="722" y="1180"/>
                </a:cubicBezTo>
                <a:cubicBezTo>
                  <a:pt x="867" y="1180"/>
                  <a:pt x="984" y="1063"/>
                  <a:pt x="984" y="918"/>
                </a:cubicBezTo>
                <a:cubicBezTo>
                  <a:pt x="984" y="262"/>
                  <a:pt x="984" y="262"/>
                  <a:pt x="984" y="262"/>
                </a:cubicBezTo>
                <a:cubicBezTo>
                  <a:pt x="2296" y="262"/>
                  <a:pt x="2296" y="262"/>
                  <a:pt x="2296" y="262"/>
                </a:cubicBezTo>
                <a:cubicBezTo>
                  <a:pt x="2296" y="918"/>
                  <a:pt x="2296" y="918"/>
                  <a:pt x="2296" y="918"/>
                </a:cubicBezTo>
                <a:cubicBezTo>
                  <a:pt x="2296" y="1063"/>
                  <a:pt x="2414" y="1180"/>
                  <a:pt x="2559" y="1180"/>
                </a:cubicBezTo>
                <a:cubicBezTo>
                  <a:pt x="2703" y="1180"/>
                  <a:pt x="2821" y="1063"/>
                  <a:pt x="2821" y="918"/>
                </a:cubicBezTo>
                <a:cubicBezTo>
                  <a:pt x="2821" y="262"/>
                  <a:pt x="2821" y="262"/>
                  <a:pt x="2821" y="262"/>
                </a:cubicBezTo>
                <a:cubicBezTo>
                  <a:pt x="2952" y="262"/>
                  <a:pt x="2952" y="262"/>
                  <a:pt x="2952" y="262"/>
                </a:cubicBezTo>
                <a:cubicBezTo>
                  <a:pt x="3133" y="262"/>
                  <a:pt x="3280" y="409"/>
                  <a:pt x="3280" y="590"/>
                </a:cubicBezTo>
                <a:cubicBezTo>
                  <a:pt x="3280" y="1312"/>
                  <a:pt x="3280" y="1312"/>
                  <a:pt x="3280" y="1312"/>
                </a:cubicBezTo>
                <a:cubicBezTo>
                  <a:pt x="1876" y="1312"/>
                  <a:pt x="1575" y="1312"/>
                  <a:pt x="0" y="1312"/>
                </a:cubicBezTo>
                <a:lnTo>
                  <a:pt x="0" y="590"/>
                </a:lnTo>
                <a:close/>
                <a:moveTo>
                  <a:pt x="2559" y="1049"/>
                </a:moveTo>
                <a:cubicBezTo>
                  <a:pt x="2450" y="1049"/>
                  <a:pt x="2362" y="961"/>
                  <a:pt x="2362" y="852"/>
                </a:cubicBezTo>
                <a:cubicBezTo>
                  <a:pt x="2362" y="197"/>
                  <a:pt x="2362" y="197"/>
                  <a:pt x="2362" y="197"/>
                </a:cubicBezTo>
                <a:cubicBezTo>
                  <a:pt x="2362" y="88"/>
                  <a:pt x="2450" y="0"/>
                  <a:pt x="2559" y="0"/>
                </a:cubicBezTo>
                <a:cubicBezTo>
                  <a:pt x="2667" y="0"/>
                  <a:pt x="2755" y="88"/>
                  <a:pt x="2755" y="197"/>
                </a:cubicBezTo>
                <a:cubicBezTo>
                  <a:pt x="2755" y="852"/>
                  <a:pt x="2755" y="852"/>
                  <a:pt x="2755" y="852"/>
                </a:cubicBezTo>
                <a:cubicBezTo>
                  <a:pt x="2755" y="961"/>
                  <a:pt x="2667" y="1049"/>
                  <a:pt x="2559" y="1049"/>
                </a:cubicBezTo>
                <a:close/>
                <a:moveTo>
                  <a:pt x="722" y="1049"/>
                </a:moveTo>
                <a:cubicBezTo>
                  <a:pt x="613" y="1049"/>
                  <a:pt x="525" y="961"/>
                  <a:pt x="525" y="852"/>
                </a:cubicBezTo>
                <a:cubicBezTo>
                  <a:pt x="525" y="197"/>
                  <a:pt x="525" y="197"/>
                  <a:pt x="525" y="197"/>
                </a:cubicBezTo>
                <a:cubicBezTo>
                  <a:pt x="525" y="88"/>
                  <a:pt x="613" y="0"/>
                  <a:pt x="722" y="0"/>
                </a:cubicBezTo>
                <a:cubicBezTo>
                  <a:pt x="831" y="0"/>
                  <a:pt x="919" y="88"/>
                  <a:pt x="919" y="197"/>
                </a:cubicBezTo>
                <a:cubicBezTo>
                  <a:pt x="919" y="852"/>
                  <a:pt x="919" y="852"/>
                  <a:pt x="919" y="852"/>
                </a:cubicBezTo>
                <a:cubicBezTo>
                  <a:pt x="919" y="961"/>
                  <a:pt x="831" y="1049"/>
                  <a:pt x="722" y="1049"/>
                </a:cubicBezTo>
                <a:close/>
              </a:path>
            </a:pathLst>
          </a:custGeom>
          <a:solidFill>
            <a:schemeClr val="tx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6" name="文本框 15"/>
          <p:cNvSpPr txBox="1"/>
          <p:nvPr/>
        </p:nvSpPr>
        <p:spPr>
          <a:xfrm>
            <a:off x="8413750" y="3083560"/>
            <a:ext cx="29711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0" name="文本框 9"/>
          <p:cNvSpPr txBox="1"/>
          <p:nvPr/>
        </p:nvSpPr>
        <p:spPr>
          <a:xfrm>
            <a:off x="8414385" y="256286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3000"/>
                            </p:stCondLst>
                            <p:childTnLst>
                              <p:par>
                                <p:cTn id="25" presetID="14" presetClass="entr" presetSubtype="5"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50" grpId="0" animBg="1"/>
      <p:bldP spid="16" grpId="0"/>
      <p:bldP spid="16"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45510" y="859155"/>
            <a:ext cx="2525395" cy="252539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17285" y="859155"/>
            <a:ext cx="2525395" cy="252539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989695" y="859155"/>
            <a:ext cx="2525395" cy="252539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72465" y="3632200"/>
            <a:ext cx="2525395" cy="252539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45510" y="3632200"/>
            <a:ext cx="2525395" cy="252539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17285" y="3632200"/>
            <a:ext cx="2525395" cy="2525395"/>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509010" y="3926205"/>
            <a:ext cx="239903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5" name="文本框 14"/>
          <p:cNvSpPr txBox="1"/>
          <p:nvPr/>
        </p:nvSpPr>
        <p:spPr>
          <a:xfrm>
            <a:off x="6280785" y="1153160"/>
            <a:ext cx="239903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7" name="文本框 16"/>
          <p:cNvSpPr txBox="1"/>
          <p:nvPr/>
        </p:nvSpPr>
        <p:spPr>
          <a:xfrm>
            <a:off x="614045" y="1337945"/>
            <a:ext cx="2642235" cy="1568450"/>
          </a:xfrm>
          <a:prstGeom prst="rect">
            <a:avLst/>
          </a:prstGeom>
          <a:noFill/>
        </p:spPr>
        <p:txBody>
          <a:bodyPr wrap="square" rtlCol="0">
            <a:spAutoFit/>
          </a:bodyPr>
          <a:lstStyle/>
          <a:p>
            <a:pPr algn="ctr"/>
            <a:r>
              <a:rPr lang="en-US" altLang="zh-CN" sz="9600">
                <a:solidFill>
                  <a:schemeClr val="bg1">
                    <a:lumMod val="85000"/>
                  </a:schemeClr>
                </a:solidFill>
                <a:latin typeface="Forte" panose="03060902040502070203" charset="0"/>
              </a:rPr>
              <a:t>ONE</a:t>
            </a:r>
          </a:p>
        </p:txBody>
      </p:sp>
      <p:sp>
        <p:nvSpPr>
          <p:cNvPr id="18" name="文本框 17"/>
          <p:cNvSpPr txBox="1"/>
          <p:nvPr/>
        </p:nvSpPr>
        <p:spPr>
          <a:xfrm>
            <a:off x="735330" y="1153160"/>
            <a:ext cx="239903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9" name="文本框 18"/>
          <p:cNvSpPr txBox="1"/>
          <p:nvPr/>
        </p:nvSpPr>
        <p:spPr>
          <a:xfrm>
            <a:off x="8931275" y="4110355"/>
            <a:ext cx="2642235" cy="1568450"/>
          </a:xfrm>
          <a:prstGeom prst="rect">
            <a:avLst/>
          </a:prstGeom>
          <a:noFill/>
        </p:spPr>
        <p:txBody>
          <a:bodyPr wrap="square" rtlCol="0">
            <a:spAutoFit/>
          </a:bodyPr>
          <a:lstStyle/>
          <a:p>
            <a:pPr algn="ctr"/>
            <a:r>
              <a:rPr lang="en-US" altLang="zh-CN" sz="9600">
                <a:solidFill>
                  <a:schemeClr val="bg1">
                    <a:lumMod val="85000"/>
                  </a:schemeClr>
                </a:solidFill>
                <a:latin typeface="Forte" panose="03060902040502070203" charset="0"/>
              </a:rPr>
              <a:t>TWO</a:t>
            </a:r>
          </a:p>
        </p:txBody>
      </p:sp>
      <p:sp>
        <p:nvSpPr>
          <p:cNvPr id="20" name="文本框 19"/>
          <p:cNvSpPr txBox="1"/>
          <p:nvPr/>
        </p:nvSpPr>
        <p:spPr>
          <a:xfrm>
            <a:off x="9052560" y="3925570"/>
            <a:ext cx="239903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4" presetClass="entr" presetSubtype="5" fill="hold" grpId="1"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vertical)">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Right)">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vertical)">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vertical)">
                                      <p:cBhvr>
                                        <p:cTn id="39" dur="500"/>
                                        <p:tgtEl>
                                          <p:spTgt spid="15"/>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500"/>
                                        <p:tgtEl>
                                          <p:spTgt spid="1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5500"/>
                            </p:stCondLst>
                            <p:childTnLst>
                              <p:par>
                                <p:cTn id="57" presetID="14" presetClass="entr" presetSubtype="5" fill="hold" grpId="1"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vertic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P spid="13" grpId="0" animBg="1"/>
      <p:bldP spid="16" grpId="0"/>
      <p:bldP spid="16" grpId="1"/>
      <p:bldP spid="15" grpId="0"/>
      <p:bldP spid="15" grpId="1"/>
      <p:bldP spid="17" grpId="0"/>
      <p:bldP spid="18" grpId="0"/>
      <p:bldP spid="18" grpId="1"/>
      <p:bldP spid="19" grpId="0"/>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95" y="817880"/>
            <a:ext cx="1003935" cy="10039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a:t>+</a:t>
            </a:r>
          </a:p>
        </p:txBody>
      </p:sp>
      <p:sp>
        <p:nvSpPr>
          <p:cNvPr id="5" name="矩形 4"/>
          <p:cNvSpPr/>
          <p:nvPr/>
        </p:nvSpPr>
        <p:spPr>
          <a:xfrm>
            <a:off x="1117600" y="817880"/>
            <a:ext cx="4450080" cy="257746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684520" y="817880"/>
            <a:ext cx="4450080" cy="257746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42550" y="2835910"/>
            <a:ext cx="1950085" cy="5594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022350" y="4089400"/>
            <a:ext cx="4449445"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0" name="文本框 9"/>
          <p:cNvSpPr txBox="1"/>
          <p:nvPr/>
        </p:nvSpPr>
        <p:spPr>
          <a:xfrm>
            <a:off x="1022350" y="370332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8" name="文本框 7"/>
          <p:cNvSpPr txBox="1"/>
          <p:nvPr/>
        </p:nvSpPr>
        <p:spPr>
          <a:xfrm>
            <a:off x="5608320" y="4089400"/>
            <a:ext cx="4449445"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9" name="文本框 8"/>
          <p:cNvSpPr txBox="1"/>
          <p:nvPr/>
        </p:nvSpPr>
        <p:spPr>
          <a:xfrm>
            <a:off x="5608320" y="370332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vertical)">
                                      <p:cBhvr>
                                        <p:cTn id="29" dur="500"/>
                                        <p:tgtEl>
                                          <p:spTgt spid="1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500"/>
                            </p:stCondLst>
                            <p:childTnLst>
                              <p:par>
                                <p:cTn id="35" presetID="14" presetClass="entr" presetSubtype="5" fill="hold" grpId="1"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P spid="16" grpId="1"/>
      <p:bldP spid="10" grpId="0"/>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5310" y="486410"/>
            <a:ext cx="5401945" cy="28340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75310" y="3526790"/>
            <a:ext cx="5401945" cy="283400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07760" y="486410"/>
            <a:ext cx="5401945" cy="587438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29475" y="1637665"/>
            <a:ext cx="3359150" cy="357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371080" y="2459990"/>
            <a:ext cx="3074670" cy="1938020"/>
          </a:xfrm>
          <a:prstGeom prst="rect">
            <a:avLst/>
          </a:prstGeom>
          <a:noFill/>
        </p:spPr>
        <p:txBody>
          <a:bodyPr wrap="square" rtlCol="0">
            <a:spAutoFit/>
          </a:bodyPr>
          <a:lstStyle/>
          <a:p>
            <a:pPr algn="ctr"/>
            <a:r>
              <a:rPr lang="en-US" altLang="zh-CN" sz="12000">
                <a:solidFill>
                  <a:schemeClr val="bg1">
                    <a:lumMod val="85000"/>
                  </a:schemeClr>
                </a:solidFill>
                <a:latin typeface="Forte" panose="03060902040502070203" charset="0"/>
              </a:rPr>
              <a:t>ART</a:t>
            </a:r>
          </a:p>
        </p:txBody>
      </p:sp>
      <p:sp>
        <p:nvSpPr>
          <p:cNvPr id="20" name="文本框 19"/>
          <p:cNvSpPr txBox="1"/>
          <p:nvPr/>
        </p:nvSpPr>
        <p:spPr>
          <a:xfrm>
            <a:off x="7469505" y="2229485"/>
            <a:ext cx="2879090"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ctr" fontAlgn="auto">
              <a:lnSpc>
                <a:spcPct val="150000"/>
              </a:lnSpc>
            </a:pPr>
            <a:endParaRPr lang="zh-CN" altLang="en-US" sz="1000">
              <a:solidFill>
                <a:schemeClr val="tx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5"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9" grpId="0"/>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04890" y="-41910"/>
            <a:ext cx="0" cy="6941820"/>
          </a:xfrm>
          <a:prstGeom prst="line">
            <a:avLst/>
          </a:prstGeom>
          <a:ln w="1905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000115" y="910590"/>
            <a:ext cx="104775" cy="35947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262380"/>
            <a:ext cx="6000115" cy="28911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586345" y="1262380"/>
            <a:ext cx="3453130" cy="3027045"/>
            <a:chOff x="1109" y="990"/>
            <a:chExt cx="7384" cy="6473"/>
          </a:xfrm>
        </p:grpSpPr>
        <p:sp>
          <p:nvSpPr>
            <p:cNvPr id="7" name="等腰三角形 6"/>
            <p:cNvSpPr/>
            <p:nvPr/>
          </p:nvSpPr>
          <p:spPr>
            <a:xfrm>
              <a:off x="1109" y="990"/>
              <a:ext cx="6863" cy="6104"/>
            </a:xfrm>
            <a:prstGeom prst="triangl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1831" y="1537"/>
              <a:ext cx="6663" cy="5926"/>
            </a:xfrm>
            <a:prstGeom prst="triangle">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6670675" y="1828800"/>
            <a:ext cx="5040630" cy="2399665"/>
          </a:xfrm>
          <a:prstGeom prst="rect">
            <a:avLst/>
          </a:prstGeom>
          <a:noFill/>
        </p:spPr>
        <p:txBody>
          <a:bodyPr wrap="square" rtlCol="0">
            <a:spAutoFit/>
          </a:bodyPr>
          <a:lstStyle/>
          <a:p>
            <a:pPr algn="ctr"/>
            <a:r>
              <a:rPr lang="en-US" altLang="zh-CN" sz="15000">
                <a:latin typeface="Forte" panose="03060902040502070203" charset="0"/>
              </a:rPr>
              <a:t>TWO</a:t>
            </a:r>
          </a:p>
        </p:txBody>
      </p:sp>
      <p:sp>
        <p:nvSpPr>
          <p:cNvPr id="11" name="文本框 10"/>
          <p:cNvSpPr txBox="1"/>
          <p:nvPr/>
        </p:nvSpPr>
        <p:spPr>
          <a:xfrm>
            <a:off x="7139940" y="4862830"/>
            <a:ext cx="429133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595630" y="4607560"/>
            <a:ext cx="5178425"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2"/>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par>
                          <p:cTn id="36" fill="hold">
                            <p:stCondLst>
                              <p:cond delay="3000"/>
                            </p:stCondLst>
                            <p:childTnLst>
                              <p:par>
                                <p:cTn id="37" presetID="14" presetClass="entr" presetSubtype="5" fill="hold" grpId="1"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0" grpId="0"/>
      <p:bldP spid="11" grpId="0"/>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60475" y="11430"/>
            <a:ext cx="3175" cy="4131310"/>
          </a:xfrm>
          <a:prstGeom prst="line">
            <a:avLst/>
          </a:prstGeom>
          <a:ln w="1270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260475" y="1326515"/>
            <a:ext cx="104775" cy="205930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66140" y="4384040"/>
            <a:ext cx="791845" cy="1477010"/>
          </a:xfrm>
          <a:prstGeom prst="rect">
            <a:avLst/>
          </a:prstGeom>
          <a:noFill/>
        </p:spPr>
        <p:txBody>
          <a:bodyPr vert="eaVert" wrap="square" rtlCol="0">
            <a:spAutoFit/>
          </a:bodyPr>
          <a:lstStyle/>
          <a:p>
            <a:pPr algn="l">
              <a:lnSpc>
                <a:spcPct val="110000"/>
              </a:lnSpc>
            </a:pPr>
            <a:r>
              <a:rPr lang="en-US" altLang="zh-CN">
                <a:latin typeface="华文细黑" panose="02010600040101010101" charset="-122"/>
                <a:ea typeface="华文细黑" panose="02010600040101010101" charset="-122"/>
                <a:sym typeface="+mn-ea"/>
              </a:rPr>
              <a:t>DESTIN</a:t>
            </a:r>
          </a:p>
          <a:p>
            <a:pPr algn="l">
              <a:lnSpc>
                <a:spcPct val="110000"/>
              </a:lnSpc>
            </a:pPr>
            <a:r>
              <a:rPr lang="en-US" altLang="zh-CN">
                <a:latin typeface="华文细黑" panose="02010600040101010101" charset="-122"/>
                <a:ea typeface="华文细黑" panose="02010600040101010101" charset="-122"/>
                <a:sym typeface="+mn-ea"/>
              </a:rPr>
              <a:t>FREEDOM</a:t>
            </a:r>
            <a:endParaRPr lang="zh-CN" altLang="en-US"/>
          </a:p>
        </p:txBody>
      </p:sp>
      <p:sp>
        <p:nvSpPr>
          <p:cNvPr id="7" name="矩形 6"/>
          <p:cNvSpPr/>
          <p:nvPr/>
        </p:nvSpPr>
        <p:spPr>
          <a:xfrm>
            <a:off x="7191375" y="987425"/>
            <a:ext cx="4373880" cy="239839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69210" y="987425"/>
            <a:ext cx="4373880" cy="239839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569210" y="3601085"/>
            <a:ext cx="899541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600">
                <a:solidFill>
                  <a:schemeClr val="tx1"/>
                </a:solidFill>
                <a:latin typeface="华文细黑" panose="02010600040101010101" charset="-122"/>
                <a:ea typeface="华文细黑" panose="02010600040101010101" charset="-122"/>
                <a:sym typeface="+mn-ea"/>
              </a:rPr>
              <a:t>And I've waited longer for you than I've waited for any woman.</a:t>
            </a:r>
            <a:endParaRPr lang="zh-CN" altLang="en-US" sz="1600" dirty="0">
              <a:solidFill>
                <a:schemeClr val="tx1"/>
              </a:solidFill>
              <a:latin typeface="华文细黑" panose="02010600040101010101" charset="-122"/>
              <a:ea typeface="华文细黑" panose="02010600040101010101" charset="-122"/>
              <a:sym typeface="+mn-ea"/>
            </a:endParaRPr>
          </a:p>
        </p:txBody>
      </p:sp>
      <p:sp>
        <p:nvSpPr>
          <p:cNvPr id="9" name="文本框 8"/>
          <p:cNvSpPr txBox="1"/>
          <p:nvPr/>
        </p:nvSpPr>
        <p:spPr>
          <a:xfrm>
            <a:off x="2569210" y="4279265"/>
            <a:ext cx="43738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0" name="文本框 9"/>
          <p:cNvSpPr txBox="1"/>
          <p:nvPr/>
        </p:nvSpPr>
        <p:spPr>
          <a:xfrm>
            <a:off x="7190740" y="4279265"/>
            <a:ext cx="437388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2"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500"/>
                                        <p:tgtEl>
                                          <p:spTgt spid="8"/>
                                        </p:tgtEl>
                                      </p:cBhvr>
                                    </p:animEffect>
                                  </p:childTnLst>
                                </p:cTn>
                              </p:par>
                            </p:childTnLst>
                          </p:cTn>
                        </p:par>
                        <p:par>
                          <p:cTn id="26" fill="hold">
                            <p:stCondLst>
                              <p:cond delay="2000"/>
                            </p:stCondLst>
                            <p:childTnLst>
                              <p:par>
                                <p:cTn id="27" presetID="47" presetClass="entr" presetSubtype="0" fill="hold" grpId="1"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8" fill="hold" grpId="1"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000"/>
                            </p:stCondLst>
                            <p:childTnLst>
                              <p:par>
                                <p:cTn id="37" presetID="14" presetClass="entr" presetSubtype="5" fill="hold" grpId="1"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vertical)">
                                      <p:cBhvr>
                                        <p:cTn id="39" dur="500"/>
                                        <p:tgtEl>
                                          <p:spTgt spid="9"/>
                                        </p:tgtEl>
                                      </p:cBhvr>
                                    </p:animEffect>
                                  </p:childTnLst>
                                </p:cTn>
                              </p:par>
                            </p:childTnLst>
                          </p:cTn>
                        </p:par>
                        <p:par>
                          <p:cTn id="40" fill="hold">
                            <p:stCondLst>
                              <p:cond delay="3500"/>
                            </p:stCondLst>
                            <p:childTnLst>
                              <p:par>
                                <p:cTn id="41" presetID="14" presetClass="entr" presetSubtype="5" fill="hold" grpId="1"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p:bldP spid="7" grpId="0" animBg="1"/>
      <p:bldP spid="7" grpId="1" animBg="1"/>
      <p:bldP spid="8" grpId="0" animBg="1"/>
      <p:bldP spid="16" grpId="0"/>
      <p:bldP spid="16" grpId="1"/>
      <p:bldP spid="9" grpId="0"/>
      <p:bldP spid="9" grpId="1"/>
      <p:bldP spid="10" grpId="0"/>
      <p:bldP spid="10" grpId="1"/>
    </p:bldLst>
  </p:timing>
</p:sld>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3287</Words>
  <Application>Microsoft Office PowerPoint</Application>
  <PresentationFormat>宽屏</PresentationFormat>
  <Paragraphs>190</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华文细黑</vt:lpstr>
      <vt:lpstr>Arial</vt:lpstr>
      <vt:lpstr>Calibri</vt:lpstr>
      <vt:lpstr>Calibri Light</vt:lpstr>
      <vt:lpstr>Forte</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2017-08-14T12:49:00Z</dcterms:created>
  <dcterms:modified xsi:type="dcterms:W3CDTF">2021-01-05T07:06:48Z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