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385" r:id="rId3"/>
    <p:sldId id="364" r:id="rId4"/>
    <p:sldId id="362" r:id="rId5"/>
    <p:sldId id="383" r:id="rId6"/>
    <p:sldId id="371" r:id="rId7"/>
    <p:sldId id="372" r:id="rId8"/>
    <p:sldId id="365" r:id="rId9"/>
    <p:sldId id="369" r:id="rId10"/>
    <p:sldId id="376" r:id="rId11"/>
    <p:sldId id="373" r:id="rId12"/>
    <p:sldId id="384" r:id="rId13"/>
    <p:sldId id="374" r:id="rId14"/>
    <p:sldId id="366" r:id="rId15"/>
    <p:sldId id="370" r:id="rId16"/>
    <p:sldId id="377" r:id="rId17"/>
    <p:sldId id="379" r:id="rId18"/>
    <p:sldId id="378" r:id="rId19"/>
    <p:sldId id="367" r:id="rId20"/>
    <p:sldId id="381" r:id="rId21"/>
    <p:sldId id="375" r:id="rId22"/>
    <p:sldId id="382" r:id="rId23"/>
    <p:sldId id="380" r:id="rId24"/>
    <p:sldId id="386"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0">
          <p15:clr>
            <a:srgbClr val="A4A3A4"/>
          </p15:clr>
        </p15:guide>
        <p15:guide id="3" pos="7310">
          <p15:clr>
            <a:srgbClr val="A4A3A4"/>
          </p15:clr>
        </p15:guide>
        <p15:guide id="4"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2505"/>
    <a:srgbClr val="D28244"/>
    <a:srgbClr val="024061"/>
    <a:srgbClr val="00B9BC"/>
    <a:srgbClr val="87845A"/>
    <a:srgbClr val="38475D"/>
    <a:srgbClr val="41535A"/>
    <a:srgbClr val="090906"/>
    <a:srgbClr val="BEC5B0"/>
    <a:srgbClr val="5E63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8" autoAdjust="0"/>
    <p:restoredTop sz="96314" autoAdjust="0"/>
  </p:normalViewPr>
  <p:slideViewPr>
    <p:cSldViewPr snapToGrid="0" showGuides="1">
      <p:cViewPr varScale="1">
        <p:scale>
          <a:sx n="108" d="100"/>
          <a:sy n="108" d="100"/>
        </p:scale>
        <p:origin x="702" y="114"/>
      </p:cViewPr>
      <p:guideLst>
        <p:guide orient="horz" pos="2160"/>
        <p:guide pos="370"/>
        <p:guide pos="731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17455488064704E-2"/>
          <c:y val="7.8832656619631403E-2"/>
          <c:w val="0.84119649482469905"/>
          <c:h val="0.85311261773104197"/>
        </c:manualLayout>
      </c:layout>
      <c:doughnutChart>
        <c:varyColors val="1"/>
        <c:dLbls>
          <c:showLegendKey val="0"/>
          <c:showVal val="0"/>
          <c:showCatName val="0"/>
          <c:showSerName val="0"/>
          <c:showPercent val="0"/>
          <c:showBubbleSize val="0"/>
          <c:showLeaderLines val="0"/>
        </c:dLbls>
        <c:firstSliceAng val="0"/>
        <c:holeSize val="65"/>
      </c:doughnutChart>
    </c:plotArea>
    <c:plotVisOnly val="1"/>
    <c:dispBlanksAs val="gap"/>
    <c:showDLblsOverMax val="0"/>
  </c:chart>
  <c:spPr>
    <a:scene3d>
      <a:camera prst="orthographicFront"/>
      <a:lightRig rig="threePt" dir="t"/>
    </a:scene3d>
    <a:sp3d prstMaterial="softEdge"/>
  </c:spPr>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17455488064704E-2"/>
          <c:y val="7.8832656619631403E-2"/>
          <c:w val="0.84119649482469905"/>
          <c:h val="0.85311261773104197"/>
        </c:manualLayout>
      </c:layout>
      <c:doughnutChart>
        <c:varyColors val="1"/>
        <c:ser>
          <c:idx val="0"/>
          <c:order val="0"/>
          <c:tx>
            <c:strRef>
              <c:f>Sheet1!$B$1</c:f>
              <c:strCache>
                <c:ptCount val="1"/>
                <c:pt idx="0">
                  <c:v>판매</c:v>
                </c:pt>
              </c:strCache>
            </c:strRef>
          </c:tx>
          <c:spPr>
            <a:solidFill>
              <a:srgbClr val="0070C0"/>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dPt>
            <c:idx val="0"/>
            <c:bubble3D val="0"/>
            <c:spPr>
              <a:solidFill>
                <a:srgbClr val="822505"/>
              </a:solidFill>
              <a:ln w="6350">
                <a:solidFill>
                  <a:schemeClr val="bg1">
                    <a:lumMod val="85000"/>
                  </a:schemeClr>
                </a:solidFill>
              </a:ln>
              <a:effectLst>
                <a:outerShdw blurRad="127000" dist="762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1-1CE9-4844-8966-6D987CAB55BC}"/>
              </c:ext>
            </c:extLst>
          </c:dPt>
          <c:dPt>
            <c:idx val="1"/>
            <c:bubble3D val="0"/>
            <c:spPr>
              <a:solidFill>
                <a:srgbClr val="38475D"/>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3-1CE9-4844-8966-6D987CAB55BC}"/>
              </c:ext>
            </c:extLst>
          </c:dPt>
          <c:dPt>
            <c:idx val="2"/>
            <c:bubble3D val="0"/>
            <c:spPr>
              <a:solidFill>
                <a:srgbClr val="87845A"/>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5-1CE9-4844-8966-6D987CAB55BC}"/>
              </c:ext>
            </c:extLst>
          </c:dPt>
          <c:dPt>
            <c:idx val="3"/>
            <c:bubble3D val="0"/>
            <c:spPr>
              <a:solidFill>
                <a:srgbClr val="822505"/>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7-1CE9-4844-8966-6D987CAB55BC}"/>
              </c:ext>
            </c:extLst>
          </c:dPt>
          <c:dPt>
            <c:idx val="4"/>
            <c:bubble3D val="0"/>
            <c:spPr>
              <a:solidFill>
                <a:srgbClr val="38475D"/>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9-1CE9-4844-8966-6D987CAB55BC}"/>
              </c:ext>
            </c:extLst>
          </c:dPt>
          <c:dPt>
            <c:idx val="5"/>
            <c:bubble3D val="0"/>
            <c:explosion val="24"/>
            <c:spPr>
              <a:solidFill>
                <a:srgbClr val="38475D"/>
              </a:solidFill>
              <a:ln w="6350">
                <a:solidFill>
                  <a:schemeClr val="bg1">
                    <a:lumMod val="85000"/>
                  </a:schemeClr>
                </a:solidFill>
              </a:ln>
              <a:effectLst>
                <a:outerShdw blurRad="101600" dist="63500" dir="2700000" algn="tl"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B-1CE9-4844-8966-6D987CAB55BC}"/>
              </c:ext>
            </c:extLst>
          </c:dPt>
          <c:cat>
            <c:strRef>
              <c:f>Sheet1!$A$2:$A$7</c:f>
              <c:strCache>
                <c:ptCount val="2"/>
                <c:pt idx="0">
                  <c:v>value01</c:v>
                </c:pt>
                <c:pt idx="1">
                  <c:v>value02</c:v>
                </c:pt>
              </c:strCache>
            </c:strRef>
          </c:cat>
          <c:val>
            <c:numRef>
              <c:f>Sheet1!$B$2:$B$7</c:f>
              <c:numCache>
                <c:formatCode>General</c:formatCode>
                <c:ptCount val="6"/>
                <c:pt idx="0">
                  <c:v>15</c:v>
                </c:pt>
                <c:pt idx="1">
                  <c:v>15</c:v>
                </c:pt>
                <c:pt idx="2">
                  <c:v>15</c:v>
                </c:pt>
                <c:pt idx="3">
                  <c:v>15</c:v>
                </c:pt>
                <c:pt idx="4">
                  <c:v>15</c:v>
                </c:pt>
                <c:pt idx="5">
                  <c:v>25</c:v>
                </c:pt>
              </c:numCache>
            </c:numRef>
          </c:val>
          <c:extLst>
            <c:ext xmlns:c16="http://schemas.microsoft.com/office/drawing/2014/chart" uri="{C3380CC4-5D6E-409C-BE32-E72D297353CC}">
              <c16:uniqueId val="{0000000C-1CE9-4844-8966-6D987CAB55BC}"/>
            </c:ext>
          </c:extLst>
        </c:ser>
        <c:dLbls>
          <c:showLegendKey val="0"/>
          <c:showVal val="0"/>
          <c:showCatName val="0"/>
          <c:showSerName val="0"/>
          <c:showPercent val="0"/>
          <c:showBubbleSize val="0"/>
          <c:showLeaderLines val="1"/>
        </c:dLbls>
        <c:firstSliceAng val="0"/>
        <c:holeSize val="65"/>
      </c:doughnutChart>
    </c:plotArea>
    <c:plotVisOnly val="1"/>
    <c:dispBlanksAs val="gap"/>
    <c:showDLblsOverMax val="0"/>
  </c:chart>
  <c:spPr>
    <a:scene3d>
      <a:camera prst="orthographicFront"/>
      <a:lightRig rig="threePt" dir="t"/>
    </a:scene3d>
    <a:sp3d prstMaterial="softEdge"/>
  </c:spPr>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64093-72B5-465B-B085-D00E52002C6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6156E-1281-4D27-902A-CCA44FB6022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E6F2530-73E8-405C-8133-413C386E1D6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EB4726-1D18-4557-9205-C21BAB9689E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6F2530-73E8-405C-8133-413C386E1D6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EB4726-1D18-4557-9205-C21BAB9689E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6F2530-73E8-405C-8133-413C386E1D6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EB4726-1D18-4557-9205-C21BAB9689E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6F2530-73E8-405C-8133-413C386E1D6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EB4726-1D18-4557-9205-C21BAB9689E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E6F2530-73E8-405C-8133-413C386E1D6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EB4726-1D18-4557-9205-C21BAB9689E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E6F2530-73E8-405C-8133-413C386E1D6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EB4726-1D18-4557-9205-C21BAB9689E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E6F2530-73E8-405C-8133-413C386E1D6F}"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EB4726-1D18-4557-9205-C21BAB9689E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E6F2530-73E8-405C-8133-413C386E1D6F}"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EB4726-1D18-4557-9205-C21BAB9689E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6F2530-73E8-405C-8133-413C386E1D6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EB4726-1D18-4557-9205-C21BAB9689E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E6F2530-73E8-405C-8133-413C386E1D6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EB4726-1D18-4557-9205-C21BAB9689E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E6F2530-73E8-405C-8133-413C386E1D6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EB4726-1D18-4557-9205-C21BAB9689E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F2530-73E8-405C-8133-413C386E1D6F}"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B4726-1D18-4557-9205-C21BAB9689E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3125" r="3125"/>
          <a:stretch>
            <a:fillRect/>
          </a:stretch>
        </p:blipFill>
        <p:spPr>
          <a:xfrm>
            <a:off x="0" y="0"/>
            <a:ext cx="12192000" cy="6858000"/>
          </a:xfrm>
          <a:prstGeom prst="rect">
            <a:avLst/>
          </a:prstGeom>
        </p:spPr>
      </p:pic>
      <p:grpSp>
        <p:nvGrpSpPr>
          <p:cNvPr id="39" name="组合 38"/>
          <p:cNvGrpSpPr/>
          <p:nvPr/>
        </p:nvGrpSpPr>
        <p:grpSpPr>
          <a:xfrm>
            <a:off x="7226300" y="1041400"/>
            <a:ext cx="2844799" cy="4299969"/>
            <a:chOff x="7150100" y="1041400"/>
            <a:chExt cx="2844799" cy="4299969"/>
          </a:xfrm>
        </p:grpSpPr>
        <p:grpSp>
          <p:nvGrpSpPr>
            <p:cNvPr id="15" name="组合 14"/>
            <p:cNvGrpSpPr/>
            <p:nvPr/>
          </p:nvGrpSpPr>
          <p:grpSpPr>
            <a:xfrm>
              <a:off x="7200900" y="1104900"/>
              <a:ext cx="1246584" cy="1246584"/>
              <a:chOff x="6273800" y="469900"/>
              <a:chExt cx="1246584" cy="1246584"/>
            </a:xfrm>
          </p:grpSpPr>
          <p:grpSp>
            <p:nvGrpSpPr>
              <p:cNvPr id="14" name="组合 13"/>
              <p:cNvGrpSpPr/>
              <p:nvPr/>
            </p:nvGrpSpPr>
            <p:grpSpPr>
              <a:xfrm>
                <a:off x="6273800" y="469900"/>
                <a:ext cx="1246584" cy="1246584"/>
                <a:chOff x="6273800" y="469900"/>
                <a:chExt cx="1246584" cy="1246584"/>
              </a:xfrm>
            </p:grpSpPr>
            <p:sp>
              <p:nvSpPr>
                <p:cNvPr id="8" name="矩形 7"/>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6303820" y="469900"/>
                <a:ext cx="1186543" cy="1200329"/>
              </a:xfrm>
              <a:prstGeom prst="rect">
                <a:avLst/>
              </a:prstGeom>
              <a:noFill/>
            </p:spPr>
            <p:txBody>
              <a:bodyPr wrap="none" rtlCol="0">
                <a:spAutoFit/>
              </a:bodyPr>
              <a:lstStyle/>
              <a:p>
                <a:r>
                  <a:rPr lang="zh-CN" altLang="en-US" sz="7200" b="1" spc="600" dirty="0">
                    <a:solidFill>
                      <a:prstClr val="white"/>
                    </a:solidFill>
                    <a:latin typeface="华文中宋" panose="02010600040101010101" pitchFamily="2" charset="-122"/>
                    <a:ea typeface="华文中宋" panose="02010600040101010101" pitchFamily="2" charset="-122"/>
                  </a:rPr>
                  <a:t>奇</a:t>
                </a:r>
                <a:endParaRPr lang="zh-CN" altLang="en-US" sz="2400" dirty="0"/>
              </a:p>
            </p:txBody>
          </p:sp>
        </p:grpSp>
        <p:grpSp>
          <p:nvGrpSpPr>
            <p:cNvPr id="16" name="组合 15"/>
            <p:cNvGrpSpPr/>
            <p:nvPr/>
          </p:nvGrpSpPr>
          <p:grpSpPr>
            <a:xfrm>
              <a:off x="7200900" y="2535767"/>
              <a:ext cx="1246584" cy="1246584"/>
              <a:chOff x="6273800" y="469900"/>
              <a:chExt cx="1246584" cy="1246584"/>
            </a:xfrm>
          </p:grpSpPr>
          <p:grpSp>
            <p:nvGrpSpPr>
              <p:cNvPr id="17" name="组合 16"/>
              <p:cNvGrpSpPr/>
              <p:nvPr/>
            </p:nvGrpSpPr>
            <p:grpSpPr>
              <a:xfrm>
                <a:off x="6273800" y="469900"/>
                <a:ext cx="1246584" cy="1246584"/>
                <a:chOff x="6273800" y="469900"/>
                <a:chExt cx="1246584" cy="1246584"/>
              </a:xfrm>
            </p:grpSpPr>
            <p:sp>
              <p:nvSpPr>
                <p:cNvPr id="19" name="矩形 18"/>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6303820" y="469900"/>
                <a:ext cx="1186543" cy="1200329"/>
              </a:xfrm>
              <a:prstGeom prst="rect">
                <a:avLst/>
              </a:prstGeom>
              <a:noFill/>
            </p:spPr>
            <p:txBody>
              <a:bodyPr wrap="none" rtlCol="0">
                <a:spAutoFit/>
              </a:bodyPr>
              <a:lstStyle/>
              <a:p>
                <a:r>
                  <a:rPr lang="zh-CN" altLang="en-US" sz="7200" b="1" spc="600" dirty="0">
                    <a:solidFill>
                      <a:prstClr val="white"/>
                    </a:solidFill>
                    <a:latin typeface="华文中宋" panose="02010600040101010101" pitchFamily="2" charset="-122"/>
                    <a:ea typeface="华文中宋" panose="02010600040101010101" pitchFamily="2" charset="-122"/>
                  </a:rPr>
                  <a:t>妙</a:t>
                </a:r>
                <a:endParaRPr lang="zh-CN" altLang="en-US" sz="2400" dirty="0"/>
              </a:p>
            </p:txBody>
          </p:sp>
        </p:grpSp>
        <p:grpSp>
          <p:nvGrpSpPr>
            <p:cNvPr id="22" name="组合 21"/>
            <p:cNvGrpSpPr/>
            <p:nvPr/>
          </p:nvGrpSpPr>
          <p:grpSpPr>
            <a:xfrm>
              <a:off x="8623300" y="2537751"/>
              <a:ext cx="1246584" cy="1246584"/>
              <a:chOff x="6273800" y="469900"/>
              <a:chExt cx="1246584" cy="1246584"/>
            </a:xfrm>
          </p:grpSpPr>
          <p:grpSp>
            <p:nvGrpSpPr>
              <p:cNvPr id="23" name="组合 22"/>
              <p:cNvGrpSpPr/>
              <p:nvPr/>
            </p:nvGrpSpPr>
            <p:grpSpPr>
              <a:xfrm>
                <a:off x="6273800" y="469900"/>
                <a:ext cx="1246584" cy="1246584"/>
                <a:chOff x="6273800" y="469900"/>
                <a:chExt cx="1246584" cy="1246584"/>
              </a:xfrm>
            </p:grpSpPr>
            <p:sp>
              <p:nvSpPr>
                <p:cNvPr id="25" name="矩形 24"/>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6303820" y="469900"/>
                <a:ext cx="1186543" cy="1200329"/>
              </a:xfrm>
              <a:prstGeom prst="rect">
                <a:avLst/>
              </a:prstGeom>
              <a:noFill/>
            </p:spPr>
            <p:txBody>
              <a:bodyPr wrap="none" rtlCol="0">
                <a:spAutoFit/>
              </a:bodyPr>
              <a:lstStyle/>
              <a:p>
                <a:r>
                  <a:rPr lang="zh-CN" altLang="en-US" sz="7200" b="1" spc="600" dirty="0">
                    <a:solidFill>
                      <a:prstClr val="white"/>
                    </a:solidFill>
                    <a:latin typeface="华文中宋" panose="02010600040101010101" pitchFamily="2" charset="-122"/>
                    <a:ea typeface="华文中宋" panose="02010600040101010101" pitchFamily="2" charset="-122"/>
                  </a:rPr>
                  <a:t>旅</a:t>
                </a:r>
                <a:endParaRPr lang="zh-CN" altLang="en-US" sz="2400" dirty="0"/>
              </a:p>
            </p:txBody>
          </p:sp>
        </p:grpSp>
        <p:grpSp>
          <p:nvGrpSpPr>
            <p:cNvPr id="28" name="组合 27"/>
            <p:cNvGrpSpPr/>
            <p:nvPr/>
          </p:nvGrpSpPr>
          <p:grpSpPr>
            <a:xfrm>
              <a:off x="8623300" y="3968617"/>
              <a:ext cx="1246584" cy="1246584"/>
              <a:chOff x="6273800" y="469900"/>
              <a:chExt cx="1246584" cy="1246584"/>
            </a:xfrm>
          </p:grpSpPr>
          <p:grpSp>
            <p:nvGrpSpPr>
              <p:cNvPr id="29" name="组合 28"/>
              <p:cNvGrpSpPr/>
              <p:nvPr/>
            </p:nvGrpSpPr>
            <p:grpSpPr>
              <a:xfrm>
                <a:off x="6273800" y="469900"/>
                <a:ext cx="1246584" cy="1246584"/>
                <a:chOff x="6273800" y="469900"/>
                <a:chExt cx="1246584" cy="1246584"/>
              </a:xfrm>
            </p:grpSpPr>
            <p:sp>
              <p:nvSpPr>
                <p:cNvPr id="31" name="矩形 30"/>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30" name="文本框 29"/>
              <p:cNvSpPr txBox="1"/>
              <p:nvPr/>
            </p:nvSpPr>
            <p:spPr>
              <a:xfrm>
                <a:off x="6303820" y="469900"/>
                <a:ext cx="1186543" cy="1200329"/>
              </a:xfrm>
              <a:prstGeom prst="rect">
                <a:avLst/>
              </a:prstGeom>
              <a:noFill/>
            </p:spPr>
            <p:txBody>
              <a:bodyPr wrap="none" rtlCol="0">
                <a:spAutoFit/>
              </a:bodyPr>
              <a:lstStyle/>
              <a:p>
                <a:r>
                  <a:rPr lang="zh-CN" altLang="en-US" sz="7200" b="1" spc="600" dirty="0">
                    <a:solidFill>
                      <a:prstClr val="white"/>
                    </a:solidFill>
                    <a:latin typeface="华文中宋" panose="02010600040101010101" pitchFamily="2" charset="-122"/>
                    <a:ea typeface="华文中宋" panose="02010600040101010101" pitchFamily="2" charset="-122"/>
                  </a:rPr>
                  <a:t>行</a:t>
                </a:r>
                <a:endParaRPr lang="zh-CN" altLang="en-US" sz="2400" dirty="0"/>
              </a:p>
            </p:txBody>
          </p:sp>
        </p:grpSp>
        <p:sp>
          <p:nvSpPr>
            <p:cNvPr id="34" name="文本框 33"/>
            <p:cNvSpPr txBox="1"/>
            <p:nvPr/>
          </p:nvSpPr>
          <p:spPr>
            <a:xfrm>
              <a:off x="8623300" y="1041400"/>
              <a:ext cx="1210588" cy="400110"/>
            </a:xfrm>
            <a:prstGeom prst="rect">
              <a:avLst/>
            </a:prstGeom>
            <a:noFill/>
          </p:spPr>
          <p:txBody>
            <a:bodyPr wrap="none" rtlCol="0">
              <a:spAutoFit/>
            </a:bodyPr>
            <a:lstStyle/>
            <a:p>
              <a:r>
                <a:rPr lang="zh-CN" altLang="en-US" sz="2000" dirty="0">
                  <a:solidFill>
                    <a:schemeClr val="bg1">
                      <a:alpha val="68000"/>
                    </a:schemeClr>
                  </a:solidFill>
                </a:rPr>
                <a:t>旅行记忆</a:t>
              </a:r>
            </a:p>
          </p:txBody>
        </p:sp>
        <p:sp>
          <p:nvSpPr>
            <p:cNvPr id="35" name="文本框 34"/>
            <p:cNvSpPr txBox="1"/>
            <p:nvPr/>
          </p:nvSpPr>
          <p:spPr>
            <a:xfrm>
              <a:off x="8623298" y="1431321"/>
              <a:ext cx="1371601" cy="955326"/>
            </a:xfrm>
            <a:prstGeom prst="rect">
              <a:avLst/>
            </a:prstGeom>
            <a:noFill/>
          </p:spPr>
          <p:txBody>
            <a:bodyPr wrap="square" rtlCol="0">
              <a:spAutoFit/>
            </a:bodyPr>
            <a:lstStyle/>
            <a:p>
              <a:pPr algn="just">
                <a:lnSpc>
                  <a:spcPct val="120000"/>
                </a:lnSpc>
              </a:pPr>
              <a:r>
                <a:rPr lang="zh-CN" altLang="en-US" sz="1600" dirty="0">
                  <a:solidFill>
                    <a:schemeClr val="bg1">
                      <a:alpha val="57000"/>
                    </a:schemeClr>
                  </a:solidFill>
                </a:rPr>
                <a:t>来一次说走就走的旅行，放飞心灵</a:t>
              </a:r>
            </a:p>
          </p:txBody>
        </p:sp>
        <p:sp>
          <p:nvSpPr>
            <p:cNvPr id="36" name="文本框 35"/>
            <p:cNvSpPr txBox="1"/>
            <p:nvPr/>
          </p:nvSpPr>
          <p:spPr>
            <a:xfrm>
              <a:off x="8050036" y="3966634"/>
              <a:ext cx="492443" cy="1374735"/>
            </a:xfrm>
            <a:prstGeom prst="rect">
              <a:avLst/>
            </a:prstGeom>
            <a:noFill/>
          </p:spPr>
          <p:txBody>
            <a:bodyPr vert="eaVert" wrap="none" rtlCol="0">
              <a:spAutoFit/>
            </a:bodyPr>
            <a:lstStyle/>
            <a:p>
              <a:r>
                <a:rPr lang="zh-CN" altLang="en-US" sz="2000" dirty="0">
                  <a:solidFill>
                    <a:schemeClr val="bg1">
                      <a:alpha val="83000"/>
                    </a:schemeClr>
                  </a:solidFill>
                </a:rPr>
                <a:t>什么是旅行</a:t>
              </a:r>
            </a:p>
          </p:txBody>
        </p:sp>
        <p:sp>
          <p:nvSpPr>
            <p:cNvPr id="37" name="文本框 36"/>
            <p:cNvSpPr txBox="1"/>
            <p:nvPr/>
          </p:nvSpPr>
          <p:spPr>
            <a:xfrm>
              <a:off x="7150100" y="3983801"/>
              <a:ext cx="1015663" cy="1336374"/>
            </a:xfrm>
            <a:prstGeom prst="rect">
              <a:avLst/>
            </a:prstGeom>
            <a:noFill/>
          </p:spPr>
          <p:txBody>
            <a:bodyPr vert="eaVert" wrap="square" rtlCol="0">
              <a:spAutoFit/>
            </a:bodyPr>
            <a:lstStyle/>
            <a:p>
              <a:pPr algn="just"/>
              <a:r>
                <a:rPr lang="zh-CN" altLang="en-US" dirty="0">
                  <a:solidFill>
                    <a:schemeClr val="bg1">
                      <a:alpha val="83000"/>
                    </a:schemeClr>
                  </a:solidFill>
                </a:rPr>
                <a:t>旅行就是多年后的</a:t>
              </a:r>
              <a:endParaRPr lang="en-US" altLang="zh-CN" dirty="0">
                <a:solidFill>
                  <a:schemeClr val="bg1">
                    <a:alpha val="83000"/>
                  </a:schemeClr>
                </a:solidFill>
              </a:endParaRPr>
            </a:p>
            <a:p>
              <a:pPr algn="just"/>
              <a:r>
                <a:rPr lang="zh-CN" altLang="en-US" dirty="0">
                  <a:solidFill>
                    <a:schemeClr val="bg1">
                      <a:alpha val="83000"/>
                    </a:schemeClr>
                  </a:solidFill>
                </a:rPr>
                <a:t>不期而遇</a:t>
              </a:r>
            </a:p>
          </p:txBody>
        </p:sp>
      </p:grpSp>
      <p:sp>
        <p:nvSpPr>
          <p:cNvPr id="3" name="矩形 2"/>
          <p:cNvSpPr/>
          <p:nvPr/>
        </p:nvSpPr>
        <p:spPr>
          <a:xfrm>
            <a:off x="7272750" y="6105106"/>
            <a:ext cx="1720215" cy="368300"/>
          </a:xfrm>
          <a:prstGeom prst="rect">
            <a:avLst/>
          </a:prstGeom>
        </p:spPr>
        <p:txBody>
          <a:bodyPr wrap="none">
            <a:spAutoFit/>
          </a:bodyPr>
          <a:lstStyle/>
          <a:p>
            <a:r>
              <a:rPr lang="zh-CN" altLang="en-US">
                <a:solidFill>
                  <a:schemeClr val="bg1"/>
                </a:solidFill>
              </a:rPr>
              <a:t>汇报人：</a:t>
            </a:r>
            <a:r>
              <a:rPr lang="en-US" altLang="zh-CN">
                <a:solidFill>
                  <a:schemeClr val="bg1"/>
                </a:solidFill>
              </a:rPr>
              <a:t>xiazaii</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7796" b="7796"/>
          <a:stretch>
            <a:fillRect/>
          </a:stretch>
        </p:blipFill>
        <p:spPr>
          <a:xfrm>
            <a:off x="0" y="0"/>
            <a:ext cx="12192000" cy="6858000"/>
          </a:xfrm>
          <a:prstGeom prst="rect">
            <a:avLst/>
          </a:prstGeom>
        </p:spPr>
      </p:pic>
      <p:grpSp>
        <p:nvGrpSpPr>
          <p:cNvPr id="5" name="组合 4"/>
          <p:cNvGrpSpPr/>
          <p:nvPr/>
        </p:nvGrpSpPr>
        <p:grpSpPr>
          <a:xfrm>
            <a:off x="2334796" y="452833"/>
            <a:ext cx="1511300" cy="1511300"/>
            <a:chOff x="2334796" y="452833"/>
            <a:chExt cx="1511300" cy="1511300"/>
          </a:xfrm>
        </p:grpSpPr>
        <p:sp>
          <p:nvSpPr>
            <p:cNvPr id="3" name="泪滴形 2"/>
            <p:cNvSpPr/>
            <p:nvPr/>
          </p:nvSpPr>
          <p:spPr>
            <a:xfrm rot="8140429">
              <a:off x="2334796" y="452833"/>
              <a:ext cx="1511300" cy="1511300"/>
            </a:xfrm>
            <a:prstGeom prst="teardrop">
              <a:avLst/>
            </a:prstGeom>
            <a:solidFill>
              <a:srgbClr val="87845A"/>
            </a:solidFill>
            <a:ln w="19050">
              <a:noFill/>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泪滴形 3"/>
            <p:cNvSpPr/>
            <p:nvPr/>
          </p:nvSpPr>
          <p:spPr>
            <a:xfrm rot="8140429">
              <a:off x="2434682" y="552719"/>
              <a:ext cx="1311528" cy="1311528"/>
            </a:xfrm>
            <a:prstGeom prst="teardrop">
              <a:avLst/>
            </a:prstGeom>
            <a:noFill/>
            <a:ln w="19050">
              <a:solidFill>
                <a:schemeClr val="bg1"/>
              </a:solidFill>
              <a:prstDash val="dash"/>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文本框 20"/>
            <p:cNvSpPr txBox="1"/>
            <p:nvPr/>
          </p:nvSpPr>
          <p:spPr>
            <a:xfrm>
              <a:off x="2536448" y="780048"/>
              <a:ext cx="1107996" cy="745973"/>
            </a:xfrm>
            <a:prstGeom prst="rect">
              <a:avLst/>
            </a:prstGeom>
            <a:noFill/>
          </p:spPr>
          <p:txBody>
            <a:bodyPr wrap="none" rtlCol="0">
              <a:spAutoFit/>
            </a:bodyPr>
            <a:lstStyle/>
            <a:p>
              <a:pPr algn="just">
                <a:lnSpc>
                  <a:spcPct val="130000"/>
                </a:lnSpc>
              </a:pPr>
              <a:r>
                <a:rPr lang="zh-CN" altLang="en-US" sz="3600" b="1" dirty="0">
                  <a:solidFill>
                    <a:schemeClr val="bg1"/>
                  </a:solidFill>
                  <a:effectLst>
                    <a:outerShdw blurRad="38100" dist="38100" dir="2700000" algn="tl">
                      <a:srgbClr val="000000">
                        <a:alpha val="43137"/>
                      </a:srgbClr>
                    </a:outerShdw>
                  </a:effectLst>
                </a:rPr>
                <a:t>地点</a:t>
              </a:r>
            </a:p>
          </p:txBody>
        </p:sp>
      </p:grpSp>
      <p:grpSp>
        <p:nvGrpSpPr>
          <p:cNvPr id="6" name="组合 5"/>
          <p:cNvGrpSpPr/>
          <p:nvPr/>
        </p:nvGrpSpPr>
        <p:grpSpPr>
          <a:xfrm>
            <a:off x="8174227" y="452833"/>
            <a:ext cx="1511300" cy="1511300"/>
            <a:chOff x="8174227" y="452833"/>
            <a:chExt cx="1511300" cy="1511300"/>
          </a:xfrm>
        </p:grpSpPr>
        <p:sp>
          <p:nvSpPr>
            <p:cNvPr id="13" name="泪滴形 12"/>
            <p:cNvSpPr/>
            <p:nvPr/>
          </p:nvSpPr>
          <p:spPr>
            <a:xfrm rot="8140429">
              <a:off x="8174227" y="452833"/>
              <a:ext cx="1511300" cy="1511300"/>
            </a:xfrm>
            <a:prstGeom prst="teardrop">
              <a:avLst/>
            </a:prstGeom>
            <a:solidFill>
              <a:srgbClr val="D28244"/>
            </a:solidFill>
            <a:ln w="19050">
              <a:noFill/>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泪滴形 13"/>
            <p:cNvSpPr/>
            <p:nvPr/>
          </p:nvSpPr>
          <p:spPr>
            <a:xfrm rot="8140429">
              <a:off x="8274113" y="552719"/>
              <a:ext cx="1311528" cy="1311528"/>
            </a:xfrm>
            <a:prstGeom prst="teardrop">
              <a:avLst/>
            </a:prstGeom>
            <a:noFill/>
            <a:ln w="19050">
              <a:solidFill>
                <a:schemeClr val="bg1"/>
              </a:solidFill>
              <a:prstDash val="dash"/>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文本框 21"/>
            <p:cNvSpPr txBox="1"/>
            <p:nvPr/>
          </p:nvSpPr>
          <p:spPr>
            <a:xfrm>
              <a:off x="8375879" y="780048"/>
              <a:ext cx="1107996" cy="745973"/>
            </a:xfrm>
            <a:prstGeom prst="rect">
              <a:avLst/>
            </a:prstGeom>
            <a:noFill/>
          </p:spPr>
          <p:txBody>
            <a:bodyPr wrap="none" rtlCol="0">
              <a:spAutoFit/>
            </a:bodyPr>
            <a:lstStyle/>
            <a:p>
              <a:pPr algn="just">
                <a:lnSpc>
                  <a:spcPct val="130000"/>
                </a:lnSpc>
              </a:pPr>
              <a:r>
                <a:rPr lang="zh-CN" altLang="en-US" sz="3600" b="1" dirty="0">
                  <a:solidFill>
                    <a:schemeClr val="bg1"/>
                  </a:solidFill>
                  <a:effectLst>
                    <a:outerShdw blurRad="38100" dist="38100" dir="2700000" algn="tl">
                      <a:srgbClr val="000000">
                        <a:alpha val="43137"/>
                      </a:srgbClr>
                    </a:outerShdw>
                  </a:effectLst>
                </a:rPr>
                <a:t>地点</a:t>
              </a:r>
            </a:p>
          </p:txBody>
        </p:sp>
      </p:grpSp>
      <p:grpSp>
        <p:nvGrpSpPr>
          <p:cNvPr id="7" name="组合 6"/>
          <p:cNvGrpSpPr/>
          <p:nvPr/>
        </p:nvGrpSpPr>
        <p:grpSpPr>
          <a:xfrm>
            <a:off x="8174227" y="4394975"/>
            <a:ext cx="1511300" cy="1511300"/>
            <a:chOff x="8174227" y="4394975"/>
            <a:chExt cx="1511300" cy="1511300"/>
          </a:xfrm>
        </p:grpSpPr>
        <p:sp>
          <p:nvSpPr>
            <p:cNvPr id="16" name="泪滴形 15"/>
            <p:cNvSpPr/>
            <p:nvPr/>
          </p:nvSpPr>
          <p:spPr>
            <a:xfrm rot="8140429">
              <a:off x="8174227" y="4394975"/>
              <a:ext cx="1511300" cy="1511300"/>
            </a:xfrm>
            <a:prstGeom prst="teardrop">
              <a:avLst/>
            </a:prstGeom>
            <a:solidFill>
              <a:srgbClr val="87845A"/>
            </a:solidFill>
            <a:ln w="19050">
              <a:noFill/>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7" name="泪滴形 16"/>
            <p:cNvSpPr/>
            <p:nvPr/>
          </p:nvSpPr>
          <p:spPr>
            <a:xfrm rot="8140429">
              <a:off x="8274113" y="4494861"/>
              <a:ext cx="1311528" cy="1311528"/>
            </a:xfrm>
            <a:prstGeom prst="teardrop">
              <a:avLst/>
            </a:prstGeom>
            <a:noFill/>
            <a:ln w="19050">
              <a:solidFill>
                <a:schemeClr val="bg1"/>
              </a:solidFill>
              <a:prstDash val="dash"/>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文本框 22"/>
            <p:cNvSpPr txBox="1"/>
            <p:nvPr/>
          </p:nvSpPr>
          <p:spPr>
            <a:xfrm>
              <a:off x="8375879" y="4777638"/>
              <a:ext cx="1107996" cy="745973"/>
            </a:xfrm>
            <a:prstGeom prst="rect">
              <a:avLst/>
            </a:prstGeom>
            <a:noFill/>
          </p:spPr>
          <p:txBody>
            <a:bodyPr wrap="none" rtlCol="0">
              <a:spAutoFit/>
            </a:bodyPr>
            <a:lstStyle/>
            <a:p>
              <a:pPr algn="just">
                <a:lnSpc>
                  <a:spcPct val="130000"/>
                </a:lnSpc>
              </a:pPr>
              <a:r>
                <a:rPr lang="zh-CN" altLang="en-US" sz="3600" b="1" dirty="0">
                  <a:solidFill>
                    <a:schemeClr val="bg1"/>
                  </a:solidFill>
                  <a:effectLst>
                    <a:outerShdw blurRad="38100" dist="38100" dir="2700000" algn="tl">
                      <a:srgbClr val="000000">
                        <a:alpha val="43137"/>
                      </a:srgbClr>
                    </a:outerShdw>
                  </a:effectLst>
                </a:rPr>
                <a:t>地点</a:t>
              </a:r>
            </a:p>
          </p:txBody>
        </p:sp>
      </p:grpSp>
      <p:grpSp>
        <p:nvGrpSpPr>
          <p:cNvPr id="12" name="组合 11"/>
          <p:cNvGrpSpPr/>
          <p:nvPr/>
        </p:nvGrpSpPr>
        <p:grpSpPr>
          <a:xfrm>
            <a:off x="2334796" y="4394975"/>
            <a:ext cx="1511300" cy="1511300"/>
            <a:chOff x="2334796" y="4394975"/>
            <a:chExt cx="1511300" cy="1511300"/>
          </a:xfrm>
        </p:grpSpPr>
        <p:sp>
          <p:nvSpPr>
            <p:cNvPr id="19" name="泪滴形 18"/>
            <p:cNvSpPr/>
            <p:nvPr/>
          </p:nvSpPr>
          <p:spPr>
            <a:xfrm rot="8140429">
              <a:off x="2334796" y="4394975"/>
              <a:ext cx="1511300" cy="1511300"/>
            </a:xfrm>
            <a:prstGeom prst="teardrop">
              <a:avLst/>
            </a:prstGeom>
            <a:solidFill>
              <a:srgbClr val="D28244"/>
            </a:solidFill>
            <a:ln w="19050">
              <a:noFill/>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泪滴形 19"/>
            <p:cNvSpPr/>
            <p:nvPr/>
          </p:nvSpPr>
          <p:spPr>
            <a:xfrm rot="8140429">
              <a:off x="2434682" y="4494861"/>
              <a:ext cx="1311528" cy="1311528"/>
            </a:xfrm>
            <a:prstGeom prst="teardrop">
              <a:avLst/>
            </a:prstGeom>
            <a:noFill/>
            <a:ln w="19050">
              <a:solidFill>
                <a:schemeClr val="bg1"/>
              </a:solidFill>
              <a:prstDash val="dash"/>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文本框 23"/>
            <p:cNvSpPr txBox="1"/>
            <p:nvPr/>
          </p:nvSpPr>
          <p:spPr>
            <a:xfrm>
              <a:off x="2536448" y="4777638"/>
              <a:ext cx="1107996" cy="745973"/>
            </a:xfrm>
            <a:prstGeom prst="rect">
              <a:avLst/>
            </a:prstGeom>
            <a:noFill/>
          </p:spPr>
          <p:txBody>
            <a:bodyPr wrap="none" rtlCol="0">
              <a:spAutoFit/>
            </a:bodyPr>
            <a:lstStyle/>
            <a:p>
              <a:pPr algn="just">
                <a:lnSpc>
                  <a:spcPct val="130000"/>
                </a:lnSpc>
              </a:pPr>
              <a:r>
                <a:rPr lang="zh-CN" altLang="en-US" sz="3600" b="1" dirty="0">
                  <a:solidFill>
                    <a:schemeClr val="bg1"/>
                  </a:solidFill>
                  <a:effectLst>
                    <a:outerShdw blurRad="38100" dist="38100" dir="2700000" algn="tl">
                      <a:srgbClr val="000000">
                        <a:alpha val="43137"/>
                      </a:srgbClr>
                    </a:outerShdw>
                  </a:effectLst>
                </a:rPr>
                <a:t>地点</a:t>
              </a:r>
            </a:p>
          </p:txBody>
        </p:sp>
      </p:grpSp>
      <p:grpSp>
        <p:nvGrpSpPr>
          <p:cNvPr id="8" name="组合 7"/>
          <p:cNvGrpSpPr/>
          <p:nvPr/>
        </p:nvGrpSpPr>
        <p:grpSpPr>
          <a:xfrm>
            <a:off x="5340350" y="2234973"/>
            <a:ext cx="1511300" cy="1511300"/>
            <a:chOff x="5340350" y="2234973"/>
            <a:chExt cx="1511300" cy="1511300"/>
          </a:xfrm>
        </p:grpSpPr>
        <p:grpSp>
          <p:nvGrpSpPr>
            <p:cNvPr id="9" name="组合 8"/>
            <p:cNvGrpSpPr/>
            <p:nvPr/>
          </p:nvGrpSpPr>
          <p:grpSpPr>
            <a:xfrm>
              <a:off x="5340350" y="2234973"/>
              <a:ext cx="1511300" cy="1511300"/>
              <a:chOff x="2819400" y="1231900"/>
              <a:chExt cx="1511300" cy="1511300"/>
            </a:xfrm>
          </p:grpSpPr>
          <p:sp>
            <p:nvSpPr>
              <p:cNvPr id="10" name="泪滴形 9"/>
              <p:cNvSpPr/>
              <p:nvPr/>
            </p:nvSpPr>
            <p:spPr>
              <a:xfrm rot="8140429">
                <a:off x="2819400" y="1231900"/>
                <a:ext cx="1511300" cy="1511300"/>
              </a:xfrm>
              <a:prstGeom prst="teardrop">
                <a:avLst/>
              </a:prstGeom>
              <a:solidFill>
                <a:srgbClr val="822505"/>
              </a:solidFill>
              <a:ln w="19050">
                <a:noFill/>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泪滴形 10"/>
              <p:cNvSpPr/>
              <p:nvPr/>
            </p:nvSpPr>
            <p:spPr>
              <a:xfrm rot="8140429">
                <a:off x="2919286" y="1331786"/>
                <a:ext cx="1311528" cy="1311528"/>
              </a:xfrm>
              <a:prstGeom prst="teardrop">
                <a:avLst/>
              </a:prstGeom>
              <a:noFill/>
              <a:ln w="19050">
                <a:solidFill>
                  <a:schemeClr val="bg1"/>
                </a:solidFill>
                <a:prstDash val="dash"/>
              </a:ln>
              <a:effectLst>
                <a:outerShdw blurRad="190500" dist="76200" dir="5400000" algn="ctr" rotWithShape="0">
                  <a:schemeClr val="tx1">
                    <a:lumMod val="75000"/>
                    <a:lumOff val="2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5" name="文本框 24"/>
            <p:cNvSpPr txBox="1"/>
            <p:nvPr/>
          </p:nvSpPr>
          <p:spPr>
            <a:xfrm>
              <a:off x="5542002" y="2617636"/>
              <a:ext cx="1107996" cy="745973"/>
            </a:xfrm>
            <a:prstGeom prst="rect">
              <a:avLst/>
            </a:prstGeom>
            <a:noFill/>
          </p:spPr>
          <p:txBody>
            <a:bodyPr wrap="none" rtlCol="0">
              <a:spAutoFit/>
            </a:bodyPr>
            <a:lstStyle/>
            <a:p>
              <a:pPr algn="just">
                <a:lnSpc>
                  <a:spcPct val="130000"/>
                </a:lnSpc>
              </a:pPr>
              <a:r>
                <a:rPr lang="zh-CN" altLang="en-US" sz="3600" b="1" dirty="0">
                  <a:solidFill>
                    <a:schemeClr val="bg1"/>
                  </a:solidFill>
                  <a:effectLst>
                    <a:outerShdw blurRad="38100" dist="38100" dir="2700000" algn="tl">
                      <a:srgbClr val="000000">
                        <a:alpha val="43137"/>
                      </a:srgbClr>
                    </a:outerShdw>
                  </a:effectLst>
                </a:rPr>
                <a:t>地点</a:t>
              </a:r>
            </a:p>
          </p:txBody>
        </p:sp>
      </p:gr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804" y="0"/>
            <a:ext cx="9721196" cy="6858000"/>
          </a:xfrm>
          <a:prstGeom prst="rect">
            <a:avLst/>
          </a:prstGeom>
        </p:spPr>
      </p:pic>
      <p:sp>
        <p:nvSpPr>
          <p:cNvPr id="3" name="矩形 2"/>
          <p:cNvSpPr/>
          <p:nvPr/>
        </p:nvSpPr>
        <p:spPr>
          <a:xfrm>
            <a:off x="0" y="0"/>
            <a:ext cx="6096000" cy="6858000"/>
          </a:xfrm>
          <a:prstGeom prst="rect">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4"/>
          <p:cNvSpPr txBox="1"/>
          <p:nvPr/>
        </p:nvSpPr>
        <p:spPr>
          <a:xfrm>
            <a:off x="933708" y="1663700"/>
            <a:ext cx="3467616" cy="584775"/>
          </a:xfrm>
          <a:prstGeom prst="rect">
            <a:avLst/>
          </a:prstGeom>
          <a:noFill/>
        </p:spPr>
        <p:txBody>
          <a:bodyPr wrap="none" rtlCol="0">
            <a:spAutoFit/>
          </a:bodyPr>
          <a:lstStyle/>
          <a:p>
            <a:r>
              <a:rPr lang="zh-CN" altLang="en-US" sz="3200" b="1" dirty="0">
                <a:solidFill>
                  <a:schemeClr val="bg1"/>
                </a:solidFill>
                <a:effectLst>
                  <a:outerShdw blurRad="38100" dist="38100" dir="2700000" algn="tl">
                    <a:srgbClr val="000000">
                      <a:alpha val="43137"/>
                    </a:srgbClr>
                  </a:outerShdw>
                </a:effectLst>
              </a:rPr>
              <a:t>点击此处更换文本</a:t>
            </a:r>
          </a:p>
        </p:txBody>
      </p:sp>
      <p:sp>
        <p:nvSpPr>
          <p:cNvPr id="7" name="矩形 6"/>
          <p:cNvSpPr/>
          <p:nvPr/>
        </p:nvSpPr>
        <p:spPr>
          <a:xfrm>
            <a:off x="819407" y="2324947"/>
            <a:ext cx="4127349" cy="4571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4901036" y="1976967"/>
            <a:ext cx="45719" cy="3936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rot="16200000">
            <a:off x="4597029" y="1627240"/>
            <a:ext cx="45719" cy="65373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773688" y="1976967"/>
            <a:ext cx="45719" cy="3936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rot="16200000">
            <a:off x="878335" y="1826600"/>
            <a:ext cx="45719" cy="25501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文本框 11"/>
          <p:cNvSpPr txBox="1"/>
          <p:nvPr/>
        </p:nvSpPr>
        <p:spPr>
          <a:xfrm>
            <a:off x="882906" y="2452521"/>
            <a:ext cx="3587585" cy="369332"/>
          </a:xfrm>
          <a:prstGeom prst="rect">
            <a:avLst/>
          </a:prstGeom>
          <a:noFill/>
        </p:spPr>
        <p:txBody>
          <a:bodyPr wrap="none" rtlCol="0">
            <a:spAutoFit/>
          </a:bodyPr>
          <a:lstStyle/>
          <a:p>
            <a:r>
              <a:rPr lang="en-US" altLang="zh-CN" dirty="0">
                <a:solidFill>
                  <a:schemeClr val="bg1"/>
                </a:solidFill>
              </a:rPr>
              <a:t>Click here and change the words</a:t>
            </a:r>
            <a:endParaRPr lang="zh-CN" altLang="en-US" dirty="0">
              <a:solidFill>
                <a:schemeClr val="bg1"/>
              </a:solidFill>
            </a:endParaRPr>
          </a:p>
        </p:txBody>
      </p:sp>
      <p:sp>
        <p:nvSpPr>
          <p:cNvPr id="13" name="文本框 12"/>
          <p:cNvSpPr txBox="1"/>
          <p:nvPr/>
        </p:nvSpPr>
        <p:spPr>
          <a:xfrm>
            <a:off x="819406" y="3190432"/>
            <a:ext cx="4717793" cy="1499449"/>
          </a:xfrm>
          <a:prstGeom prst="rect">
            <a:avLst/>
          </a:prstGeom>
          <a:noFill/>
        </p:spPr>
        <p:txBody>
          <a:bodyPr wrap="square" rtlCol="0">
            <a:spAutoFit/>
          </a:bodyPr>
          <a:lstStyle/>
          <a:p>
            <a:pPr algn="just">
              <a:lnSpc>
                <a:spcPct val="130000"/>
              </a:lnSpc>
            </a:pPr>
            <a:r>
              <a:rPr lang="zh-CN" altLang="en-US" b="1" dirty="0">
                <a:solidFill>
                  <a:schemeClr val="bg1"/>
                </a:solidFill>
                <a:effectLst>
                  <a:outerShdw blurRad="38100" dist="38100" dir="2700000" algn="tl">
                    <a:srgbClr val="000000">
                      <a:alpha val="43137"/>
                    </a:srgbClr>
                  </a:outerShdw>
                </a:effectLst>
              </a:rPr>
              <a:t>点击此处更换文本点击此处更换文本点击此处更换文本点击此处更换文本点击此处更换文本点击此处更换文本点击此处更换文本点击此处更换文本</a:t>
            </a:r>
            <a:endParaRPr lang="zh-CN" altLang="en-US" dirty="0"/>
          </a:p>
        </p:txBody>
      </p:sp>
      <p:sp>
        <p:nvSpPr>
          <p:cNvPr id="14" name="矩形 13"/>
          <p:cNvSpPr/>
          <p:nvPr/>
        </p:nvSpPr>
        <p:spPr>
          <a:xfrm>
            <a:off x="982982" y="2987193"/>
            <a:ext cx="1010809" cy="921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12601" r="16252"/>
          <a:stretch>
            <a:fillRect/>
          </a:stretch>
        </p:blipFill>
        <p:spPr>
          <a:xfrm>
            <a:off x="3424136" y="-1734071"/>
            <a:ext cx="10326142" cy="10318310"/>
          </a:xfrm>
          <a:custGeom>
            <a:avLst/>
            <a:gdLst>
              <a:gd name="connsiteX0" fmla="*/ 5163071 w 10326142"/>
              <a:gd name="connsiteY0" fmla="*/ 0 h 10318310"/>
              <a:gd name="connsiteX1" fmla="*/ 10326142 w 10326142"/>
              <a:gd name="connsiteY1" fmla="*/ 5163071 h 10318310"/>
              <a:gd name="connsiteX2" fmla="*/ 5690965 w 10326142"/>
              <a:gd name="connsiteY2" fmla="*/ 10299486 h 10318310"/>
              <a:gd name="connsiteX3" fmla="*/ 5443410 w 10326142"/>
              <a:gd name="connsiteY3" fmla="*/ 10318310 h 10318310"/>
              <a:gd name="connsiteX4" fmla="*/ 4882732 w 10326142"/>
              <a:gd name="connsiteY4" fmla="*/ 10318310 h 10318310"/>
              <a:gd name="connsiteX5" fmla="*/ 4635177 w 10326142"/>
              <a:gd name="connsiteY5" fmla="*/ 10299486 h 10318310"/>
              <a:gd name="connsiteX6" fmla="*/ 0 w 10326142"/>
              <a:gd name="connsiteY6" fmla="*/ 5163071 h 10318310"/>
              <a:gd name="connsiteX7" fmla="*/ 5163071 w 10326142"/>
              <a:gd name="connsiteY7" fmla="*/ 0 h 1031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6142" h="10318310">
                <a:moveTo>
                  <a:pt x="5163071" y="0"/>
                </a:moveTo>
                <a:cubicBezTo>
                  <a:pt x="8014556" y="0"/>
                  <a:pt x="10326142" y="2311586"/>
                  <a:pt x="10326142" y="5163071"/>
                </a:cubicBezTo>
                <a:cubicBezTo>
                  <a:pt x="10326142" y="7836338"/>
                  <a:pt x="8294475" y="10035085"/>
                  <a:pt x="5690965" y="10299486"/>
                </a:cubicBezTo>
                <a:lnTo>
                  <a:pt x="5443410" y="10318310"/>
                </a:lnTo>
                <a:lnTo>
                  <a:pt x="4882732" y="10318310"/>
                </a:lnTo>
                <a:lnTo>
                  <a:pt x="4635177" y="10299486"/>
                </a:lnTo>
                <a:cubicBezTo>
                  <a:pt x="2031668" y="10035085"/>
                  <a:pt x="0" y="7836338"/>
                  <a:pt x="0" y="5163071"/>
                </a:cubicBezTo>
                <a:cubicBezTo>
                  <a:pt x="0" y="2311586"/>
                  <a:pt x="2311586" y="0"/>
                  <a:pt x="5163071" y="0"/>
                </a:cubicBezTo>
                <a:close/>
              </a:path>
            </a:pathLst>
          </a:custGeom>
        </p:spPr>
      </p:pic>
      <p:grpSp>
        <p:nvGrpSpPr>
          <p:cNvPr id="5" name="组合 4"/>
          <p:cNvGrpSpPr/>
          <p:nvPr/>
        </p:nvGrpSpPr>
        <p:grpSpPr>
          <a:xfrm>
            <a:off x="587375" y="2440403"/>
            <a:ext cx="3079932" cy="1977194"/>
            <a:chOff x="697675" y="1799266"/>
            <a:chExt cx="3079932" cy="1977194"/>
          </a:xfrm>
        </p:grpSpPr>
        <p:grpSp>
          <p:nvGrpSpPr>
            <p:cNvPr id="6" name="组合 5"/>
            <p:cNvGrpSpPr/>
            <p:nvPr/>
          </p:nvGrpSpPr>
          <p:grpSpPr>
            <a:xfrm>
              <a:off x="697675" y="2305350"/>
              <a:ext cx="379306" cy="379306"/>
              <a:chOff x="1841319" y="1815919"/>
              <a:chExt cx="203562" cy="203562"/>
            </a:xfrm>
          </p:grpSpPr>
          <p:sp>
            <p:nvSpPr>
              <p:cNvPr id="11" name="椭圆 10"/>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7" name="直接连接符 6"/>
            <p:cNvCxnSpPr>
              <a:stCxn id="12"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文本框 8"/>
            <p:cNvSpPr txBox="1"/>
            <p:nvPr/>
          </p:nvSpPr>
          <p:spPr>
            <a:xfrm>
              <a:off x="1171976" y="1799266"/>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更换文本</a:t>
              </a:r>
            </a:p>
          </p:txBody>
        </p:sp>
        <p:sp>
          <p:nvSpPr>
            <p:cNvPr id="10" name="文本框 9"/>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b="1" dirty="0">
                <a:solidFill>
                  <a:schemeClr val="bg1"/>
                </a:solidFill>
                <a:effectLst>
                  <a:outerShdw blurRad="38100" dist="38100" dir="2700000" algn="tl">
                    <a:srgbClr val="000000">
                      <a:alpha val="43137"/>
                    </a:srgbClr>
                  </a:outerShdw>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val="0"/>
              </a:ext>
            </a:extLst>
          </a:blip>
          <a:srcRect l="272" r="272"/>
          <a:stretch>
            <a:fillRect/>
          </a:stretch>
        </p:blipFill>
        <p:spPr>
          <a:xfrm>
            <a:off x="-2212889" y="0"/>
            <a:ext cx="8803694" cy="5788291"/>
          </a:xfrm>
          <a:custGeom>
            <a:avLst/>
            <a:gdLst>
              <a:gd name="connsiteX0" fmla="*/ 4401847 w 8803694"/>
              <a:gd name="connsiteY0" fmla="*/ 980086 h 5788291"/>
              <a:gd name="connsiteX1" fmla="*/ 4808207 w 8803694"/>
              <a:gd name="connsiteY1" fmla="*/ 1386444 h 5788291"/>
              <a:gd name="connsiteX2" fmla="*/ 4401847 w 8803694"/>
              <a:gd name="connsiteY2" fmla="*/ 1792802 h 5788291"/>
              <a:gd name="connsiteX3" fmla="*/ 3995488 w 8803694"/>
              <a:gd name="connsiteY3" fmla="*/ 1386444 h 5788291"/>
              <a:gd name="connsiteX4" fmla="*/ 4401847 w 8803694"/>
              <a:gd name="connsiteY4" fmla="*/ 980086 h 5788291"/>
              <a:gd name="connsiteX5" fmla="*/ 4401847 w 8803694"/>
              <a:gd name="connsiteY5" fmla="*/ 874274 h 5788291"/>
              <a:gd name="connsiteX6" fmla="*/ 3889677 w 8803694"/>
              <a:gd name="connsiteY6" fmla="*/ 1386444 h 5788291"/>
              <a:gd name="connsiteX7" fmla="*/ 4401847 w 8803694"/>
              <a:gd name="connsiteY7" fmla="*/ 1898615 h 5788291"/>
              <a:gd name="connsiteX8" fmla="*/ 4914018 w 8803694"/>
              <a:gd name="connsiteY8" fmla="*/ 1386444 h 5788291"/>
              <a:gd name="connsiteX9" fmla="*/ 4401847 w 8803694"/>
              <a:gd name="connsiteY9" fmla="*/ 874274 h 5788291"/>
              <a:gd name="connsiteX10" fmla="*/ 4401847 w 8803694"/>
              <a:gd name="connsiteY10" fmla="*/ 427863 h 5788291"/>
              <a:gd name="connsiteX11" fmla="*/ 5360429 w 8803694"/>
              <a:gd name="connsiteY11" fmla="*/ 1386444 h 5788291"/>
              <a:gd name="connsiteX12" fmla="*/ 4401847 w 8803694"/>
              <a:gd name="connsiteY12" fmla="*/ 2345026 h 5788291"/>
              <a:gd name="connsiteX13" fmla="*/ 3443266 w 8803694"/>
              <a:gd name="connsiteY13" fmla="*/ 1386444 h 5788291"/>
              <a:gd name="connsiteX14" fmla="*/ 4401847 w 8803694"/>
              <a:gd name="connsiteY14" fmla="*/ 427863 h 5788291"/>
              <a:gd name="connsiteX15" fmla="*/ 4401847 w 8803694"/>
              <a:gd name="connsiteY15" fmla="*/ 311666 h 5788291"/>
              <a:gd name="connsiteX16" fmla="*/ 3327070 w 8803694"/>
              <a:gd name="connsiteY16" fmla="*/ 1386444 h 5788291"/>
              <a:gd name="connsiteX17" fmla="*/ 4401847 w 8803694"/>
              <a:gd name="connsiteY17" fmla="*/ 2461222 h 5788291"/>
              <a:gd name="connsiteX18" fmla="*/ 5476625 w 8803694"/>
              <a:gd name="connsiteY18" fmla="*/ 1386444 h 5788291"/>
              <a:gd name="connsiteX19" fmla="*/ 4401847 w 8803694"/>
              <a:gd name="connsiteY19" fmla="*/ 311666 h 5788291"/>
              <a:gd name="connsiteX20" fmla="*/ 3279038 w 8803694"/>
              <a:gd name="connsiteY20" fmla="*/ 0 h 5788291"/>
              <a:gd name="connsiteX21" fmla="*/ 5524656 w 8803694"/>
              <a:gd name="connsiteY21" fmla="*/ 0 h 5788291"/>
              <a:gd name="connsiteX22" fmla="*/ 5537077 w 8803694"/>
              <a:gd name="connsiteY22" fmla="*/ 9289 h 5788291"/>
              <a:gd name="connsiteX23" fmla="*/ 6186540 w 8803694"/>
              <a:gd name="connsiteY23" fmla="*/ 1386444 h 5788291"/>
              <a:gd name="connsiteX24" fmla="*/ 4401847 w 8803694"/>
              <a:gd name="connsiteY24" fmla="*/ 3171137 h 5788291"/>
              <a:gd name="connsiteX25" fmla="*/ 2617155 w 8803694"/>
              <a:gd name="connsiteY25" fmla="*/ 1386444 h 5788291"/>
              <a:gd name="connsiteX26" fmla="*/ 3266617 w 8803694"/>
              <a:gd name="connsiteY26" fmla="*/ 9289 h 5788291"/>
              <a:gd name="connsiteX27" fmla="*/ 2147243 w 8803694"/>
              <a:gd name="connsiteY27" fmla="*/ 0 h 5788291"/>
              <a:gd name="connsiteX28" fmla="*/ 3103040 w 8803694"/>
              <a:gd name="connsiteY28" fmla="*/ 0 h 5788291"/>
              <a:gd name="connsiteX29" fmla="*/ 3057130 w 8803694"/>
              <a:gd name="connsiteY29" fmla="*/ 41727 h 5788291"/>
              <a:gd name="connsiteX30" fmla="*/ 2500129 w 8803694"/>
              <a:gd name="connsiteY30" fmla="*/ 1386444 h 5788291"/>
              <a:gd name="connsiteX31" fmla="*/ 4401847 w 8803694"/>
              <a:gd name="connsiteY31" fmla="*/ 3288162 h 5788291"/>
              <a:gd name="connsiteX32" fmla="*/ 6303565 w 8803694"/>
              <a:gd name="connsiteY32" fmla="*/ 1386444 h 5788291"/>
              <a:gd name="connsiteX33" fmla="*/ 5746565 w 8803694"/>
              <a:gd name="connsiteY33" fmla="*/ 41727 h 5788291"/>
              <a:gd name="connsiteX34" fmla="*/ 5700654 w 8803694"/>
              <a:gd name="connsiteY34" fmla="*/ 0 h 5788291"/>
              <a:gd name="connsiteX35" fmla="*/ 6656451 w 8803694"/>
              <a:gd name="connsiteY35" fmla="*/ 0 h 5788291"/>
              <a:gd name="connsiteX36" fmla="*/ 6731517 w 8803694"/>
              <a:gd name="connsiteY36" fmla="*/ 123562 h 5788291"/>
              <a:gd name="connsiteX37" fmla="*/ 7051291 w 8803694"/>
              <a:gd name="connsiteY37" fmla="*/ 1386444 h 5788291"/>
              <a:gd name="connsiteX38" fmla="*/ 4401847 w 8803694"/>
              <a:gd name="connsiteY38" fmla="*/ 4035888 h 5788291"/>
              <a:gd name="connsiteX39" fmla="*/ 1752403 w 8803694"/>
              <a:gd name="connsiteY39" fmla="*/ 1386444 h 5788291"/>
              <a:gd name="connsiteX40" fmla="*/ 2072177 w 8803694"/>
              <a:gd name="connsiteY40" fmla="*/ 123562 h 5788291"/>
              <a:gd name="connsiteX41" fmla="*/ 1149001 w 8803694"/>
              <a:gd name="connsiteY41" fmla="*/ 0 h 5788291"/>
              <a:gd name="connsiteX42" fmla="*/ 1984075 w 8803694"/>
              <a:gd name="connsiteY42" fmla="*/ 0 h 5788291"/>
              <a:gd name="connsiteX43" fmla="*/ 1949432 w 8803694"/>
              <a:gd name="connsiteY43" fmla="*/ 57023 h 5788291"/>
              <a:gd name="connsiteX44" fmla="*/ 1612811 w 8803694"/>
              <a:gd name="connsiteY44" fmla="*/ 1386444 h 5788291"/>
              <a:gd name="connsiteX45" fmla="*/ 4401847 w 8803694"/>
              <a:gd name="connsiteY45" fmla="*/ 4175481 h 5788291"/>
              <a:gd name="connsiteX46" fmla="*/ 7190884 w 8803694"/>
              <a:gd name="connsiteY46" fmla="*/ 1386444 h 5788291"/>
              <a:gd name="connsiteX47" fmla="*/ 6854262 w 8803694"/>
              <a:gd name="connsiteY47" fmla="*/ 57023 h 5788291"/>
              <a:gd name="connsiteX48" fmla="*/ 6819620 w 8803694"/>
              <a:gd name="connsiteY48" fmla="*/ 0 h 5788291"/>
              <a:gd name="connsiteX49" fmla="*/ 7654694 w 8803694"/>
              <a:gd name="connsiteY49" fmla="*/ 0 h 5788291"/>
              <a:gd name="connsiteX50" fmla="*/ 7659618 w 8803694"/>
              <a:gd name="connsiteY50" fmla="*/ 10222 h 5788291"/>
              <a:gd name="connsiteX51" fmla="*/ 7937464 w 8803694"/>
              <a:gd name="connsiteY51" fmla="*/ 1386444 h 5788291"/>
              <a:gd name="connsiteX52" fmla="*/ 4401847 w 8803694"/>
              <a:gd name="connsiteY52" fmla="*/ 4922061 h 5788291"/>
              <a:gd name="connsiteX53" fmla="*/ 866230 w 8803694"/>
              <a:gd name="connsiteY53" fmla="*/ 1386444 h 5788291"/>
              <a:gd name="connsiteX54" fmla="*/ 1144077 w 8803694"/>
              <a:gd name="connsiteY54" fmla="*/ 10222 h 5788291"/>
              <a:gd name="connsiteX55" fmla="*/ 224111 w 8803694"/>
              <a:gd name="connsiteY55" fmla="*/ 0 h 5788291"/>
              <a:gd name="connsiteX56" fmla="*/ 1014265 w 8803694"/>
              <a:gd name="connsiteY56" fmla="*/ 0 h 5788291"/>
              <a:gd name="connsiteX57" fmla="*/ 963809 w 8803694"/>
              <a:gd name="connsiteY57" fmla="*/ 127967 h 5788291"/>
              <a:gd name="connsiteX58" fmla="*/ 741714 w 8803694"/>
              <a:gd name="connsiteY58" fmla="*/ 1386444 h 5788291"/>
              <a:gd name="connsiteX59" fmla="*/ 4401847 w 8803694"/>
              <a:gd name="connsiteY59" fmla="*/ 5046580 h 5788291"/>
              <a:gd name="connsiteX60" fmla="*/ 8061983 w 8803694"/>
              <a:gd name="connsiteY60" fmla="*/ 1386444 h 5788291"/>
              <a:gd name="connsiteX61" fmla="*/ 7839887 w 8803694"/>
              <a:gd name="connsiteY61" fmla="*/ 127967 h 5788291"/>
              <a:gd name="connsiteX62" fmla="*/ 7789431 w 8803694"/>
              <a:gd name="connsiteY62" fmla="*/ 0 h 5788291"/>
              <a:gd name="connsiteX63" fmla="*/ 8579583 w 8803694"/>
              <a:gd name="connsiteY63" fmla="*/ 0 h 5788291"/>
              <a:gd name="connsiteX64" fmla="*/ 8605796 w 8803694"/>
              <a:gd name="connsiteY64" fmla="*/ 77469 h 5788291"/>
              <a:gd name="connsiteX65" fmla="*/ 8803694 w 8803694"/>
              <a:gd name="connsiteY65" fmla="*/ 1386444 h 5788291"/>
              <a:gd name="connsiteX66" fmla="*/ 4401847 w 8803694"/>
              <a:gd name="connsiteY66" fmla="*/ 5788291 h 5788291"/>
              <a:gd name="connsiteX67" fmla="*/ 0 w 8803694"/>
              <a:gd name="connsiteY67" fmla="*/ 1386444 h 5788291"/>
              <a:gd name="connsiteX68" fmla="*/ 197899 w 8803694"/>
              <a:gd name="connsiteY68" fmla="*/ 77469 h 578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803694" h="5788291">
                <a:moveTo>
                  <a:pt x="4401847" y="980086"/>
                </a:moveTo>
                <a:cubicBezTo>
                  <a:pt x="4626273" y="980086"/>
                  <a:pt x="4808207" y="1162019"/>
                  <a:pt x="4808207" y="1386444"/>
                </a:cubicBezTo>
                <a:cubicBezTo>
                  <a:pt x="4808207" y="1610870"/>
                  <a:pt x="4626273" y="1792802"/>
                  <a:pt x="4401847" y="1792802"/>
                </a:cubicBezTo>
                <a:cubicBezTo>
                  <a:pt x="4177422" y="1792802"/>
                  <a:pt x="3995488" y="1610870"/>
                  <a:pt x="3995488" y="1386444"/>
                </a:cubicBezTo>
                <a:cubicBezTo>
                  <a:pt x="3995488" y="1162019"/>
                  <a:pt x="4177422" y="980086"/>
                  <a:pt x="4401847" y="980086"/>
                </a:cubicBezTo>
                <a:close/>
                <a:moveTo>
                  <a:pt x="4401847" y="874274"/>
                </a:moveTo>
                <a:cubicBezTo>
                  <a:pt x="4118982" y="874274"/>
                  <a:pt x="3889677" y="1103579"/>
                  <a:pt x="3889677" y="1386444"/>
                </a:cubicBezTo>
                <a:cubicBezTo>
                  <a:pt x="3889677" y="1669309"/>
                  <a:pt x="4118982" y="1898615"/>
                  <a:pt x="4401847" y="1898615"/>
                </a:cubicBezTo>
                <a:cubicBezTo>
                  <a:pt x="4684712" y="1898615"/>
                  <a:pt x="4914018" y="1669309"/>
                  <a:pt x="4914018" y="1386444"/>
                </a:cubicBezTo>
                <a:cubicBezTo>
                  <a:pt x="4914018" y="1103579"/>
                  <a:pt x="4684712" y="874274"/>
                  <a:pt x="4401847" y="874274"/>
                </a:cubicBezTo>
                <a:close/>
                <a:moveTo>
                  <a:pt x="4401847" y="427863"/>
                </a:moveTo>
                <a:cubicBezTo>
                  <a:pt x="4931256" y="427863"/>
                  <a:pt x="5360429" y="857035"/>
                  <a:pt x="5360429" y="1386444"/>
                </a:cubicBezTo>
                <a:cubicBezTo>
                  <a:pt x="5360429" y="1915853"/>
                  <a:pt x="4931256" y="2345026"/>
                  <a:pt x="4401847" y="2345026"/>
                </a:cubicBezTo>
                <a:cubicBezTo>
                  <a:pt x="3872438" y="2345026"/>
                  <a:pt x="3443266" y="1915853"/>
                  <a:pt x="3443266" y="1386444"/>
                </a:cubicBezTo>
                <a:cubicBezTo>
                  <a:pt x="3443266" y="857035"/>
                  <a:pt x="3872438" y="427863"/>
                  <a:pt x="4401847" y="427863"/>
                </a:cubicBezTo>
                <a:close/>
                <a:moveTo>
                  <a:pt x="4401847" y="311666"/>
                </a:moveTo>
                <a:cubicBezTo>
                  <a:pt x="3808264" y="311666"/>
                  <a:pt x="3327070" y="792861"/>
                  <a:pt x="3327070" y="1386444"/>
                </a:cubicBezTo>
                <a:cubicBezTo>
                  <a:pt x="3327070" y="1980027"/>
                  <a:pt x="3808264" y="2461222"/>
                  <a:pt x="4401847" y="2461222"/>
                </a:cubicBezTo>
                <a:cubicBezTo>
                  <a:pt x="4995430" y="2461222"/>
                  <a:pt x="5476625" y="1980027"/>
                  <a:pt x="5476625" y="1386444"/>
                </a:cubicBezTo>
                <a:cubicBezTo>
                  <a:pt x="5476625" y="792861"/>
                  <a:pt x="4995430" y="311666"/>
                  <a:pt x="4401847" y="311666"/>
                </a:cubicBezTo>
                <a:close/>
                <a:moveTo>
                  <a:pt x="3279038" y="0"/>
                </a:moveTo>
                <a:lnTo>
                  <a:pt x="5524656" y="0"/>
                </a:lnTo>
                <a:lnTo>
                  <a:pt x="5537077" y="9289"/>
                </a:lnTo>
                <a:cubicBezTo>
                  <a:pt x="5933720" y="336627"/>
                  <a:pt x="6186540" y="832011"/>
                  <a:pt x="6186540" y="1386444"/>
                </a:cubicBezTo>
                <a:cubicBezTo>
                  <a:pt x="6186540" y="2372103"/>
                  <a:pt x="5387506" y="3171137"/>
                  <a:pt x="4401847" y="3171137"/>
                </a:cubicBezTo>
                <a:cubicBezTo>
                  <a:pt x="3416189" y="3171137"/>
                  <a:pt x="2617155" y="2372103"/>
                  <a:pt x="2617155" y="1386444"/>
                </a:cubicBezTo>
                <a:cubicBezTo>
                  <a:pt x="2617155" y="832011"/>
                  <a:pt x="2869974" y="336627"/>
                  <a:pt x="3266617" y="9289"/>
                </a:cubicBezTo>
                <a:close/>
                <a:moveTo>
                  <a:pt x="2147243" y="0"/>
                </a:moveTo>
                <a:lnTo>
                  <a:pt x="3103040" y="0"/>
                </a:lnTo>
                <a:lnTo>
                  <a:pt x="3057130" y="41727"/>
                </a:lnTo>
                <a:cubicBezTo>
                  <a:pt x="2712986" y="385870"/>
                  <a:pt x="2500129" y="861299"/>
                  <a:pt x="2500129" y="1386444"/>
                </a:cubicBezTo>
                <a:cubicBezTo>
                  <a:pt x="2500129" y="2436734"/>
                  <a:pt x="3351558" y="3288162"/>
                  <a:pt x="4401847" y="3288162"/>
                </a:cubicBezTo>
                <a:cubicBezTo>
                  <a:pt x="5452137" y="3288162"/>
                  <a:pt x="6303565" y="2436734"/>
                  <a:pt x="6303565" y="1386444"/>
                </a:cubicBezTo>
                <a:cubicBezTo>
                  <a:pt x="6303565" y="861299"/>
                  <a:pt x="6090708" y="385870"/>
                  <a:pt x="5746565" y="41727"/>
                </a:cubicBezTo>
                <a:lnTo>
                  <a:pt x="5700654" y="0"/>
                </a:lnTo>
                <a:lnTo>
                  <a:pt x="6656451" y="0"/>
                </a:lnTo>
                <a:lnTo>
                  <a:pt x="6731517" y="123562"/>
                </a:lnTo>
                <a:cubicBezTo>
                  <a:pt x="6935451" y="498970"/>
                  <a:pt x="7051291" y="929179"/>
                  <a:pt x="7051291" y="1386444"/>
                </a:cubicBezTo>
                <a:cubicBezTo>
                  <a:pt x="7051291" y="2849691"/>
                  <a:pt x="5865094" y="4035888"/>
                  <a:pt x="4401847" y="4035888"/>
                </a:cubicBezTo>
                <a:cubicBezTo>
                  <a:pt x="2938600" y="4035888"/>
                  <a:pt x="1752403" y="2849691"/>
                  <a:pt x="1752403" y="1386444"/>
                </a:cubicBezTo>
                <a:cubicBezTo>
                  <a:pt x="1752403" y="929179"/>
                  <a:pt x="1868243" y="498970"/>
                  <a:pt x="2072177" y="123562"/>
                </a:cubicBezTo>
                <a:close/>
                <a:moveTo>
                  <a:pt x="1149001" y="0"/>
                </a:moveTo>
                <a:lnTo>
                  <a:pt x="1984075" y="0"/>
                </a:lnTo>
                <a:lnTo>
                  <a:pt x="1949432" y="57023"/>
                </a:lnTo>
                <a:cubicBezTo>
                  <a:pt x="1734753" y="452211"/>
                  <a:pt x="1612811" y="905087"/>
                  <a:pt x="1612811" y="1386444"/>
                </a:cubicBezTo>
                <a:cubicBezTo>
                  <a:pt x="1612811" y="2926787"/>
                  <a:pt x="2861504" y="4175481"/>
                  <a:pt x="4401847" y="4175481"/>
                </a:cubicBezTo>
                <a:cubicBezTo>
                  <a:pt x="5942190" y="4175481"/>
                  <a:pt x="7190884" y="2926787"/>
                  <a:pt x="7190884" y="1386444"/>
                </a:cubicBezTo>
                <a:cubicBezTo>
                  <a:pt x="7190884" y="905087"/>
                  <a:pt x="7068941" y="452211"/>
                  <a:pt x="6854262" y="57023"/>
                </a:cubicBezTo>
                <a:lnTo>
                  <a:pt x="6819620" y="0"/>
                </a:lnTo>
                <a:lnTo>
                  <a:pt x="7654694" y="0"/>
                </a:lnTo>
                <a:lnTo>
                  <a:pt x="7659618" y="10222"/>
                </a:lnTo>
                <a:cubicBezTo>
                  <a:pt x="7838530" y="433218"/>
                  <a:pt x="7937464" y="898277"/>
                  <a:pt x="7937464" y="1386444"/>
                </a:cubicBezTo>
                <a:cubicBezTo>
                  <a:pt x="7937464" y="3339112"/>
                  <a:pt x="6354515" y="4922061"/>
                  <a:pt x="4401847" y="4922061"/>
                </a:cubicBezTo>
                <a:cubicBezTo>
                  <a:pt x="2449180" y="4922061"/>
                  <a:pt x="866230" y="3339112"/>
                  <a:pt x="866230" y="1386444"/>
                </a:cubicBezTo>
                <a:cubicBezTo>
                  <a:pt x="866230" y="898277"/>
                  <a:pt x="965165" y="433218"/>
                  <a:pt x="1144077" y="10222"/>
                </a:cubicBezTo>
                <a:close/>
                <a:moveTo>
                  <a:pt x="224111" y="0"/>
                </a:moveTo>
                <a:lnTo>
                  <a:pt x="1014265" y="0"/>
                </a:lnTo>
                <a:lnTo>
                  <a:pt x="963809" y="127967"/>
                </a:lnTo>
                <a:cubicBezTo>
                  <a:pt x="820128" y="520380"/>
                  <a:pt x="741714" y="944255"/>
                  <a:pt x="741714" y="1386444"/>
                </a:cubicBezTo>
                <a:cubicBezTo>
                  <a:pt x="741714" y="3407882"/>
                  <a:pt x="2380410" y="5046580"/>
                  <a:pt x="4401847" y="5046580"/>
                </a:cubicBezTo>
                <a:cubicBezTo>
                  <a:pt x="6423285" y="5046580"/>
                  <a:pt x="8061983" y="3407882"/>
                  <a:pt x="8061983" y="1386444"/>
                </a:cubicBezTo>
                <a:cubicBezTo>
                  <a:pt x="8061983" y="944255"/>
                  <a:pt x="7983569" y="520380"/>
                  <a:pt x="7839887" y="127967"/>
                </a:cubicBezTo>
                <a:lnTo>
                  <a:pt x="7789431" y="0"/>
                </a:lnTo>
                <a:lnTo>
                  <a:pt x="8579583" y="0"/>
                </a:lnTo>
                <a:lnTo>
                  <a:pt x="8605796" y="77469"/>
                </a:lnTo>
                <a:cubicBezTo>
                  <a:pt x="8734409" y="490974"/>
                  <a:pt x="8803694" y="930618"/>
                  <a:pt x="8803694" y="1386444"/>
                </a:cubicBezTo>
                <a:cubicBezTo>
                  <a:pt x="8803694" y="3817517"/>
                  <a:pt x="6832920" y="5788291"/>
                  <a:pt x="4401847" y="5788291"/>
                </a:cubicBezTo>
                <a:cubicBezTo>
                  <a:pt x="1970776" y="5788291"/>
                  <a:pt x="0" y="3817517"/>
                  <a:pt x="0" y="1386444"/>
                </a:cubicBezTo>
                <a:cubicBezTo>
                  <a:pt x="0" y="930618"/>
                  <a:pt x="69285" y="490974"/>
                  <a:pt x="197899" y="77469"/>
                </a:cubicBezTo>
                <a:close/>
              </a:path>
            </a:pathLst>
          </a:custGeom>
        </p:spPr>
      </p:pic>
      <p:grpSp>
        <p:nvGrpSpPr>
          <p:cNvPr id="24" name="组合 23"/>
          <p:cNvGrpSpPr/>
          <p:nvPr/>
        </p:nvGrpSpPr>
        <p:grpSpPr>
          <a:xfrm>
            <a:off x="6616205" y="1386443"/>
            <a:ext cx="3962895" cy="1435344"/>
            <a:chOff x="6590805" y="1386443"/>
            <a:chExt cx="3962895" cy="1435344"/>
          </a:xfrm>
        </p:grpSpPr>
        <p:grpSp>
          <p:nvGrpSpPr>
            <p:cNvPr id="21" name="组合 20"/>
            <p:cNvGrpSpPr/>
            <p:nvPr/>
          </p:nvGrpSpPr>
          <p:grpSpPr>
            <a:xfrm>
              <a:off x="6590805" y="1386444"/>
              <a:ext cx="2121395" cy="658256"/>
              <a:chOff x="6590805" y="1386444"/>
              <a:chExt cx="2121395" cy="658256"/>
            </a:xfrm>
          </p:grpSpPr>
          <p:cxnSp>
            <p:nvCxnSpPr>
              <p:cNvPr id="15" name="直接连接符 14"/>
              <p:cNvCxnSpPr>
                <a:stCxn id="13" idx="65"/>
              </p:cNvCxnSpPr>
              <p:nvPr/>
            </p:nvCxnSpPr>
            <p:spPr>
              <a:xfrm>
                <a:off x="6590805" y="1386444"/>
                <a:ext cx="521195" cy="658256"/>
              </a:xfrm>
              <a:prstGeom prst="line">
                <a:avLst/>
              </a:prstGeom>
              <a:ln w="19050">
                <a:solidFill>
                  <a:srgbClr val="822505"/>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112000" y="2044700"/>
                <a:ext cx="1600200" cy="0"/>
              </a:xfrm>
              <a:prstGeom prst="line">
                <a:avLst/>
              </a:prstGeom>
              <a:ln w="19050">
                <a:solidFill>
                  <a:srgbClr val="822505"/>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7112000" y="1386443"/>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更换文本</a:t>
              </a:r>
            </a:p>
          </p:txBody>
        </p:sp>
        <p:sp>
          <p:nvSpPr>
            <p:cNvPr id="23" name="文本框 22"/>
            <p:cNvSpPr txBox="1"/>
            <p:nvPr/>
          </p:nvSpPr>
          <p:spPr>
            <a:xfrm>
              <a:off x="7112000" y="2118838"/>
              <a:ext cx="3441700" cy="702949"/>
            </a:xfrm>
            <a:prstGeom prst="rect">
              <a:avLst/>
            </a:prstGeom>
            <a:noFill/>
          </p:spPr>
          <p:txBody>
            <a:bodyPr wrap="square" rtlCol="0">
              <a:spAutoFit/>
            </a:bodyPr>
            <a:lstStyle/>
            <a:p>
              <a:pPr algn="just">
                <a:lnSpc>
                  <a:spcPct val="130000"/>
                </a:lnSpc>
              </a:pPr>
              <a:r>
                <a:rPr lang="zh-CN" altLang="en-US" sz="1600" dirty="0">
                  <a:solidFill>
                    <a:schemeClr val="tx1">
                      <a:lumMod val="85000"/>
                      <a:lumOff val="15000"/>
                    </a:schemeClr>
                  </a:solidFill>
                </a:rPr>
                <a:t>点击此处更换文本点击此处更换文本点击此处更换文本</a:t>
              </a:r>
              <a:endParaRPr lang="zh-CN" altLang="en-US" sz="1600" b="1" dirty="0">
                <a:solidFill>
                  <a:schemeClr val="bg1"/>
                </a:solidFill>
                <a:effectLst>
                  <a:outerShdw blurRad="38100" dist="38100" dir="2700000" algn="tl">
                    <a:srgbClr val="000000">
                      <a:alpha val="43137"/>
                    </a:srgbClr>
                  </a:outerShdw>
                </a:effectLst>
              </a:endParaRPr>
            </a:p>
          </p:txBody>
        </p:sp>
      </p:grpSp>
      <p:grpSp>
        <p:nvGrpSpPr>
          <p:cNvPr id="25" name="组合 24"/>
          <p:cNvGrpSpPr/>
          <p:nvPr/>
        </p:nvGrpSpPr>
        <p:grpSpPr>
          <a:xfrm>
            <a:off x="6324105" y="2986643"/>
            <a:ext cx="3962895" cy="1435344"/>
            <a:chOff x="6590805" y="1386443"/>
            <a:chExt cx="3962895" cy="1435344"/>
          </a:xfrm>
        </p:grpSpPr>
        <p:grpSp>
          <p:nvGrpSpPr>
            <p:cNvPr id="26" name="组合 25"/>
            <p:cNvGrpSpPr/>
            <p:nvPr/>
          </p:nvGrpSpPr>
          <p:grpSpPr>
            <a:xfrm>
              <a:off x="6590805" y="1386444"/>
              <a:ext cx="2121395" cy="658256"/>
              <a:chOff x="6590805" y="1386444"/>
              <a:chExt cx="2121395" cy="658256"/>
            </a:xfrm>
          </p:grpSpPr>
          <p:cxnSp>
            <p:nvCxnSpPr>
              <p:cNvPr id="29" name="直接连接符 28"/>
              <p:cNvCxnSpPr/>
              <p:nvPr/>
            </p:nvCxnSpPr>
            <p:spPr>
              <a:xfrm>
                <a:off x="6590805" y="1386444"/>
                <a:ext cx="521195" cy="658256"/>
              </a:xfrm>
              <a:prstGeom prst="line">
                <a:avLst/>
              </a:prstGeom>
              <a:ln w="19050">
                <a:solidFill>
                  <a:srgbClr val="D28244"/>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112000" y="2044700"/>
                <a:ext cx="1600200" cy="0"/>
              </a:xfrm>
              <a:prstGeom prst="line">
                <a:avLst/>
              </a:prstGeom>
              <a:ln w="19050">
                <a:solidFill>
                  <a:srgbClr val="D28244"/>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7112000" y="1386443"/>
              <a:ext cx="1620957" cy="600742"/>
            </a:xfrm>
            <a:prstGeom prst="rect">
              <a:avLst/>
            </a:prstGeom>
            <a:noFill/>
          </p:spPr>
          <p:txBody>
            <a:bodyPr wrap="none" rtlCol="0">
              <a:spAutoFit/>
            </a:bodyPr>
            <a:lstStyle/>
            <a:p>
              <a:pPr algn="just">
                <a:lnSpc>
                  <a:spcPct val="130000"/>
                </a:lnSpc>
              </a:pPr>
              <a:r>
                <a:rPr lang="zh-CN" altLang="en-US" sz="2800" b="1" dirty="0">
                  <a:solidFill>
                    <a:srgbClr val="D28244"/>
                  </a:solidFill>
                  <a:effectLst>
                    <a:outerShdw blurRad="38100" dist="38100" dir="2700000" algn="tl">
                      <a:srgbClr val="000000">
                        <a:alpha val="43137"/>
                      </a:srgbClr>
                    </a:outerShdw>
                  </a:effectLst>
                </a:rPr>
                <a:t>更换文本</a:t>
              </a:r>
            </a:p>
          </p:txBody>
        </p:sp>
        <p:sp>
          <p:nvSpPr>
            <p:cNvPr id="28" name="文本框 27"/>
            <p:cNvSpPr txBox="1"/>
            <p:nvPr/>
          </p:nvSpPr>
          <p:spPr>
            <a:xfrm>
              <a:off x="7112000" y="2118838"/>
              <a:ext cx="3441700" cy="702949"/>
            </a:xfrm>
            <a:prstGeom prst="rect">
              <a:avLst/>
            </a:prstGeom>
            <a:noFill/>
          </p:spPr>
          <p:txBody>
            <a:bodyPr wrap="square" rtlCol="0">
              <a:spAutoFit/>
            </a:bodyPr>
            <a:lstStyle/>
            <a:p>
              <a:pPr algn="just">
                <a:lnSpc>
                  <a:spcPct val="130000"/>
                </a:lnSpc>
              </a:pPr>
              <a:r>
                <a:rPr lang="zh-CN" altLang="en-US" sz="1600" dirty="0">
                  <a:solidFill>
                    <a:schemeClr val="tx1">
                      <a:lumMod val="85000"/>
                      <a:lumOff val="15000"/>
                    </a:schemeClr>
                  </a:solidFill>
                </a:rPr>
                <a:t>点击此处更换文本点击此处更换文本点击此处更换文本</a:t>
              </a:r>
              <a:endParaRPr lang="zh-CN" altLang="en-US" sz="1600" b="1" dirty="0">
                <a:solidFill>
                  <a:schemeClr val="bg1"/>
                </a:solidFill>
                <a:effectLst>
                  <a:outerShdw blurRad="38100" dist="38100" dir="2700000" algn="tl">
                    <a:srgbClr val="000000">
                      <a:alpha val="43137"/>
                    </a:srgbClr>
                  </a:outerShdw>
                </a:effectLst>
              </a:endParaRPr>
            </a:p>
          </p:txBody>
        </p:sp>
      </p:grpSp>
      <p:grpSp>
        <p:nvGrpSpPr>
          <p:cNvPr id="31" name="组合 30"/>
          <p:cNvGrpSpPr/>
          <p:nvPr/>
        </p:nvGrpSpPr>
        <p:grpSpPr>
          <a:xfrm>
            <a:off x="5257305" y="4586843"/>
            <a:ext cx="3962895" cy="1435344"/>
            <a:chOff x="6590805" y="1386443"/>
            <a:chExt cx="3962895" cy="1435344"/>
          </a:xfrm>
        </p:grpSpPr>
        <p:grpSp>
          <p:nvGrpSpPr>
            <p:cNvPr id="32" name="组合 31"/>
            <p:cNvGrpSpPr/>
            <p:nvPr/>
          </p:nvGrpSpPr>
          <p:grpSpPr>
            <a:xfrm>
              <a:off x="6590805" y="1386444"/>
              <a:ext cx="2121395" cy="658256"/>
              <a:chOff x="6590805" y="1386444"/>
              <a:chExt cx="2121395" cy="658256"/>
            </a:xfrm>
          </p:grpSpPr>
          <p:cxnSp>
            <p:nvCxnSpPr>
              <p:cNvPr id="35" name="直接连接符 34"/>
              <p:cNvCxnSpPr/>
              <p:nvPr/>
            </p:nvCxnSpPr>
            <p:spPr>
              <a:xfrm>
                <a:off x="6590805" y="1386444"/>
                <a:ext cx="521195" cy="658256"/>
              </a:xfrm>
              <a:prstGeom prst="line">
                <a:avLst/>
              </a:prstGeom>
              <a:ln w="19050">
                <a:solidFill>
                  <a:srgbClr val="87845A"/>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112000" y="2044700"/>
                <a:ext cx="1600200" cy="0"/>
              </a:xfrm>
              <a:prstGeom prst="line">
                <a:avLst/>
              </a:prstGeom>
              <a:ln w="19050">
                <a:solidFill>
                  <a:srgbClr val="87845A"/>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33" name="文本框 32"/>
            <p:cNvSpPr txBox="1"/>
            <p:nvPr/>
          </p:nvSpPr>
          <p:spPr>
            <a:xfrm>
              <a:off x="7112000" y="1386443"/>
              <a:ext cx="1620957" cy="600742"/>
            </a:xfrm>
            <a:prstGeom prst="rect">
              <a:avLst/>
            </a:prstGeom>
            <a:noFill/>
          </p:spPr>
          <p:txBody>
            <a:bodyPr wrap="none" rtlCol="0">
              <a:spAutoFit/>
            </a:bodyPr>
            <a:lstStyle/>
            <a:p>
              <a:pPr algn="just">
                <a:lnSpc>
                  <a:spcPct val="130000"/>
                </a:lnSpc>
              </a:pPr>
              <a:r>
                <a:rPr lang="zh-CN" altLang="en-US" sz="2800" b="1" dirty="0">
                  <a:solidFill>
                    <a:srgbClr val="87845A"/>
                  </a:solidFill>
                  <a:effectLst>
                    <a:outerShdw blurRad="38100" dist="38100" dir="2700000" algn="tl">
                      <a:srgbClr val="000000">
                        <a:alpha val="43137"/>
                      </a:srgbClr>
                    </a:outerShdw>
                  </a:effectLst>
                </a:rPr>
                <a:t>更换文本</a:t>
              </a:r>
            </a:p>
          </p:txBody>
        </p:sp>
        <p:sp>
          <p:nvSpPr>
            <p:cNvPr id="34" name="文本框 33"/>
            <p:cNvSpPr txBox="1"/>
            <p:nvPr/>
          </p:nvSpPr>
          <p:spPr>
            <a:xfrm>
              <a:off x="7112000" y="2118838"/>
              <a:ext cx="3441700" cy="702949"/>
            </a:xfrm>
            <a:prstGeom prst="rect">
              <a:avLst/>
            </a:prstGeom>
            <a:noFill/>
          </p:spPr>
          <p:txBody>
            <a:bodyPr wrap="square" rtlCol="0">
              <a:spAutoFit/>
            </a:bodyPr>
            <a:lstStyle/>
            <a:p>
              <a:pPr algn="just">
                <a:lnSpc>
                  <a:spcPct val="130000"/>
                </a:lnSpc>
              </a:pPr>
              <a:r>
                <a:rPr lang="zh-CN" altLang="en-US" sz="1600" dirty="0">
                  <a:solidFill>
                    <a:schemeClr val="tx1">
                      <a:lumMod val="85000"/>
                      <a:lumOff val="15000"/>
                    </a:schemeClr>
                  </a:solidFill>
                </a:rPr>
                <a:t>点击此处更换文本点击此处更换文本点击此处更换文本</a:t>
              </a:r>
              <a:endParaRPr lang="zh-CN" altLang="en-US" sz="1600" b="1" dirty="0">
                <a:solidFill>
                  <a:schemeClr val="bg1"/>
                </a:solidFill>
                <a:effectLst>
                  <a:outerShdw blurRad="38100" dist="38100" dir="2700000" algn="tl">
                    <a:srgbClr val="000000">
                      <a:alpha val="43137"/>
                    </a:srgbClr>
                  </a:outerShdw>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4492" b="11100"/>
          <a:stretch>
            <a:fillRect/>
          </a:stretch>
        </p:blipFill>
        <p:spPr>
          <a:xfrm>
            <a:off x="0" y="0"/>
            <a:ext cx="12192000" cy="6858000"/>
          </a:xfrm>
          <a:prstGeom prst="rect">
            <a:avLst/>
          </a:prstGeom>
        </p:spPr>
      </p:pic>
      <p:sp>
        <p:nvSpPr>
          <p:cNvPr id="10" name="矩形 9"/>
          <p:cNvSpPr/>
          <p:nvPr/>
        </p:nvSpPr>
        <p:spPr>
          <a:xfrm>
            <a:off x="0" y="0"/>
            <a:ext cx="12192000" cy="6858000"/>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2" name="组合 11"/>
          <p:cNvGrpSpPr/>
          <p:nvPr/>
        </p:nvGrpSpPr>
        <p:grpSpPr>
          <a:xfrm>
            <a:off x="5460504" y="1079500"/>
            <a:ext cx="1258292" cy="1246584"/>
            <a:chOff x="5472708" y="774700"/>
            <a:chExt cx="1258292" cy="1246584"/>
          </a:xfrm>
        </p:grpSpPr>
        <p:grpSp>
          <p:nvGrpSpPr>
            <p:cNvPr id="5" name="组合 4"/>
            <p:cNvGrpSpPr/>
            <p:nvPr/>
          </p:nvGrpSpPr>
          <p:grpSpPr>
            <a:xfrm>
              <a:off x="5472708" y="774700"/>
              <a:ext cx="1246584" cy="1246584"/>
              <a:chOff x="6273800" y="469900"/>
              <a:chExt cx="1246584" cy="1246584"/>
            </a:xfrm>
          </p:grpSpPr>
          <p:sp>
            <p:nvSpPr>
              <p:cNvPr id="7" name="矩形 6"/>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5494764" y="843994"/>
              <a:ext cx="1236236" cy="1107996"/>
            </a:xfrm>
            <a:prstGeom prst="rect">
              <a:avLst/>
            </a:prstGeom>
            <a:noFill/>
          </p:spPr>
          <p:txBody>
            <a:bodyPr wrap="none" rtlCol="0">
              <a:spAutoFit/>
            </a:bodyPr>
            <a:lstStyle/>
            <a:p>
              <a:r>
                <a:rPr lang="en-US" altLang="zh-CN" sz="6600" b="1" dirty="0">
                  <a:solidFill>
                    <a:prstClr val="white"/>
                  </a:solidFill>
                  <a:latin typeface="华文中宋" panose="02010600040101010101" pitchFamily="2" charset="-122"/>
                  <a:ea typeface="华文中宋" panose="02010600040101010101" pitchFamily="2" charset="-122"/>
                </a:rPr>
                <a:t>03</a:t>
              </a:r>
              <a:endParaRPr lang="zh-CN" altLang="en-US" sz="2000" dirty="0"/>
            </a:p>
          </p:txBody>
        </p:sp>
      </p:grpSp>
      <p:grpSp>
        <p:nvGrpSpPr>
          <p:cNvPr id="3" name="组合 2"/>
          <p:cNvGrpSpPr/>
          <p:nvPr/>
        </p:nvGrpSpPr>
        <p:grpSpPr>
          <a:xfrm>
            <a:off x="2893153" y="3278583"/>
            <a:ext cx="6405695" cy="1107995"/>
            <a:chOff x="3441024" y="4582486"/>
            <a:chExt cx="5181600" cy="762000"/>
          </a:xfrm>
        </p:grpSpPr>
        <p:cxnSp>
          <p:nvCxnSpPr>
            <p:cNvPr id="25" name="直接连接符 24"/>
            <p:cNvCxnSpPr/>
            <p:nvPr/>
          </p:nvCxnSpPr>
          <p:spPr>
            <a:xfrm>
              <a:off x="3441024" y="4582486"/>
              <a:ext cx="5144174"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3441024" y="4582486"/>
              <a:ext cx="5181600"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441024" y="4582486"/>
              <a:ext cx="5181600" cy="762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9" name="文本框 28"/>
          <p:cNvSpPr txBox="1"/>
          <p:nvPr/>
        </p:nvSpPr>
        <p:spPr>
          <a:xfrm>
            <a:off x="3541455" y="3405584"/>
            <a:ext cx="5109091" cy="830997"/>
          </a:xfrm>
          <a:prstGeom prst="rect">
            <a:avLst/>
          </a:prstGeom>
          <a:noFill/>
        </p:spPr>
        <p:txBody>
          <a:bodyPr wrap="none" rtlCol="0">
            <a:spAutoFit/>
          </a:bodyPr>
          <a:lstStyle/>
          <a:p>
            <a:r>
              <a:rPr lang="zh-CN" altLang="en-US" sz="4800" dirty="0">
                <a:solidFill>
                  <a:schemeClr val="bg1"/>
                </a:solidFill>
              </a:rPr>
              <a:t>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8"/>
          <p:cNvSpPr/>
          <p:nvPr/>
        </p:nvSpPr>
        <p:spPr bwMode="auto">
          <a:xfrm>
            <a:off x="4639333" y="1401281"/>
            <a:ext cx="1417593" cy="1934803"/>
          </a:xfrm>
          <a:custGeom>
            <a:avLst/>
            <a:gdLst>
              <a:gd name="T0" fmla="*/ 2230 w 2390"/>
              <a:gd name="T1" fmla="*/ 595 h 3262"/>
              <a:gd name="T2" fmla="*/ 2164 w 2390"/>
              <a:gd name="T3" fmla="*/ 493 h 3262"/>
              <a:gd name="T4" fmla="*/ 2090 w 2390"/>
              <a:gd name="T5" fmla="*/ 399 h 3262"/>
              <a:gd name="T6" fmla="*/ 2006 w 2390"/>
              <a:gd name="T7" fmla="*/ 316 h 3262"/>
              <a:gd name="T8" fmla="*/ 1916 w 2390"/>
              <a:gd name="T9" fmla="*/ 241 h 3262"/>
              <a:gd name="T10" fmla="*/ 1820 w 2390"/>
              <a:gd name="T11" fmla="*/ 175 h 3262"/>
              <a:gd name="T12" fmla="*/ 1720 w 2390"/>
              <a:gd name="T13" fmla="*/ 120 h 3262"/>
              <a:gd name="T14" fmla="*/ 1614 w 2390"/>
              <a:gd name="T15" fmla="*/ 74 h 3262"/>
              <a:gd name="T16" fmla="*/ 1504 w 2390"/>
              <a:gd name="T17" fmla="*/ 40 h 3262"/>
              <a:gd name="T18" fmla="*/ 1393 w 2390"/>
              <a:gd name="T19" fmla="*/ 15 h 3262"/>
              <a:gd name="T20" fmla="*/ 1279 w 2390"/>
              <a:gd name="T21" fmla="*/ 1 h 3262"/>
              <a:gd name="T22" fmla="*/ 1164 w 2390"/>
              <a:gd name="T23" fmla="*/ 0 h 3262"/>
              <a:gd name="T24" fmla="*/ 1048 w 2390"/>
              <a:gd name="T25" fmla="*/ 8 h 3262"/>
              <a:gd name="T26" fmla="*/ 933 w 2390"/>
              <a:gd name="T27" fmla="*/ 28 h 3262"/>
              <a:gd name="T28" fmla="*/ 818 w 2390"/>
              <a:gd name="T29" fmla="*/ 59 h 3262"/>
              <a:gd name="T30" fmla="*/ 707 w 2390"/>
              <a:gd name="T31" fmla="*/ 104 h 3262"/>
              <a:gd name="T32" fmla="*/ 598 w 2390"/>
              <a:gd name="T33" fmla="*/ 159 h 3262"/>
              <a:gd name="T34" fmla="*/ 546 w 2390"/>
              <a:gd name="T35" fmla="*/ 191 h 3262"/>
              <a:gd name="T36" fmla="*/ 448 w 2390"/>
              <a:gd name="T37" fmla="*/ 262 h 3262"/>
              <a:gd name="T38" fmla="*/ 358 w 2390"/>
              <a:gd name="T39" fmla="*/ 340 h 3262"/>
              <a:gd name="T40" fmla="*/ 278 w 2390"/>
              <a:gd name="T41" fmla="*/ 427 h 3262"/>
              <a:gd name="T42" fmla="*/ 209 w 2390"/>
              <a:gd name="T43" fmla="*/ 521 h 3262"/>
              <a:gd name="T44" fmla="*/ 148 w 2390"/>
              <a:gd name="T45" fmla="*/ 618 h 3262"/>
              <a:gd name="T46" fmla="*/ 97 w 2390"/>
              <a:gd name="T47" fmla="*/ 722 h 3262"/>
              <a:gd name="T48" fmla="*/ 58 w 2390"/>
              <a:gd name="T49" fmla="*/ 830 h 3262"/>
              <a:gd name="T50" fmla="*/ 28 w 2390"/>
              <a:gd name="T51" fmla="*/ 939 h 3262"/>
              <a:gd name="T52" fmla="*/ 9 w 2390"/>
              <a:gd name="T53" fmla="*/ 1054 h 3262"/>
              <a:gd name="T54" fmla="*/ 0 w 2390"/>
              <a:gd name="T55" fmla="*/ 1168 h 3262"/>
              <a:gd name="T56" fmla="*/ 4 w 2390"/>
              <a:gd name="T57" fmla="*/ 1283 h 3262"/>
              <a:gd name="T58" fmla="*/ 18 w 2390"/>
              <a:gd name="T59" fmla="*/ 1399 h 3262"/>
              <a:gd name="T60" fmla="*/ 44 w 2390"/>
              <a:gd name="T61" fmla="*/ 1514 h 3262"/>
              <a:gd name="T62" fmla="*/ 82 w 2390"/>
              <a:gd name="T63" fmla="*/ 1627 h 3262"/>
              <a:gd name="T64" fmla="*/ 132 w 2390"/>
              <a:gd name="T65" fmla="*/ 1736 h 3262"/>
              <a:gd name="T66" fmla="*/ 162 w 2390"/>
              <a:gd name="T67" fmla="*/ 1790 h 3262"/>
              <a:gd name="T68" fmla="*/ 205 w 2390"/>
              <a:gd name="T69" fmla="*/ 1859 h 3262"/>
              <a:gd name="T70" fmla="*/ 252 w 2390"/>
              <a:gd name="T71" fmla="*/ 1925 h 3262"/>
              <a:gd name="T72" fmla="*/ 302 w 2390"/>
              <a:gd name="T73" fmla="*/ 1988 h 3262"/>
              <a:gd name="T74" fmla="*/ 358 w 2390"/>
              <a:gd name="T75" fmla="*/ 2045 h 3262"/>
              <a:gd name="T76" fmla="*/ 415 w 2390"/>
              <a:gd name="T77" fmla="*/ 2097 h 3262"/>
              <a:gd name="T78" fmla="*/ 476 w 2390"/>
              <a:gd name="T79" fmla="*/ 2147 h 3262"/>
              <a:gd name="T80" fmla="*/ 540 w 2390"/>
              <a:gd name="T81" fmla="*/ 2191 h 3262"/>
              <a:gd name="T82" fmla="*/ 606 w 2390"/>
              <a:gd name="T83" fmla="*/ 2232 h 3262"/>
              <a:gd name="T84" fmla="*/ 2390 w 2390"/>
              <a:gd name="T85" fmla="*/ 3262 h 3262"/>
              <a:gd name="T86" fmla="*/ 2390 w 2390"/>
              <a:gd name="T87" fmla="*/ 1201 h 3262"/>
              <a:gd name="T88" fmla="*/ 2390 w 2390"/>
              <a:gd name="T89" fmla="*/ 1163 h 3262"/>
              <a:gd name="T90" fmla="*/ 2387 w 2390"/>
              <a:gd name="T91" fmla="*/ 1087 h 3262"/>
              <a:gd name="T92" fmla="*/ 2376 w 2390"/>
              <a:gd name="T93" fmla="*/ 1008 h 3262"/>
              <a:gd name="T94" fmla="*/ 2362 w 2390"/>
              <a:gd name="T95" fmla="*/ 932 h 3262"/>
              <a:gd name="T96" fmla="*/ 2341 w 2390"/>
              <a:gd name="T97" fmla="*/ 856 h 3262"/>
              <a:gd name="T98" fmla="*/ 2317 w 2390"/>
              <a:gd name="T99" fmla="*/ 779 h 3262"/>
              <a:gd name="T100" fmla="*/ 2286 w 2390"/>
              <a:gd name="T101" fmla="*/ 705 h 3262"/>
              <a:gd name="T102" fmla="*/ 2251 w 2390"/>
              <a:gd name="T103" fmla="*/ 632 h 3262"/>
              <a:gd name="T104" fmla="*/ 2230 w 2390"/>
              <a:gd name="T105" fmla="*/ 595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0" h="3262">
                <a:moveTo>
                  <a:pt x="2230" y="595"/>
                </a:moveTo>
                <a:lnTo>
                  <a:pt x="2230" y="595"/>
                </a:lnTo>
                <a:lnTo>
                  <a:pt x="2199" y="543"/>
                </a:lnTo>
                <a:lnTo>
                  <a:pt x="2164" y="493"/>
                </a:lnTo>
                <a:lnTo>
                  <a:pt x="2128" y="446"/>
                </a:lnTo>
                <a:lnTo>
                  <a:pt x="2090" y="399"/>
                </a:lnTo>
                <a:lnTo>
                  <a:pt x="2048" y="356"/>
                </a:lnTo>
                <a:lnTo>
                  <a:pt x="2006" y="316"/>
                </a:lnTo>
                <a:lnTo>
                  <a:pt x="1963" y="276"/>
                </a:lnTo>
                <a:lnTo>
                  <a:pt x="1916" y="241"/>
                </a:lnTo>
                <a:lnTo>
                  <a:pt x="1869" y="206"/>
                </a:lnTo>
                <a:lnTo>
                  <a:pt x="1820" y="175"/>
                </a:lnTo>
                <a:lnTo>
                  <a:pt x="1770" y="146"/>
                </a:lnTo>
                <a:lnTo>
                  <a:pt x="1720" y="120"/>
                </a:lnTo>
                <a:lnTo>
                  <a:pt x="1668" y="95"/>
                </a:lnTo>
                <a:lnTo>
                  <a:pt x="1614" y="74"/>
                </a:lnTo>
                <a:lnTo>
                  <a:pt x="1560" y="55"/>
                </a:lnTo>
                <a:lnTo>
                  <a:pt x="1504" y="40"/>
                </a:lnTo>
                <a:lnTo>
                  <a:pt x="1449" y="26"/>
                </a:lnTo>
                <a:lnTo>
                  <a:pt x="1393" y="15"/>
                </a:lnTo>
                <a:lnTo>
                  <a:pt x="1336" y="7"/>
                </a:lnTo>
                <a:lnTo>
                  <a:pt x="1279" y="1"/>
                </a:lnTo>
                <a:lnTo>
                  <a:pt x="1221" y="0"/>
                </a:lnTo>
                <a:lnTo>
                  <a:pt x="1164" y="0"/>
                </a:lnTo>
                <a:lnTo>
                  <a:pt x="1107" y="1"/>
                </a:lnTo>
                <a:lnTo>
                  <a:pt x="1048" y="8"/>
                </a:lnTo>
                <a:lnTo>
                  <a:pt x="990" y="17"/>
                </a:lnTo>
                <a:lnTo>
                  <a:pt x="933" y="28"/>
                </a:lnTo>
                <a:lnTo>
                  <a:pt x="876" y="41"/>
                </a:lnTo>
                <a:lnTo>
                  <a:pt x="818" y="59"/>
                </a:lnTo>
                <a:lnTo>
                  <a:pt x="763" y="80"/>
                </a:lnTo>
                <a:lnTo>
                  <a:pt x="707" y="104"/>
                </a:lnTo>
                <a:lnTo>
                  <a:pt x="652" y="130"/>
                </a:lnTo>
                <a:lnTo>
                  <a:pt x="598" y="159"/>
                </a:lnTo>
                <a:lnTo>
                  <a:pt x="598" y="159"/>
                </a:lnTo>
                <a:lnTo>
                  <a:pt x="546" y="191"/>
                </a:lnTo>
                <a:lnTo>
                  <a:pt x="495" y="225"/>
                </a:lnTo>
                <a:lnTo>
                  <a:pt x="448" y="262"/>
                </a:lnTo>
                <a:lnTo>
                  <a:pt x="401" y="300"/>
                </a:lnTo>
                <a:lnTo>
                  <a:pt x="358" y="340"/>
                </a:lnTo>
                <a:lnTo>
                  <a:pt x="318" y="383"/>
                </a:lnTo>
                <a:lnTo>
                  <a:pt x="278" y="427"/>
                </a:lnTo>
                <a:lnTo>
                  <a:pt x="242" y="472"/>
                </a:lnTo>
                <a:lnTo>
                  <a:pt x="209" y="521"/>
                </a:lnTo>
                <a:lnTo>
                  <a:pt x="177" y="567"/>
                </a:lnTo>
                <a:lnTo>
                  <a:pt x="148" y="618"/>
                </a:lnTo>
                <a:lnTo>
                  <a:pt x="122" y="670"/>
                </a:lnTo>
                <a:lnTo>
                  <a:pt x="97" y="722"/>
                </a:lnTo>
                <a:lnTo>
                  <a:pt x="77" y="774"/>
                </a:lnTo>
                <a:lnTo>
                  <a:pt x="58" y="830"/>
                </a:lnTo>
                <a:lnTo>
                  <a:pt x="42" y="883"/>
                </a:lnTo>
                <a:lnTo>
                  <a:pt x="28" y="939"/>
                </a:lnTo>
                <a:lnTo>
                  <a:pt x="18" y="996"/>
                </a:lnTo>
                <a:lnTo>
                  <a:pt x="9" y="1054"/>
                </a:lnTo>
                <a:lnTo>
                  <a:pt x="4" y="1111"/>
                </a:lnTo>
                <a:lnTo>
                  <a:pt x="0" y="1168"/>
                </a:lnTo>
                <a:lnTo>
                  <a:pt x="2" y="1225"/>
                </a:lnTo>
                <a:lnTo>
                  <a:pt x="4" y="1283"/>
                </a:lnTo>
                <a:lnTo>
                  <a:pt x="11" y="1340"/>
                </a:lnTo>
                <a:lnTo>
                  <a:pt x="18" y="1399"/>
                </a:lnTo>
                <a:lnTo>
                  <a:pt x="30" y="1456"/>
                </a:lnTo>
                <a:lnTo>
                  <a:pt x="44" y="1514"/>
                </a:lnTo>
                <a:lnTo>
                  <a:pt x="61" y="1569"/>
                </a:lnTo>
                <a:lnTo>
                  <a:pt x="82" y="1627"/>
                </a:lnTo>
                <a:lnTo>
                  <a:pt x="106" y="1682"/>
                </a:lnTo>
                <a:lnTo>
                  <a:pt x="132" y="1736"/>
                </a:lnTo>
                <a:lnTo>
                  <a:pt x="162" y="1790"/>
                </a:lnTo>
                <a:lnTo>
                  <a:pt x="162" y="1790"/>
                </a:lnTo>
                <a:lnTo>
                  <a:pt x="183" y="1826"/>
                </a:lnTo>
                <a:lnTo>
                  <a:pt x="205" y="1859"/>
                </a:lnTo>
                <a:lnTo>
                  <a:pt x="228" y="1894"/>
                </a:lnTo>
                <a:lnTo>
                  <a:pt x="252" y="1925"/>
                </a:lnTo>
                <a:lnTo>
                  <a:pt x="276" y="1956"/>
                </a:lnTo>
                <a:lnTo>
                  <a:pt x="302" y="1988"/>
                </a:lnTo>
                <a:lnTo>
                  <a:pt x="330" y="2018"/>
                </a:lnTo>
                <a:lnTo>
                  <a:pt x="358" y="2045"/>
                </a:lnTo>
                <a:lnTo>
                  <a:pt x="386" y="2071"/>
                </a:lnTo>
                <a:lnTo>
                  <a:pt x="415" y="2097"/>
                </a:lnTo>
                <a:lnTo>
                  <a:pt x="445" y="2123"/>
                </a:lnTo>
                <a:lnTo>
                  <a:pt x="476" y="2147"/>
                </a:lnTo>
                <a:lnTo>
                  <a:pt x="507" y="2170"/>
                </a:lnTo>
                <a:lnTo>
                  <a:pt x="540" y="2191"/>
                </a:lnTo>
                <a:lnTo>
                  <a:pt x="572" y="2212"/>
                </a:lnTo>
                <a:lnTo>
                  <a:pt x="606" y="2232"/>
                </a:lnTo>
                <a:lnTo>
                  <a:pt x="606" y="2232"/>
                </a:lnTo>
                <a:lnTo>
                  <a:pt x="2390" y="3262"/>
                </a:lnTo>
                <a:lnTo>
                  <a:pt x="2390" y="1201"/>
                </a:lnTo>
                <a:lnTo>
                  <a:pt x="2390" y="1201"/>
                </a:lnTo>
                <a:lnTo>
                  <a:pt x="2390" y="1201"/>
                </a:lnTo>
                <a:lnTo>
                  <a:pt x="2390" y="1163"/>
                </a:lnTo>
                <a:lnTo>
                  <a:pt x="2388" y="1125"/>
                </a:lnTo>
                <a:lnTo>
                  <a:pt x="2387" y="1087"/>
                </a:lnTo>
                <a:lnTo>
                  <a:pt x="2381" y="1047"/>
                </a:lnTo>
                <a:lnTo>
                  <a:pt x="2376" y="1008"/>
                </a:lnTo>
                <a:lnTo>
                  <a:pt x="2369" y="970"/>
                </a:lnTo>
                <a:lnTo>
                  <a:pt x="2362" y="932"/>
                </a:lnTo>
                <a:lnTo>
                  <a:pt x="2352" y="894"/>
                </a:lnTo>
                <a:lnTo>
                  <a:pt x="2341" y="856"/>
                </a:lnTo>
                <a:lnTo>
                  <a:pt x="2329" y="817"/>
                </a:lnTo>
                <a:lnTo>
                  <a:pt x="2317" y="779"/>
                </a:lnTo>
                <a:lnTo>
                  <a:pt x="2302" y="743"/>
                </a:lnTo>
                <a:lnTo>
                  <a:pt x="2286" y="705"/>
                </a:lnTo>
                <a:lnTo>
                  <a:pt x="2269" y="668"/>
                </a:lnTo>
                <a:lnTo>
                  <a:pt x="2251" y="632"/>
                </a:lnTo>
                <a:lnTo>
                  <a:pt x="2230" y="595"/>
                </a:lnTo>
                <a:lnTo>
                  <a:pt x="2230" y="595"/>
                </a:lnTo>
                <a:close/>
              </a:path>
            </a:pathLst>
          </a:custGeom>
          <a:solidFill>
            <a:srgbClr val="822505">
              <a:alpha val="40000"/>
            </a:srgb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000">
              <a:solidFill>
                <a:schemeClr val="lt1"/>
              </a:solidFill>
            </a:endParaRPr>
          </a:p>
        </p:txBody>
      </p:sp>
      <p:sp>
        <p:nvSpPr>
          <p:cNvPr id="22" name="Freeform 11"/>
          <p:cNvSpPr/>
          <p:nvPr/>
        </p:nvSpPr>
        <p:spPr bwMode="auto">
          <a:xfrm>
            <a:off x="6134872" y="1401281"/>
            <a:ext cx="1417593" cy="1934803"/>
          </a:xfrm>
          <a:custGeom>
            <a:avLst/>
            <a:gdLst>
              <a:gd name="T0" fmla="*/ 2230 w 2390"/>
              <a:gd name="T1" fmla="*/ 1790 h 3262"/>
              <a:gd name="T2" fmla="*/ 2286 w 2390"/>
              <a:gd name="T3" fmla="*/ 1682 h 3262"/>
              <a:gd name="T4" fmla="*/ 2329 w 2390"/>
              <a:gd name="T5" fmla="*/ 1569 h 3262"/>
              <a:gd name="T6" fmla="*/ 2362 w 2390"/>
              <a:gd name="T7" fmla="*/ 1456 h 3262"/>
              <a:gd name="T8" fmla="*/ 2381 w 2390"/>
              <a:gd name="T9" fmla="*/ 1340 h 3262"/>
              <a:gd name="T10" fmla="*/ 2390 w 2390"/>
              <a:gd name="T11" fmla="*/ 1225 h 3262"/>
              <a:gd name="T12" fmla="*/ 2388 w 2390"/>
              <a:gd name="T13" fmla="*/ 1111 h 3262"/>
              <a:gd name="T14" fmla="*/ 2374 w 2390"/>
              <a:gd name="T15" fmla="*/ 996 h 3262"/>
              <a:gd name="T16" fmla="*/ 2350 w 2390"/>
              <a:gd name="T17" fmla="*/ 883 h 3262"/>
              <a:gd name="T18" fmla="*/ 2315 w 2390"/>
              <a:gd name="T19" fmla="*/ 774 h 3262"/>
              <a:gd name="T20" fmla="*/ 2270 w 2390"/>
              <a:gd name="T21" fmla="*/ 670 h 3262"/>
              <a:gd name="T22" fmla="*/ 2215 w 2390"/>
              <a:gd name="T23" fmla="*/ 567 h 3262"/>
              <a:gd name="T24" fmla="*/ 2149 w 2390"/>
              <a:gd name="T25" fmla="*/ 472 h 3262"/>
              <a:gd name="T26" fmla="*/ 2074 w 2390"/>
              <a:gd name="T27" fmla="*/ 383 h 3262"/>
              <a:gd name="T28" fmla="*/ 1989 w 2390"/>
              <a:gd name="T29" fmla="*/ 300 h 3262"/>
              <a:gd name="T30" fmla="*/ 1895 w 2390"/>
              <a:gd name="T31" fmla="*/ 225 h 3262"/>
              <a:gd name="T32" fmla="*/ 1793 w 2390"/>
              <a:gd name="T33" fmla="*/ 159 h 3262"/>
              <a:gd name="T34" fmla="*/ 1739 w 2390"/>
              <a:gd name="T35" fmla="*/ 130 h 3262"/>
              <a:gd name="T36" fmla="*/ 1629 w 2390"/>
              <a:gd name="T37" fmla="*/ 80 h 3262"/>
              <a:gd name="T38" fmla="*/ 1516 w 2390"/>
              <a:gd name="T39" fmla="*/ 41 h 3262"/>
              <a:gd name="T40" fmla="*/ 1402 w 2390"/>
              <a:gd name="T41" fmla="*/ 17 h 3262"/>
              <a:gd name="T42" fmla="*/ 1285 w 2390"/>
              <a:gd name="T43" fmla="*/ 1 h 3262"/>
              <a:gd name="T44" fmla="*/ 1171 w 2390"/>
              <a:gd name="T45" fmla="*/ 0 h 3262"/>
              <a:gd name="T46" fmla="*/ 1054 w 2390"/>
              <a:gd name="T47" fmla="*/ 7 h 3262"/>
              <a:gd name="T48" fmla="*/ 942 w 2390"/>
              <a:gd name="T49" fmla="*/ 26 h 3262"/>
              <a:gd name="T50" fmla="*/ 832 w 2390"/>
              <a:gd name="T51" fmla="*/ 55 h 3262"/>
              <a:gd name="T52" fmla="*/ 724 w 2390"/>
              <a:gd name="T53" fmla="*/ 95 h 3262"/>
              <a:gd name="T54" fmla="*/ 620 w 2390"/>
              <a:gd name="T55" fmla="*/ 146 h 3262"/>
              <a:gd name="T56" fmla="*/ 521 w 2390"/>
              <a:gd name="T57" fmla="*/ 206 h 3262"/>
              <a:gd name="T58" fmla="*/ 429 w 2390"/>
              <a:gd name="T59" fmla="*/ 276 h 3262"/>
              <a:gd name="T60" fmla="*/ 342 w 2390"/>
              <a:gd name="T61" fmla="*/ 356 h 3262"/>
              <a:gd name="T62" fmla="*/ 264 w 2390"/>
              <a:gd name="T63" fmla="*/ 446 h 3262"/>
              <a:gd name="T64" fmla="*/ 193 w 2390"/>
              <a:gd name="T65" fmla="*/ 543 h 3262"/>
              <a:gd name="T66" fmla="*/ 162 w 2390"/>
              <a:gd name="T67" fmla="*/ 595 h 3262"/>
              <a:gd name="T68" fmla="*/ 122 w 2390"/>
              <a:gd name="T69" fmla="*/ 668 h 3262"/>
              <a:gd name="T70" fmla="*/ 89 w 2390"/>
              <a:gd name="T71" fmla="*/ 743 h 3262"/>
              <a:gd name="T72" fmla="*/ 61 w 2390"/>
              <a:gd name="T73" fmla="*/ 817 h 3262"/>
              <a:gd name="T74" fmla="*/ 38 w 2390"/>
              <a:gd name="T75" fmla="*/ 894 h 3262"/>
              <a:gd name="T76" fmla="*/ 21 w 2390"/>
              <a:gd name="T77" fmla="*/ 970 h 3262"/>
              <a:gd name="T78" fmla="*/ 9 w 2390"/>
              <a:gd name="T79" fmla="*/ 1047 h 3262"/>
              <a:gd name="T80" fmla="*/ 2 w 2390"/>
              <a:gd name="T81" fmla="*/ 1125 h 3262"/>
              <a:gd name="T82" fmla="*/ 0 w 2390"/>
              <a:gd name="T83" fmla="*/ 1201 h 3262"/>
              <a:gd name="T84" fmla="*/ 0 w 2390"/>
              <a:gd name="T85" fmla="*/ 3262 h 3262"/>
              <a:gd name="T86" fmla="*/ 1786 w 2390"/>
              <a:gd name="T87" fmla="*/ 2232 h 3262"/>
              <a:gd name="T88" fmla="*/ 1819 w 2390"/>
              <a:gd name="T89" fmla="*/ 2212 h 3262"/>
              <a:gd name="T90" fmla="*/ 1883 w 2390"/>
              <a:gd name="T91" fmla="*/ 2170 h 3262"/>
              <a:gd name="T92" fmla="*/ 1945 w 2390"/>
              <a:gd name="T93" fmla="*/ 2123 h 3262"/>
              <a:gd name="T94" fmla="*/ 2004 w 2390"/>
              <a:gd name="T95" fmla="*/ 2071 h 3262"/>
              <a:gd name="T96" fmla="*/ 2062 w 2390"/>
              <a:gd name="T97" fmla="*/ 2018 h 3262"/>
              <a:gd name="T98" fmla="*/ 2114 w 2390"/>
              <a:gd name="T99" fmla="*/ 1956 h 3262"/>
              <a:gd name="T100" fmla="*/ 2164 w 2390"/>
              <a:gd name="T101" fmla="*/ 1894 h 3262"/>
              <a:gd name="T102" fmla="*/ 2209 w 2390"/>
              <a:gd name="T103" fmla="*/ 1826 h 3262"/>
              <a:gd name="T104" fmla="*/ 2230 w 2390"/>
              <a:gd name="T105" fmla="*/ 1790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0" h="3262">
                <a:moveTo>
                  <a:pt x="2230" y="1790"/>
                </a:moveTo>
                <a:lnTo>
                  <a:pt x="2230" y="1790"/>
                </a:lnTo>
                <a:lnTo>
                  <a:pt x="2260" y="1736"/>
                </a:lnTo>
                <a:lnTo>
                  <a:pt x="2286" y="1682"/>
                </a:lnTo>
                <a:lnTo>
                  <a:pt x="2310" y="1627"/>
                </a:lnTo>
                <a:lnTo>
                  <a:pt x="2329" y="1569"/>
                </a:lnTo>
                <a:lnTo>
                  <a:pt x="2347" y="1514"/>
                </a:lnTo>
                <a:lnTo>
                  <a:pt x="2362" y="1456"/>
                </a:lnTo>
                <a:lnTo>
                  <a:pt x="2373" y="1399"/>
                </a:lnTo>
                <a:lnTo>
                  <a:pt x="2381" y="1340"/>
                </a:lnTo>
                <a:lnTo>
                  <a:pt x="2387" y="1283"/>
                </a:lnTo>
                <a:lnTo>
                  <a:pt x="2390" y="1225"/>
                </a:lnTo>
                <a:lnTo>
                  <a:pt x="2390" y="1168"/>
                </a:lnTo>
                <a:lnTo>
                  <a:pt x="2388" y="1111"/>
                </a:lnTo>
                <a:lnTo>
                  <a:pt x="2381" y="1054"/>
                </a:lnTo>
                <a:lnTo>
                  <a:pt x="2374" y="996"/>
                </a:lnTo>
                <a:lnTo>
                  <a:pt x="2364" y="939"/>
                </a:lnTo>
                <a:lnTo>
                  <a:pt x="2350" y="883"/>
                </a:lnTo>
                <a:lnTo>
                  <a:pt x="2333" y="830"/>
                </a:lnTo>
                <a:lnTo>
                  <a:pt x="2315" y="774"/>
                </a:lnTo>
                <a:lnTo>
                  <a:pt x="2293" y="722"/>
                </a:lnTo>
                <a:lnTo>
                  <a:pt x="2270" y="670"/>
                </a:lnTo>
                <a:lnTo>
                  <a:pt x="2242" y="618"/>
                </a:lnTo>
                <a:lnTo>
                  <a:pt x="2215" y="567"/>
                </a:lnTo>
                <a:lnTo>
                  <a:pt x="2183" y="521"/>
                </a:lnTo>
                <a:lnTo>
                  <a:pt x="2149" y="472"/>
                </a:lnTo>
                <a:lnTo>
                  <a:pt x="2112" y="427"/>
                </a:lnTo>
                <a:lnTo>
                  <a:pt x="2074" y="383"/>
                </a:lnTo>
                <a:lnTo>
                  <a:pt x="2032" y="340"/>
                </a:lnTo>
                <a:lnTo>
                  <a:pt x="1989" y="300"/>
                </a:lnTo>
                <a:lnTo>
                  <a:pt x="1944" y="262"/>
                </a:lnTo>
                <a:lnTo>
                  <a:pt x="1895" y="225"/>
                </a:lnTo>
                <a:lnTo>
                  <a:pt x="1846" y="191"/>
                </a:lnTo>
                <a:lnTo>
                  <a:pt x="1793" y="159"/>
                </a:lnTo>
                <a:lnTo>
                  <a:pt x="1793" y="159"/>
                </a:lnTo>
                <a:lnTo>
                  <a:pt x="1739" y="130"/>
                </a:lnTo>
                <a:lnTo>
                  <a:pt x="1685" y="104"/>
                </a:lnTo>
                <a:lnTo>
                  <a:pt x="1629" y="80"/>
                </a:lnTo>
                <a:lnTo>
                  <a:pt x="1572" y="59"/>
                </a:lnTo>
                <a:lnTo>
                  <a:pt x="1516" y="41"/>
                </a:lnTo>
                <a:lnTo>
                  <a:pt x="1459" y="28"/>
                </a:lnTo>
                <a:lnTo>
                  <a:pt x="1402" y="17"/>
                </a:lnTo>
                <a:lnTo>
                  <a:pt x="1343" y="8"/>
                </a:lnTo>
                <a:lnTo>
                  <a:pt x="1285" y="1"/>
                </a:lnTo>
                <a:lnTo>
                  <a:pt x="1228" y="0"/>
                </a:lnTo>
                <a:lnTo>
                  <a:pt x="1171" y="0"/>
                </a:lnTo>
                <a:lnTo>
                  <a:pt x="1112" y="1"/>
                </a:lnTo>
                <a:lnTo>
                  <a:pt x="1054" y="7"/>
                </a:lnTo>
                <a:lnTo>
                  <a:pt x="999" y="15"/>
                </a:lnTo>
                <a:lnTo>
                  <a:pt x="942" y="26"/>
                </a:lnTo>
                <a:lnTo>
                  <a:pt x="886" y="40"/>
                </a:lnTo>
                <a:lnTo>
                  <a:pt x="832" y="55"/>
                </a:lnTo>
                <a:lnTo>
                  <a:pt x="777" y="74"/>
                </a:lnTo>
                <a:lnTo>
                  <a:pt x="724" y="95"/>
                </a:lnTo>
                <a:lnTo>
                  <a:pt x="672" y="120"/>
                </a:lnTo>
                <a:lnTo>
                  <a:pt x="620" y="146"/>
                </a:lnTo>
                <a:lnTo>
                  <a:pt x="570" y="175"/>
                </a:lnTo>
                <a:lnTo>
                  <a:pt x="521" y="206"/>
                </a:lnTo>
                <a:lnTo>
                  <a:pt x="474" y="241"/>
                </a:lnTo>
                <a:lnTo>
                  <a:pt x="429" y="276"/>
                </a:lnTo>
                <a:lnTo>
                  <a:pt x="386" y="316"/>
                </a:lnTo>
                <a:lnTo>
                  <a:pt x="342" y="356"/>
                </a:lnTo>
                <a:lnTo>
                  <a:pt x="302" y="399"/>
                </a:lnTo>
                <a:lnTo>
                  <a:pt x="264" y="446"/>
                </a:lnTo>
                <a:lnTo>
                  <a:pt x="228" y="493"/>
                </a:lnTo>
                <a:lnTo>
                  <a:pt x="193" y="543"/>
                </a:lnTo>
                <a:lnTo>
                  <a:pt x="162" y="595"/>
                </a:lnTo>
                <a:lnTo>
                  <a:pt x="162" y="595"/>
                </a:lnTo>
                <a:lnTo>
                  <a:pt x="141" y="632"/>
                </a:lnTo>
                <a:lnTo>
                  <a:pt x="122" y="668"/>
                </a:lnTo>
                <a:lnTo>
                  <a:pt x="104" y="705"/>
                </a:lnTo>
                <a:lnTo>
                  <a:pt x="89" y="743"/>
                </a:lnTo>
                <a:lnTo>
                  <a:pt x="75" y="779"/>
                </a:lnTo>
                <a:lnTo>
                  <a:pt x="61" y="817"/>
                </a:lnTo>
                <a:lnTo>
                  <a:pt x="49" y="856"/>
                </a:lnTo>
                <a:lnTo>
                  <a:pt x="38" y="894"/>
                </a:lnTo>
                <a:lnTo>
                  <a:pt x="30" y="932"/>
                </a:lnTo>
                <a:lnTo>
                  <a:pt x="21" y="970"/>
                </a:lnTo>
                <a:lnTo>
                  <a:pt x="14" y="1008"/>
                </a:lnTo>
                <a:lnTo>
                  <a:pt x="9" y="1047"/>
                </a:lnTo>
                <a:lnTo>
                  <a:pt x="5" y="1087"/>
                </a:lnTo>
                <a:lnTo>
                  <a:pt x="2" y="1125"/>
                </a:lnTo>
                <a:lnTo>
                  <a:pt x="0" y="1163"/>
                </a:lnTo>
                <a:lnTo>
                  <a:pt x="0" y="1201"/>
                </a:lnTo>
                <a:lnTo>
                  <a:pt x="0" y="1201"/>
                </a:lnTo>
                <a:lnTo>
                  <a:pt x="0" y="3262"/>
                </a:lnTo>
                <a:lnTo>
                  <a:pt x="1786" y="2232"/>
                </a:lnTo>
                <a:lnTo>
                  <a:pt x="1786" y="2232"/>
                </a:lnTo>
                <a:lnTo>
                  <a:pt x="1786" y="2232"/>
                </a:lnTo>
                <a:lnTo>
                  <a:pt x="1819" y="2212"/>
                </a:lnTo>
                <a:lnTo>
                  <a:pt x="1852" y="2191"/>
                </a:lnTo>
                <a:lnTo>
                  <a:pt x="1883" y="2170"/>
                </a:lnTo>
                <a:lnTo>
                  <a:pt x="1916" y="2147"/>
                </a:lnTo>
                <a:lnTo>
                  <a:pt x="1945" y="2123"/>
                </a:lnTo>
                <a:lnTo>
                  <a:pt x="1977" y="2097"/>
                </a:lnTo>
                <a:lnTo>
                  <a:pt x="2004" y="2071"/>
                </a:lnTo>
                <a:lnTo>
                  <a:pt x="2034" y="2045"/>
                </a:lnTo>
                <a:lnTo>
                  <a:pt x="2062" y="2018"/>
                </a:lnTo>
                <a:lnTo>
                  <a:pt x="2088" y="1988"/>
                </a:lnTo>
                <a:lnTo>
                  <a:pt x="2114" y="1956"/>
                </a:lnTo>
                <a:lnTo>
                  <a:pt x="2140" y="1925"/>
                </a:lnTo>
                <a:lnTo>
                  <a:pt x="2164" y="1894"/>
                </a:lnTo>
                <a:lnTo>
                  <a:pt x="2187" y="1859"/>
                </a:lnTo>
                <a:lnTo>
                  <a:pt x="2209" y="1826"/>
                </a:lnTo>
                <a:lnTo>
                  <a:pt x="2230" y="1790"/>
                </a:lnTo>
                <a:lnTo>
                  <a:pt x="2230" y="1790"/>
                </a:lnTo>
                <a:close/>
              </a:path>
            </a:pathLst>
          </a:custGeom>
          <a:solidFill>
            <a:srgbClr val="38475D">
              <a:alpha val="40000"/>
            </a:srgb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000">
              <a:solidFill>
                <a:schemeClr val="lt1"/>
              </a:solidFill>
            </a:endParaRPr>
          </a:p>
        </p:txBody>
      </p:sp>
      <p:sp>
        <p:nvSpPr>
          <p:cNvPr id="23" name="Freeform 10"/>
          <p:cNvSpPr/>
          <p:nvPr/>
        </p:nvSpPr>
        <p:spPr bwMode="auto">
          <a:xfrm>
            <a:off x="4639333" y="3430610"/>
            <a:ext cx="1417593" cy="1934803"/>
          </a:xfrm>
          <a:custGeom>
            <a:avLst/>
            <a:gdLst>
              <a:gd name="T0" fmla="*/ 162 w 2390"/>
              <a:gd name="T1" fmla="*/ 1472 h 3262"/>
              <a:gd name="T2" fmla="*/ 106 w 2390"/>
              <a:gd name="T3" fmla="*/ 1580 h 3262"/>
              <a:gd name="T4" fmla="*/ 61 w 2390"/>
              <a:gd name="T5" fmla="*/ 1693 h 3262"/>
              <a:gd name="T6" fmla="*/ 30 w 2390"/>
              <a:gd name="T7" fmla="*/ 1806 h 3262"/>
              <a:gd name="T8" fmla="*/ 11 w 2390"/>
              <a:gd name="T9" fmla="*/ 1922 h 3262"/>
              <a:gd name="T10" fmla="*/ 2 w 2390"/>
              <a:gd name="T11" fmla="*/ 2037 h 3262"/>
              <a:gd name="T12" fmla="*/ 4 w 2390"/>
              <a:gd name="T13" fmla="*/ 2153 h 3262"/>
              <a:gd name="T14" fmla="*/ 18 w 2390"/>
              <a:gd name="T15" fmla="*/ 2266 h 3262"/>
              <a:gd name="T16" fmla="*/ 42 w 2390"/>
              <a:gd name="T17" fmla="*/ 2379 h 3262"/>
              <a:gd name="T18" fmla="*/ 77 w 2390"/>
              <a:gd name="T19" fmla="*/ 2488 h 3262"/>
              <a:gd name="T20" fmla="*/ 122 w 2390"/>
              <a:gd name="T21" fmla="*/ 2592 h 3262"/>
              <a:gd name="T22" fmla="*/ 177 w 2390"/>
              <a:gd name="T23" fmla="*/ 2695 h 3262"/>
              <a:gd name="T24" fmla="*/ 242 w 2390"/>
              <a:gd name="T25" fmla="*/ 2790 h 3262"/>
              <a:gd name="T26" fmla="*/ 318 w 2390"/>
              <a:gd name="T27" fmla="*/ 2879 h 3262"/>
              <a:gd name="T28" fmla="*/ 401 w 2390"/>
              <a:gd name="T29" fmla="*/ 2962 h 3262"/>
              <a:gd name="T30" fmla="*/ 495 w 2390"/>
              <a:gd name="T31" fmla="*/ 3037 h 3262"/>
              <a:gd name="T32" fmla="*/ 598 w 2390"/>
              <a:gd name="T33" fmla="*/ 3103 h 3262"/>
              <a:gd name="T34" fmla="*/ 652 w 2390"/>
              <a:gd name="T35" fmla="*/ 3132 h 3262"/>
              <a:gd name="T36" fmla="*/ 763 w 2390"/>
              <a:gd name="T37" fmla="*/ 3182 h 3262"/>
              <a:gd name="T38" fmla="*/ 876 w 2390"/>
              <a:gd name="T39" fmla="*/ 3221 h 3262"/>
              <a:gd name="T40" fmla="*/ 990 w 2390"/>
              <a:gd name="T41" fmla="*/ 3245 h 3262"/>
              <a:gd name="T42" fmla="*/ 1107 w 2390"/>
              <a:gd name="T43" fmla="*/ 3261 h 3262"/>
              <a:gd name="T44" fmla="*/ 1221 w 2390"/>
              <a:gd name="T45" fmla="*/ 3262 h 3262"/>
              <a:gd name="T46" fmla="*/ 1336 w 2390"/>
              <a:gd name="T47" fmla="*/ 3255 h 3262"/>
              <a:gd name="T48" fmla="*/ 1449 w 2390"/>
              <a:gd name="T49" fmla="*/ 3236 h 3262"/>
              <a:gd name="T50" fmla="*/ 1560 w 2390"/>
              <a:gd name="T51" fmla="*/ 3207 h 3262"/>
              <a:gd name="T52" fmla="*/ 1668 w 2390"/>
              <a:gd name="T53" fmla="*/ 3167 h 3262"/>
              <a:gd name="T54" fmla="*/ 1770 w 2390"/>
              <a:gd name="T55" fmla="*/ 3116 h 3262"/>
              <a:gd name="T56" fmla="*/ 1869 w 2390"/>
              <a:gd name="T57" fmla="*/ 3056 h 3262"/>
              <a:gd name="T58" fmla="*/ 1963 w 2390"/>
              <a:gd name="T59" fmla="*/ 2986 h 3262"/>
              <a:gd name="T60" fmla="*/ 2048 w 2390"/>
              <a:gd name="T61" fmla="*/ 2906 h 3262"/>
              <a:gd name="T62" fmla="*/ 2128 w 2390"/>
              <a:gd name="T63" fmla="*/ 2816 h 3262"/>
              <a:gd name="T64" fmla="*/ 2199 w 2390"/>
              <a:gd name="T65" fmla="*/ 2719 h 3262"/>
              <a:gd name="T66" fmla="*/ 2230 w 2390"/>
              <a:gd name="T67" fmla="*/ 2667 h 3262"/>
              <a:gd name="T68" fmla="*/ 2269 w 2390"/>
              <a:gd name="T69" fmla="*/ 2594 h 3262"/>
              <a:gd name="T70" fmla="*/ 2302 w 2390"/>
              <a:gd name="T71" fmla="*/ 2519 h 3262"/>
              <a:gd name="T72" fmla="*/ 2329 w 2390"/>
              <a:gd name="T73" fmla="*/ 2445 h 3262"/>
              <a:gd name="T74" fmla="*/ 2352 w 2390"/>
              <a:gd name="T75" fmla="*/ 2368 h 3262"/>
              <a:gd name="T76" fmla="*/ 2369 w 2390"/>
              <a:gd name="T77" fmla="*/ 2292 h 3262"/>
              <a:gd name="T78" fmla="*/ 2381 w 2390"/>
              <a:gd name="T79" fmla="*/ 2215 h 3262"/>
              <a:gd name="T80" fmla="*/ 2388 w 2390"/>
              <a:gd name="T81" fmla="*/ 2137 h 3262"/>
              <a:gd name="T82" fmla="*/ 2390 w 2390"/>
              <a:gd name="T83" fmla="*/ 2061 h 3262"/>
              <a:gd name="T84" fmla="*/ 2390 w 2390"/>
              <a:gd name="T85" fmla="*/ 0 h 3262"/>
              <a:gd name="T86" fmla="*/ 606 w 2390"/>
              <a:gd name="T87" fmla="*/ 1030 h 3262"/>
              <a:gd name="T88" fmla="*/ 572 w 2390"/>
              <a:gd name="T89" fmla="*/ 1050 h 3262"/>
              <a:gd name="T90" fmla="*/ 507 w 2390"/>
              <a:gd name="T91" fmla="*/ 1092 h 3262"/>
              <a:gd name="T92" fmla="*/ 445 w 2390"/>
              <a:gd name="T93" fmla="*/ 1139 h 3262"/>
              <a:gd name="T94" fmla="*/ 386 w 2390"/>
              <a:gd name="T95" fmla="*/ 1191 h 3262"/>
              <a:gd name="T96" fmla="*/ 330 w 2390"/>
              <a:gd name="T97" fmla="*/ 1245 h 3262"/>
              <a:gd name="T98" fmla="*/ 276 w 2390"/>
              <a:gd name="T99" fmla="*/ 1306 h 3262"/>
              <a:gd name="T100" fmla="*/ 228 w 2390"/>
              <a:gd name="T101" fmla="*/ 1368 h 3262"/>
              <a:gd name="T102" fmla="*/ 183 w 2390"/>
              <a:gd name="T103" fmla="*/ 1436 h 3262"/>
              <a:gd name="T104" fmla="*/ 162 w 2390"/>
              <a:gd name="T105" fmla="*/ 1472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0" h="3262">
                <a:moveTo>
                  <a:pt x="162" y="1472"/>
                </a:moveTo>
                <a:lnTo>
                  <a:pt x="162" y="1472"/>
                </a:lnTo>
                <a:lnTo>
                  <a:pt x="132" y="1526"/>
                </a:lnTo>
                <a:lnTo>
                  <a:pt x="106" y="1580"/>
                </a:lnTo>
                <a:lnTo>
                  <a:pt x="82" y="1635"/>
                </a:lnTo>
                <a:lnTo>
                  <a:pt x="61" y="1693"/>
                </a:lnTo>
                <a:lnTo>
                  <a:pt x="44" y="1748"/>
                </a:lnTo>
                <a:lnTo>
                  <a:pt x="30" y="1806"/>
                </a:lnTo>
                <a:lnTo>
                  <a:pt x="18" y="1863"/>
                </a:lnTo>
                <a:lnTo>
                  <a:pt x="11" y="1922"/>
                </a:lnTo>
                <a:lnTo>
                  <a:pt x="4" y="1979"/>
                </a:lnTo>
                <a:lnTo>
                  <a:pt x="2" y="2037"/>
                </a:lnTo>
                <a:lnTo>
                  <a:pt x="0" y="2094"/>
                </a:lnTo>
                <a:lnTo>
                  <a:pt x="4" y="2153"/>
                </a:lnTo>
                <a:lnTo>
                  <a:pt x="9" y="2208"/>
                </a:lnTo>
                <a:lnTo>
                  <a:pt x="18" y="2266"/>
                </a:lnTo>
                <a:lnTo>
                  <a:pt x="28" y="2323"/>
                </a:lnTo>
                <a:lnTo>
                  <a:pt x="42" y="2379"/>
                </a:lnTo>
                <a:lnTo>
                  <a:pt x="58" y="2432"/>
                </a:lnTo>
                <a:lnTo>
                  <a:pt x="77" y="2488"/>
                </a:lnTo>
                <a:lnTo>
                  <a:pt x="97" y="2540"/>
                </a:lnTo>
                <a:lnTo>
                  <a:pt x="122" y="2592"/>
                </a:lnTo>
                <a:lnTo>
                  <a:pt x="148" y="2644"/>
                </a:lnTo>
                <a:lnTo>
                  <a:pt x="177" y="2695"/>
                </a:lnTo>
                <a:lnTo>
                  <a:pt x="209" y="2741"/>
                </a:lnTo>
                <a:lnTo>
                  <a:pt x="242" y="2790"/>
                </a:lnTo>
                <a:lnTo>
                  <a:pt x="278" y="2835"/>
                </a:lnTo>
                <a:lnTo>
                  <a:pt x="318" y="2879"/>
                </a:lnTo>
                <a:lnTo>
                  <a:pt x="358" y="2922"/>
                </a:lnTo>
                <a:lnTo>
                  <a:pt x="401" y="2962"/>
                </a:lnTo>
                <a:lnTo>
                  <a:pt x="448" y="3000"/>
                </a:lnTo>
                <a:lnTo>
                  <a:pt x="495" y="3037"/>
                </a:lnTo>
                <a:lnTo>
                  <a:pt x="546" y="3071"/>
                </a:lnTo>
                <a:lnTo>
                  <a:pt x="598" y="3103"/>
                </a:lnTo>
                <a:lnTo>
                  <a:pt x="598" y="3103"/>
                </a:lnTo>
                <a:lnTo>
                  <a:pt x="652" y="3132"/>
                </a:lnTo>
                <a:lnTo>
                  <a:pt x="707" y="3158"/>
                </a:lnTo>
                <a:lnTo>
                  <a:pt x="763" y="3182"/>
                </a:lnTo>
                <a:lnTo>
                  <a:pt x="818" y="3203"/>
                </a:lnTo>
                <a:lnTo>
                  <a:pt x="876" y="3221"/>
                </a:lnTo>
                <a:lnTo>
                  <a:pt x="933" y="3234"/>
                </a:lnTo>
                <a:lnTo>
                  <a:pt x="990" y="3245"/>
                </a:lnTo>
                <a:lnTo>
                  <a:pt x="1048" y="3254"/>
                </a:lnTo>
                <a:lnTo>
                  <a:pt x="1107" y="3261"/>
                </a:lnTo>
                <a:lnTo>
                  <a:pt x="1164" y="3262"/>
                </a:lnTo>
                <a:lnTo>
                  <a:pt x="1221" y="3262"/>
                </a:lnTo>
                <a:lnTo>
                  <a:pt x="1279" y="3261"/>
                </a:lnTo>
                <a:lnTo>
                  <a:pt x="1336" y="3255"/>
                </a:lnTo>
                <a:lnTo>
                  <a:pt x="1393" y="3247"/>
                </a:lnTo>
                <a:lnTo>
                  <a:pt x="1449" y="3236"/>
                </a:lnTo>
                <a:lnTo>
                  <a:pt x="1504" y="3222"/>
                </a:lnTo>
                <a:lnTo>
                  <a:pt x="1560" y="3207"/>
                </a:lnTo>
                <a:lnTo>
                  <a:pt x="1614" y="3188"/>
                </a:lnTo>
                <a:lnTo>
                  <a:pt x="1668" y="3167"/>
                </a:lnTo>
                <a:lnTo>
                  <a:pt x="1720" y="3142"/>
                </a:lnTo>
                <a:lnTo>
                  <a:pt x="1770" y="3116"/>
                </a:lnTo>
                <a:lnTo>
                  <a:pt x="1820" y="3087"/>
                </a:lnTo>
                <a:lnTo>
                  <a:pt x="1869" y="3056"/>
                </a:lnTo>
                <a:lnTo>
                  <a:pt x="1916" y="3021"/>
                </a:lnTo>
                <a:lnTo>
                  <a:pt x="1963" y="2986"/>
                </a:lnTo>
                <a:lnTo>
                  <a:pt x="2006" y="2946"/>
                </a:lnTo>
                <a:lnTo>
                  <a:pt x="2048" y="2906"/>
                </a:lnTo>
                <a:lnTo>
                  <a:pt x="2090" y="2863"/>
                </a:lnTo>
                <a:lnTo>
                  <a:pt x="2128" y="2816"/>
                </a:lnTo>
                <a:lnTo>
                  <a:pt x="2164" y="2769"/>
                </a:lnTo>
                <a:lnTo>
                  <a:pt x="2199" y="2719"/>
                </a:lnTo>
                <a:lnTo>
                  <a:pt x="2230" y="2667"/>
                </a:lnTo>
                <a:lnTo>
                  <a:pt x="2230" y="2667"/>
                </a:lnTo>
                <a:lnTo>
                  <a:pt x="2251" y="2630"/>
                </a:lnTo>
                <a:lnTo>
                  <a:pt x="2269" y="2594"/>
                </a:lnTo>
                <a:lnTo>
                  <a:pt x="2286" y="2557"/>
                </a:lnTo>
                <a:lnTo>
                  <a:pt x="2302" y="2519"/>
                </a:lnTo>
                <a:lnTo>
                  <a:pt x="2317" y="2483"/>
                </a:lnTo>
                <a:lnTo>
                  <a:pt x="2329" y="2445"/>
                </a:lnTo>
                <a:lnTo>
                  <a:pt x="2341" y="2406"/>
                </a:lnTo>
                <a:lnTo>
                  <a:pt x="2352" y="2368"/>
                </a:lnTo>
                <a:lnTo>
                  <a:pt x="2362" y="2330"/>
                </a:lnTo>
                <a:lnTo>
                  <a:pt x="2369" y="2292"/>
                </a:lnTo>
                <a:lnTo>
                  <a:pt x="2376" y="2254"/>
                </a:lnTo>
                <a:lnTo>
                  <a:pt x="2381" y="2215"/>
                </a:lnTo>
                <a:lnTo>
                  <a:pt x="2387" y="2177"/>
                </a:lnTo>
                <a:lnTo>
                  <a:pt x="2388" y="2137"/>
                </a:lnTo>
                <a:lnTo>
                  <a:pt x="2390" y="2099"/>
                </a:lnTo>
                <a:lnTo>
                  <a:pt x="2390" y="2061"/>
                </a:lnTo>
                <a:lnTo>
                  <a:pt x="2390" y="2061"/>
                </a:lnTo>
                <a:lnTo>
                  <a:pt x="2390" y="0"/>
                </a:lnTo>
                <a:lnTo>
                  <a:pt x="606" y="1030"/>
                </a:lnTo>
                <a:lnTo>
                  <a:pt x="606" y="1030"/>
                </a:lnTo>
                <a:lnTo>
                  <a:pt x="606" y="1030"/>
                </a:lnTo>
                <a:lnTo>
                  <a:pt x="572" y="1050"/>
                </a:lnTo>
                <a:lnTo>
                  <a:pt x="540" y="1071"/>
                </a:lnTo>
                <a:lnTo>
                  <a:pt x="507" y="1092"/>
                </a:lnTo>
                <a:lnTo>
                  <a:pt x="476" y="1115"/>
                </a:lnTo>
                <a:lnTo>
                  <a:pt x="445" y="1139"/>
                </a:lnTo>
                <a:lnTo>
                  <a:pt x="415" y="1165"/>
                </a:lnTo>
                <a:lnTo>
                  <a:pt x="386" y="1191"/>
                </a:lnTo>
                <a:lnTo>
                  <a:pt x="358" y="1217"/>
                </a:lnTo>
                <a:lnTo>
                  <a:pt x="330" y="1245"/>
                </a:lnTo>
                <a:lnTo>
                  <a:pt x="302" y="1274"/>
                </a:lnTo>
                <a:lnTo>
                  <a:pt x="276" y="1306"/>
                </a:lnTo>
                <a:lnTo>
                  <a:pt x="252" y="1337"/>
                </a:lnTo>
                <a:lnTo>
                  <a:pt x="228" y="1368"/>
                </a:lnTo>
                <a:lnTo>
                  <a:pt x="205" y="1403"/>
                </a:lnTo>
                <a:lnTo>
                  <a:pt x="183" y="1436"/>
                </a:lnTo>
                <a:lnTo>
                  <a:pt x="162" y="1472"/>
                </a:lnTo>
                <a:lnTo>
                  <a:pt x="162" y="1472"/>
                </a:lnTo>
                <a:close/>
              </a:path>
            </a:pathLst>
          </a:custGeom>
          <a:solidFill>
            <a:srgbClr val="38475D">
              <a:alpha val="40000"/>
            </a:srgb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000">
              <a:solidFill>
                <a:schemeClr val="lt1"/>
              </a:solidFill>
            </a:endParaRPr>
          </a:p>
        </p:txBody>
      </p:sp>
      <p:sp>
        <p:nvSpPr>
          <p:cNvPr id="24" name="Freeform 13"/>
          <p:cNvSpPr/>
          <p:nvPr/>
        </p:nvSpPr>
        <p:spPr bwMode="auto">
          <a:xfrm>
            <a:off x="6134872" y="3430610"/>
            <a:ext cx="1417593" cy="1934803"/>
          </a:xfrm>
          <a:custGeom>
            <a:avLst/>
            <a:gdLst>
              <a:gd name="T0" fmla="*/ 162 w 2390"/>
              <a:gd name="T1" fmla="*/ 2667 h 3262"/>
              <a:gd name="T2" fmla="*/ 228 w 2390"/>
              <a:gd name="T3" fmla="*/ 2769 h 3262"/>
              <a:gd name="T4" fmla="*/ 302 w 2390"/>
              <a:gd name="T5" fmla="*/ 2863 h 3262"/>
              <a:gd name="T6" fmla="*/ 386 w 2390"/>
              <a:gd name="T7" fmla="*/ 2946 h 3262"/>
              <a:gd name="T8" fmla="*/ 474 w 2390"/>
              <a:gd name="T9" fmla="*/ 3021 h 3262"/>
              <a:gd name="T10" fmla="*/ 570 w 2390"/>
              <a:gd name="T11" fmla="*/ 3087 h 3262"/>
              <a:gd name="T12" fmla="*/ 672 w 2390"/>
              <a:gd name="T13" fmla="*/ 3142 h 3262"/>
              <a:gd name="T14" fmla="*/ 777 w 2390"/>
              <a:gd name="T15" fmla="*/ 3188 h 3262"/>
              <a:gd name="T16" fmla="*/ 886 w 2390"/>
              <a:gd name="T17" fmla="*/ 3222 h 3262"/>
              <a:gd name="T18" fmla="*/ 999 w 2390"/>
              <a:gd name="T19" fmla="*/ 3247 h 3262"/>
              <a:gd name="T20" fmla="*/ 1112 w 2390"/>
              <a:gd name="T21" fmla="*/ 3261 h 3262"/>
              <a:gd name="T22" fmla="*/ 1228 w 2390"/>
              <a:gd name="T23" fmla="*/ 3262 h 3262"/>
              <a:gd name="T24" fmla="*/ 1343 w 2390"/>
              <a:gd name="T25" fmla="*/ 3254 h 3262"/>
              <a:gd name="T26" fmla="*/ 1459 w 2390"/>
              <a:gd name="T27" fmla="*/ 3234 h 3262"/>
              <a:gd name="T28" fmla="*/ 1572 w 2390"/>
              <a:gd name="T29" fmla="*/ 3203 h 3262"/>
              <a:gd name="T30" fmla="*/ 1685 w 2390"/>
              <a:gd name="T31" fmla="*/ 3158 h 3262"/>
              <a:gd name="T32" fmla="*/ 1793 w 2390"/>
              <a:gd name="T33" fmla="*/ 3103 h 3262"/>
              <a:gd name="T34" fmla="*/ 1846 w 2390"/>
              <a:gd name="T35" fmla="*/ 3071 h 3262"/>
              <a:gd name="T36" fmla="*/ 1944 w 2390"/>
              <a:gd name="T37" fmla="*/ 3000 h 3262"/>
              <a:gd name="T38" fmla="*/ 2032 w 2390"/>
              <a:gd name="T39" fmla="*/ 2922 h 3262"/>
              <a:gd name="T40" fmla="*/ 2112 w 2390"/>
              <a:gd name="T41" fmla="*/ 2835 h 3262"/>
              <a:gd name="T42" fmla="*/ 2183 w 2390"/>
              <a:gd name="T43" fmla="*/ 2741 h 3262"/>
              <a:gd name="T44" fmla="*/ 2242 w 2390"/>
              <a:gd name="T45" fmla="*/ 2644 h 3262"/>
              <a:gd name="T46" fmla="*/ 2293 w 2390"/>
              <a:gd name="T47" fmla="*/ 2540 h 3262"/>
              <a:gd name="T48" fmla="*/ 2333 w 2390"/>
              <a:gd name="T49" fmla="*/ 2432 h 3262"/>
              <a:gd name="T50" fmla="*/ 2364 w 2390"/>
              <a:gd name="T51" fmla="*/ 2323 h 3262"/>
              <a:gd name="T52" fmla="*/ 2381 w 2390"/>
              <a:gd name="T53" fmla="*/ 2208 h 3262"/>
              <a:gd name="T54" fmla="*/ 2390 w 2390"/>
              <a:gd name="T55" fmla="*/ 2094 h 3262"/>
              <a:gd name="T56" fmla="*/ 2387 w 2390"/>
              <a:gd name="T57" fmla="*/ 1979 h 3262"/>
              <a:gd name="T58" fmla="*/ 2373 w 2390"/>
              <a:gd name="T59" fmla="*/ 1863 h 3262"/>
              <a:gd name="T60" fmla="*/ 2347 w 2390"/>
              <a:gd name="T61" fmla="*/ 1748 h 3262"/>
              <a:gd name="T62" fmla="*/ 2310 w 2390"/>
              <a:gd name="T63" fmla="*/ 1635 h 3262"/>
              <a:gd name="T64" fmla="*/ 2260 w 2390"/>
              <a:gd name="T65" fmla="*/ 1526 h 3262"/>
              <a:gd name="T66" fmla="*/ 2230 w 2390"/>
              <a:gd name="T67" fmla="*/ 1472 h 3262"/>
              <a:gd name="T68" fmla="*/ 2187 w 2390"/>
              <a:gd name="T69" fmla="*/ 1403 h 3262"/>
              <a:gd name="T70" fmla="*/ 2140 w 2390"/>
              <a:gd name="T71" fmla="*/ 1337 h 3262"/>
              <a:gd name="T72" fmla="*/ 2088 w 2390"/>
              <a:gd name="T73" fmla="*/ 1274 h 3262"/>
              <a:gd name="T74" fmla="*/ 2034 w 2390"/>
              <a:gd name="T75" fmla="*/ 1217 h 3262"/>
              <a:gd name="T76" fmla="*/ 1977 w 2390"/>
              <a:gd name="T77" fmla="*/ 1165 h 3262"/>
              <a:gd name="T78" fmla="*/ 1916 w 2390"/>
              <a:gd name="T79" fmla="*/ 1115 h 3262"/>
              <a:gd name="T80" fmla="*/ 1852 w 2390"/>
              <a:gd name="T81" fmla="*/ 1071 h 3262"/>
              <a:gd name="T82" fmla="*/ 1786 w 2390"/>
              <a:gd name="T83" fmla="*/ 1030 h 3262"/>
              <a:gd name="T84" fmla="*/ 0 w 2390"/>
              <a:gd name="T85" fmla="*/ 0 h 3262"/>
              <a:gd name="T86" fmla="*/ 0 w 2390"/>
              <a:gd name="T87" fmla="*/ 2061 h 3262"/>
              <a:gd name="T88" fmla="*/ 0 w 2390"/>
              <a:gd name="T89" fmla="*/ 2099 h 3262"/>
              <a:gd name="T90" fmla="*/ 5 w 2390"/>
              <a:gd name="T91" fmla="*/ 2177 h 3262"/>
              <a:gd name="T92" fmla="*/ 14 w 2390"/>
              <a:gd name="T93" fmla="*/ 2254 h 3262"/>
              <a:gd name="T94" fmla="*/ 30 w 2390"/>
              <a:gd name="T95" fmla="*/ 2330 h 3262"/>
              <a:gd name="T96" fmla="*/ 49 w 2390"/>
              <a:gd name="T97" fmla="*/ 2406 h 3262"/>
              <a:gd name="T98" fmla="*/ 75 w 2390"/>
              <a:gd name="T99" fmla="*/ 2483 h 3262"/>
              <a:gd name="T100" fmla="*/ 104 w 2390"/>
              <a:gd name="T101" fmla="*/ 2557 h 3262"/>
              <a:gd name="T102" fmla="*/ 141 w 2390"/>
              <a:gd name="T103" fmla="*/ 2630 h 3262"/>
              <a:gd name="T104" fmla="*/ 162 w 2390"/>
              <a:gd name="T105" fmla="*/ 2667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0" h="3262">
                <a:moveTo>
                  <a:pt x="162" y="2667"/>
                </a:moveTo>
                <a:lnTo>
                  <a:pt x="162" y="2667"/>
                </a:lnTo>
                <a:lnTo>
                  <a:pt x="193" y="2719"/>
                </a:lnTo>
                <a:lnTo>
                  <a:pt x="228" y="2769"/>
                </a:lnTo>
                <a:lnTo>
                  <a:pt x="264" y="2816"/>
                </a:lnTo>
                <a:lnTo>
                  <a:pt x="302" y="2863"/>
                </a:lnTo>
                <a:lnTo>
                  <a:pt x="342" y="2906"/>
                </a:lnTo>
                <a:lnTo>
                  <a:pt x="386" y="2946"/>
                </a:lnTo>
                <a:lnTo>
                  <a:pt x="429" y="2986"/>
                </a:lnTo>
                <a:lnTo>
                  <a:pt x="474" y="3021"/>
                </a:lnTo>
                <a:lnTo>
                  <a:pt x="521" y="3056"/>
                </a:lnTo>
                <a:lnTo>
                  <a:pt x="570" y="3087"/>
                </a:lnTo>
                <a:lnTo>
                  <a:pt x="620" y="3116"/>
                </a:lnTo>
                <a:lnTo>
                  <a:pt x="672" y="3142"/>
                </a:lnTo>
                <a:lnTo>
                  <a:pt x="724" y="3167"/>
                </a:lnTo>
                <a:lnTo>
                  <a:pt x="777" y="3188"/>
                </a:lnTo>
                <a:lnTo>
                  <a:pt x="832" y="3207"/>
                </a:lnTo>
                <a:lnTo>
                  <a:pt x="886" y="3222"/>
                </a:lnTo>
                <a:lnTo>
                  <a:pt x="942" y="3236"/>
                </a:lnTo>
                <a:lnTo>
                  <a:pt x="999" y="3247"/>
                </a:lnTo>
                <a:lnTo>
                  <a:pt x="1054" y="3255"/>
                </a:lnTo>
                <a:lnTo>
                  <a:pt x="1112" y="3261"/>
                </a:lnTo>
                <a:lnTo>
                  <a:pt x="1171" y="3262"/>
                </a:lnTo>
                <a:lnTo>
                  <a:pt x="1228" y="3262"/>
                </a:lnTo>
                <a:lnTo>
                  <a:pt x="1285" y="3261"/>
                </a:lnTo>
                <a:lnTo>
                  <a:pt x="1343" y="3254"/>
                </a:lnTo>
                <a:lnTo>
                  <a:pt x="1402" y="3245"/>
                </a:lnTo>
                <a:lnTo>
                  <a:pt x="1459" y="3234"/>
                </a:lnTo>
                <a:lnTo>
                  <a:pt x="1516" y="3221"/>
                </a:lnTo>
                <a:lnTo>
                  <a:pt x="1572" y="3203"/>
                </a:lnTo>
                <a:lnTo>
                  <a:pt x="1629" y="3182"/>
                </a:lnTo>
                <a:lnTo>
                  <a:pt x="1685" y="3158"/>
                </a:lnTo>
                <a:lnTo>
                  <a:pt x="1739" y="3132"/>
                </a:lnTo>
                <a:lnTo>
                  <a:pt x="1793" y="3103"/>
                </a:lnTo>
                <a:lnTo>
                  <a:pt x="1793" y="3103"/>
                </a:lnTo>
                <a:lnTo>
                  <a:pt x="1846" y="3071"/>
                </a:lnTo>
                <a:lnTo>
                  <a:pt x="1895" y="3037"/>
                </a:lnTo>
                <a:lnTo>
                  <a:pt x="1944" y="3000"/>
                </a:lnTo>
                <a:lnTo>
                  <a:pt x="1989" y="2962"/>
                </a:lnTo>
                <a:lnTo>
                  <a:pt x="2032" y="2922"/>
                </a:lnTo>
                <a:lnTo>
                  <a:pt x="2074" y="2879"/>
                </a:lnTo>
                <a:lnTo>
                  <a:pt x="2112" y="2835"/>
                </a:lnTo>
                <a:lnTo>
                  <a:pt x="2149" y="2790"/>
                </a:lnTo>
                <a:lnTo>
                  <a:pt x="2183" y="2741"/>
                </a:lnTo>
                <a:lnTo>
                  <a:pt x="2215" y="2695"/>
                </a:lnTo>
                <a:lnTo>
                  <a:pt x="2242" y="2644"/>
                </a:lnTo>
                <a:lnTo>
                  <a:pt x="2270" y="2592"/>
                </a:lnTo>
                <a:lnTo>
                  <a:pt x="2293" y="2540"/>
                </a:lnTo>
                <a:lnTo>
                  <a:pt x="2315" y="2488"/>
                </a:lnTo>
                <a:lnTo>
                  <a:pt x="2333" y="2432"/>
                </a:lnTo>
                <a:lnTo>
                  <a:pt x="2350" y="2379"/>
                </a:lnTo>
                <a:lnTo>
                  <a:pt x="2364" y="2323"/>
                </a:lnTo>
                <a:lnTo>
                  <a:pt x="2374" y="2266"/>
                </a:lnTo>
                <a:lnTo>
                  <a:pt x="2381" y="2208"/>
                </a:lnTo>
                <a:lnTo>
                  <a:pt x="2388" y="2153"/>
                </a:lnTo>
                <a:lnTo>
                  <a:pt x="2390" y="2094"/>
                </a:lnTo>
                <a:lnTo>
                  <a:pt x="2390" y="2037"/>
                </a:lnTo>
                <a:lnTo>
                  <a:pt x="2387" y="1979"/>
                </a:lnTo>
                <a:lnTo>
                  <a:pt x="2381" y="1922"/>
                </a:lnTo>
                <a:lnTo>
                  <a:pt x="2373" y="1863"/>
                </a:lnTo>
                <a:lnTo>
                  <a:pt x="2362" y="1806"/>
                </a:lnTo>
                <a:lnTo>
                  <a:pt x="2347" y="1748"/>
                </a:lnTo>
                <a:lnTo>
                  <a:pt x="2329" y="1693"/>
                </a:lnTo>
                <a:lnTo>
                  <a:pt x="2310" y="1635"/>
                </a:lnTo>
                <a:lnTo>
                  <a:pt x="2286" y="1580"/>
                </a:lnTo>
                <a:lnTo>
                  <a:pt x="2260" y="1526"/>
                </a:lnTo>
                <a:lnTo>
                  <a:pt x="2230" y="1472"/>
                </a:lnTo>
                <a:lnTo>
                  <a:pt x="2230" y="1472"/>
                </a:lnTo>
                <a:lnTo>
                  <a:pt x="2209" y="1436"/>
                </a:lnTo>
                <a:lnTo>
                  <a:pt x="2187" y="1403"/>
                </a:lnTo>
                <a:lnTo>
                  <a:pt x="2164" y="1368"/>
                </a:lnTo>
                <a:lnTo>
                  <a:pt x="2140" y="1337"/>
                </a:lnTo>
                <a:lnTo>
                  <a:pt x="2114" y="1306"/>
                </a:lnTo>
                <a:lnTo>
                  <a:pt x="2088" y="1274"/>
                </a:lnTo>
                <a:lnTo>
                  <a:pt x="2062" y="1245"/>
                </a:lnTo>
                <a:lnTo>
                  <a:pt x="2034" y="1217"/>
                </a:lnTo>
                <a:lnTo>
                  <a:pt x="2004" y="1191"/>
                </a:lnTo>
                <a:lnTo>
                  <a:pt x="1977" y="1165"/>
                </a:lnTo>
                <a:lnTo>
                  <a:pt x="1945" y="1139"/>
                </a:lnTo>
                <a:lnTo>
                  <a:pt x="1916" y="1115"/>
                </a:lnTo>
                <a:lnTo>
                  <a:pt x="1883" y="1092"/>
                </a:lnTo>
                <a:lnTo>
                  <a:pt x="1852" y="1071"/>
                </a:lnTo>
                <a:lnTo>
                  <a:pt x="1819" y="1050"/>
                </a:lnTo>
                <a:lnTo>
                  <a:pt x="1786" y="1030"/>
                </a:lnTo>
                <a:lnTo>
                  <a:pt x="1786" y="1030"/>
                </a:lnTo>
                <a:lnTo>
                  <a:pt x="0" y="0"/>
                </a:lnTo>
                <a:lnTo>
                  <a:pt x="0" y="2061"/>
                </a:lnTo>
                <a:lnTo>
                  <a:pt x="0" y="2061"/>
                </a:lnTo>
                <a:lnTo>
                  <a:pt x="0" y="2061"/>
                </a:lnTo>
                <a:lnTo>
                  <a:pt x="0" y="2099"/>
                </a:lnTo>
                <a:lnTo>
                  <a:pt x="2" y="2137"/>
                </a:lnTo>
                <a:lnTo>
                  <a:pt x="5" y="2177"/>
                </a:lnTo>
                <a:lnTo>
                  <a:pt x="9" y="2215"/>
                </a:lnTo>
                <a:lnTo>
                  <a:pt x="14" y="2254"/>
                </a:lnTo>
                <a:lnTo>
                  <a:pt x="21" y="2292"/>
                </a:lnTo>
                <a:lnTo>
                  <a:pt x="30" y="2330"/>
                </a:lnTo>
                <a:lnTo>
                  <a:pt x="38" y="2368"/>
                </a:lnTo>
                <a:lnTo>
                  <a:pt x="49" y="2406"/>
                </a:lnTo>
                <a:lnTo>
                  <a:pt x="61" y="2445"/>
                </a:lnTo>
                <a:lnTo>
                  <a:pt x="75" y="2483"/>
                </a:lnTo>
                <a:lnTo>
                  <a:pt x="89" y="2519"/>
                </a:lnTo>
                <a:lnTo>
                  <a:pt x="104" y="2557"/>
                </a:lnTo>
                <a:lnTo>
                  <a:pt x="122" y="2594"/>
                </a:lnTo>
                <a:lnTo>
                  <a:pt x="141" y="2630"/>
                </a:lnTo>
                <a:lnTo>
                  <a:pt x="162" y="2667"/>
                </a:lnTo>
                <a:lnTo>
                  <a:pt x="162" y="2667"/>
                </a:lnTo>
                <a:close/>
              </a:path>
            </a:pathLst>
          </a:custGeom>
          <a:solidFill>
            <a:srgbClr val="822505">
              <a:alpha val="40000"/>
            </a:srgb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000">
              <a:solidFill>
                <a:schemeClr val="lt1"/>
              </a:solidFill>
            </a:endParaRPr>
          </a:p>
        </p:txBody>
      </p:sp>
      <p:sp>
        <p:nvSpPr>
          <p:cNvPr id="25" name="Freeform 12"/>
          <p:cNvSpPr/>
          <p:nvPr/>
        </p:nvSpPr>
        <p:spPr bwMode="auto">
          <a:xfrm>
            <a:off x="6194269" y="2669298"/>
            <a:ext cx="2125793" cy="1416405"/>
          </a:xfrm>
          <a:custGeom>
            <a:avLst/>
            <a:gdLst>
              <a:gd name="T0" fmla="*/ 2390 w 3585"/>
              <a:gd name="T1" fmla="*/ 2388 h 2388"/>
              <a:gd name="T2" fmla="*/ 2513 w 3585"/>
              <a:gd name="T3" fmla="*/ 2382 h 2388"/>
              <a:gd name="T4" fmla="*/ 2631 w 3585"/>
              <a:gd name="T5" fmla="*/ 2364 h 2388"/>
              <a:gd name="T6" fmla="*/ 2746 w 3585"/>
              <a:gd name="T7" fmla="*/ 2335 h 2388"/>
              <a:gd name="T8" fmla="*/ 2856 w 3585"/>
              <a:gd name="T9" fmla="*/ 2295 h 2388"/>
              <a:gd name="T10" fmla="*/ 2960 w 3585"/>
              <a:gd name="T11" fmla="*/ 2244 h 2388"/>
              <a:gd name="T12" fmla="*/ 3059 w 3585"/>
              <a:gd name="T13" fmla="*/ 2184 h 2388"/>
              <a:gd name="T14" fmla="*/ 3151 w 3585"/>
              <a:gd name="T15" fmla="*/ 2116 h 2388"/>
              <a:gd name="T16" fmla="*/ 3236 w 3585"/>
              <a:gd name="T17" fmla="*/ 2038 h 2388"/>
              <a:gd name="T18" fmla="*/ 3312 w 3585"/>
              <a:gd name="T19" fmla="*/ 1954 h 2388"/>
              <a:gd name="T20" fmla="*/ 3382 w 3585"/>
              <a:gd name="T21" fmla="*/ 1862 h 2388"/>
              <a:gd name="T22" fmla="*/ 3441 w 3585"/>
              <a:gd name="T23" fmla="*/ 1763 h 2388"/>
              <a:gd name="T24" fmla="*/ 3491 w 3585"/>
              <a:gd name="T25" fmla="*/ 1659 h 2388"/>
              <a:gd name="T26" fmla="*/ 3531 w 3585"/>
              <a:gd name="T27" fmla="*/ 1550 h 2388"/>
              <a:gd name="T28" fmla="*/ 3561 w 3585"/>
              <a:gd name="T29" fmla="*/ 1435 h 2388"/>
              <a:gd name="T30" fmla="*/ 3580 w 3585"/>
              <a:gd name="T31" fmla="*/ 1316 h 2388"/>
              <a:gd name="T32" fmla="*/ 3585 w 3585"/>
              <a:gd name="T33" fmla="*/ 1194 h 2388"/>
              <a:gd name="T34" fmla="*/ 3583 w 3585"/>
              <a:gd name="T35" fmla="*/ 1133 h 2388"/>
              <a:gd name="T36" fmla="*/ 3571 w 3585"/>
              <a:gd name="T37" fmla="*/ 1012 h 2388"/>
              <a:gd name="T38" fmla="*/ 3547 w 3585"/>
              <a:gd name="T39" fmla="*/ 895 h 2388"/>
              <a:gd name="T40" fmla="*/ 3512 w 3585"/>
              <a:gd name="T41" fmla="*/ 783 h 2388"/>
              <a:gd name="T42" fmla="*/ 3467 w 3585"/>
              <a:gd name="T43" fmla="*/ 677 h 2388"/>
              <a:gd name="T44" fmla="*/ 3413 w 3585"/>
              <a:gd name="T45" fmla="*/ 574 h 2388"/>
              <a:gd name="T46" fmla="*/ 3347 w 3585"/>
              <a:gd name="T47" fmla="*/ 479 h 2388"/>
              <a:gd name="T48" fmla="*/ 3274 w 3585"/>
              <a:gd name="T49" fmla="*/ 390 h 2388"/>
              <a:gd name="T50" fmla="*/ 3194 w 3585"/>
              <a:gd name="T51" fmla="*/ 310 h 2388"/>
              <a:gd name="T52" fmla="*/ 3106 w 3585"/>
              <a:gd name="T53" fmla="*/ 237 h 2388"/>
              <a:gd name="T54" fmla="*/ 3010 w 3585"/>
              <a:gd name="T55" fmla="*/ 173 h 2388"/>
              <a:gd name="T56" fmla="*/ 2909 w 3585"/>
              <a:gd name="T57" fmla="*/ 118 h 2388"/>
              <a:gd name="T58" fmla="*/ 2802 w 3585"/>
              <a:gd name="T59" fmla="*/ 72 h 2388"/>
              <a:gd name="T60" fmla="*/ 2689 w 3585"/>
              <a:gd name="T61" fmla="*/ 38 h 2388"/>
              <a:gd name="T62" fmla="*/ 2572 w 3585"/>
              <a:gd name="T63" fmla="*/ 13 h 2388"/>
              <a:gd name="T64" fmla="*/ 2453 w 3585"/>
              <a:gd name="T65" fmla="*/ 1 h 2388"/>
              <a:gd name="T66" fmla="*/ 2390 w 3585"/>
              <a:gd name="T67" fmla="*/ 0 h 2388"/>
              <a:gd name="T68" fmla="*/ 2308 w 3585"/>
              <a:gd name="T69" fmla="*/ 3 h 2388"/>
              <a:gd name="T70" fmla="*/ 2229 w 3585"/>
              <a:gd name="T71" fmla="*/ 10 h 2388"/>
              <a:gd name="T72" fmla="*/ 2149 w 3585"/>
              <a:gd name="T73" fmla="*/ 24 h 2388"/>
              <a:gd name="T74" fmla="*/ 2072 w 3585"/>
              <a:gd name="T75" fmla="*/ 43 h 2388"/>
              <a:gd name="T76" fmla="*/ 1998 w 3585"/>
              <a:gd name="T77" fmla="*/ 65 h 2388"/>
              <a:gd name="T78" fmla="*/ 1925 w 3585"/>
              <a:gd name="T79" fmla="*/ 95 h 2388"/>
              <a:gd name="T80" fmla="*/ 1853 w 3585"/>
              <a:gd name="T81" fmla="*/ 126 h 2388"/>
              <a:gd name="T82" fmla="*/ 1786 w 3585"/>
              <a:gd name="T83" fmla="*/ 164 h 2388"/>
              <a:gd name="T84" fmla="*/ 0 w 3585"/>
              <a:gd name="T85" fmla="*/ 1194 h 2388"/>
              <a:gd name="T86" fmla="*/ 1786 w 3585"/>
              <a:gd name="T87" fmla="*/ 2224 h 2388"/>
              <a:gd name="T88" fmla="*/ 1819 w 3585"/>
              <a:gd name="T89" fmla="*/ 2243 h 2388"/>
              <a:gd name="T90" fmla="*/ 1888 w 3585"/>
              <a:gd name="T91" fmla="*/ 2277 h 2388"/>
              <a:gd name="T92" fmla="*/ 1959 w 3585"/>
              <a:gd name="T93" fmla="*/ 2309 h 2388"/>
              <a:gd name="T94" fmla="*/ 2034 w 3585"/>
              <a:gd name="T95" fmla="*/ 2335 h 2388"/>
              <a:gd name="T96" fmla="*/ 2110 w 3585"/>
              <a:gd name="T97" fmla="*/ 2355 h 2388"/>
              <a:gd name="T98" fmla="*/ 2189 w 3585"/>
              <a:gd name="T99" fmla="*/ 2371 h 2388"/>
              <a:gd name="T100" fmla="*/ 2268 w 3585"/>
              <a:gd name="T101" fmla="*/ 2382 h 2388"/>
              <a:gd name="T102" fmla="*/ 2350 w 3585"/>
              <a:gd name="T103" fmla="*/ 2387 h 2388"/>
              <a:gd name="T104" fmla="*/ 2390 w 3585"/>
              <a:gd name="T105" fmla="*/ 2388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85" h="2388">
                <a:moveTo>
                  <a:pt x="2390" y="2388"/>
                </a:moveTo>
                <a:lnTo>
                  <a:pt x="2390" y="2388"/>
                </a:lnTo>
                <a:lnTo>
                  <a:pt x="2453" y="2387"/>
                </a:lnTo>
                <a:lnTo>
                  <a:pt x="2513" y="2382"/>
                </a:lnTo>
                <a:lnTo>
                  <a:pt x="2572" y="2375"/>
                </a:lnTo>
                <a:lnTo>
                  <a:pt x="2631" y="2364"/>
                </a:lnTo>
                <a:lnTo>
                  <a:pt x="2689" y="2350"/>
                </a:lnTo>
                <a:lnTo>
                  <a:pt x="2746" y="2335"/>
                </a:lnTo>
                <a:lnTo>
                  <a:pt x="2802" y="2316"/>
                </a:lnTo>
                <a:lnTo>
                  <a:pt x="2856" y="2295"/>
                </a:lnTo>
                <a:lnTo>
                  <a:pt x="2909" y="2270"/>
                </a:lnTo>
                <a:lnTo>
                  <a:pt x="2960" y="2244"/>
                </a:lnTo>
                <a:lnTo>
                  <a:pt x="3010" y="2215"/>
                </a:lnTo>
                <a:lnTo>
                  <a:pt x="3059" y="2184"/>
                </a:lnTo>
                <a:lnTo>
                  <a:pt x="3106" y="2151"/>
                </a:lnTo>
                <a:lnTo>
                  <a:pt x="3151" y="2116"/>
                </a:lnTo>
                <a:lnTo>
                  <a:pt x="3194" y="2078"/>
                </a:lnTo>
                <a:lnTo>
                  <a:pt x="3236" y="2038"/>
                </a:lnTo>
                <a:lnTo>
                  <a:pt x="3274" y="1998"/>
                </a:lnTo>
                <a:lnTo>
                  <a:pt x="3312" y="1954"/>
                </a:lnTo>
                <a:lnTo>
                  <a:pt x="3347" y="1909"/>
                </a:lnTo>
                <a:lnTo>
                  <a:pt x="3382" y="1862"/>
                </a:lnTo>
                <a:lnTo>
                  <a:pt x="3413" y="1814"/>
                </a:lnTo>
                <a:lnTo>
                  <a:pt x="3441" y="1763"/>
                </a:lnTo>
                <a:lnTo>
                  <a:pt x="3467" y="1711"/>
                </a:lnTo>
                <a:lnTo>
                  <a:pt x="3491" y="1659"/>
                </a:lnTo>
                <a:lnTo>
                  <a:pt x="3512" y="1605"/>
                </a:lnTo>
                <a:lnTo>
                  <a:pt x="3531" y="1550"/>
                </a:lnTo>
                <a:lnTo>
                  <a:pt x="3547" y="1493"/>
                </a:lnTo>
                <a:lnTo>
                  <a:pt x="3561" y="1435"/>
                </a:lnTo>
                <a:lnTo>
                  <a:pt x="3571" y="1376"/>
                </a:lnTo>
                <a:lnTo>
                  <a:pt x="3580" y="1316"/>
                </a:lnTo>
                <a:lnTo>
                  <a:pt x="3583" y="1255"/>
                </a:lnTo>
                <a:lnTo>
                  <a:pt x="3585" y="1194"/>
                </a:lnTo>
                <a:lnTo>
                  <a:pt x="3585" y="1194"/>
                </a:lnTo>
                <a:lnTo>
                  <a:pt x="3583" y="1133"/>
                </a:lnTo>
                <a:lnTo>
                  <a:pt x="3580" y="1072"/>
                </a:lnTo>
                <a:lnTo>
                  <a:pt x="3571" y="1012"/>
                </a:lnTo>
                <a:lnTo>
                  <a:pt x="3561" y="953"/>
                </a:lnTo>
                <a:lnTo>
                  <a:pt x="3547" y="895"/>
                </a:lnTo>
                <a:lnTo>
                  <a:pt x="3531" y="838"/>
                </a:lnTo>
                <a:lnTo>
                  <a:pt x="3512" y="783"/>
                </a:lnTo>
                <a:lnTo>
                  <a:pt x="3491" y="729"/>
                </a:lnTo>
                <a:lnTo>
                  <a:pt x="3467" y="677"/>
                </a:lnTo>
                <a:lnTo>
                  <a:pt x="3441" y="625"/>
                </a:lnTo>
                <a:lnTo>
                  <a:pt x="3413" y="574"/>
                </a:lnTo>
                <a:lnTo>
                  <a:pt x="3382" y="526"/>
                </a:lnTo>
                <a:lnTo>
                  <a:pt x="3347" y="479"/>
                </a:lnTo>
                <a:lnTo>
                  <a:pt x="3312" y="434"/>
                </a:lnTo>
                <a:lnTo>
                  <a:pt x="3274" y="390"/>
                </a:lnTo>
                <a:lnTo>
                  <a:pt x="3236" y="350"/>
                </a:lnTo>
                <a:lnTo>
                  <a:pt x="3194" y="310"/>
                </a:lnTo>
                <a:lnTo>
                  <a:pt x="3151" y="272"/>
                </a:lnTo>
                <a:lnTo>
                  <a:pt x="3106" y="237"/>
                </a:lnTo>
                <a:lnTo>
                  <a:pt x="3059" y="204"/>
                </a:lnTo>
                <a:lnTo>
                  <a:pt x="3010" y="173"/>
                </a:lnTo>
                <a:lnTo>
                  <a:pt x="2960" y="144"/>
                </a:lnTo>
                <a:lnTo>
                  <a:pt x="2909" y="118"/>
                </a:lnTo>
                <a:lnTo>
                  <a:pt x="2856" y="93"/>
                </a:lnTo>
                <a:lnTo>
                  <a:pt x="2802" y="72"/>
                </a:lnTo>
                <a:lnTo>
                  <a:pt x="2746" y="53"/>
                </a:lnTo>
                <a:lnTo>
                  <a:pt x="2689" y="38"/>
                </a:lnTo>
                <a:lnTo>
                  <a:pt x="2631" y="24"/>
                </a:lnTo>
                <a:lnTo>
                  <a:pt x="2572" y="13"/>
                </a:lnTo>
                <a:lnTo>
                  <a:pt x="2513" y="6"/>
                </a:lnTo>
                <a:lnTo>
                  <a:pt x="2453" y="1"/>
                </a:lnTo>
                <a:lnTo>
                  <a:pt x="2390" y="0"/>
                </a:lnTo>
                <a:lnTo>
                  <a:pt x="2390" y="0"/>
                </a:lnTo>
                <a:lnTo>
                  <a:pt x="2350" y="0"/>
                </a:lnTo>
                <a:lnTo>
                  <a:pt x="2308" y="3"/>
                </a:lnTo>
                <a:lnTo>
                  <a:pt x="2268" y="6"/>
                </a:lnTo>
                <a:lnTo>
                  <a:pt x="2229" y="10"/>
                </a:lnTo>
                <a:lnTo>
                  <a:pt x="2189" y="17"/>
                </a:lnTo>
                <a:lnTo>
                  <a:pt x="2149" y="24"/>
                </a:lnTo>
                <a:lnTo>
                  <a:pt x="2110" y="33"/>
                </a:lnTo>
                <a:lnTo>
                  <a:pt x="2072" y="43"/>
                </a:lnTo>
                <a:lnTo>
                  <a:pt x="2034" y="53"/>
                </a:lnTo>
                <a:lnTo>
                  <a:pt x="1998" y="65"/>
                </a:lnTo>
                <a:lnTo>
                  <a:pt x="1959" y="79"/>
                </a:lnTo>
                <a:lnTo>
                  <a:pt x="1925" y="95"/>
                </a:lnTo>
                <a:lnTo>
                  <a:pt x="1888" y="111"/>
                </a:lnTo>
                <a:lnTo>
                  <a:pt x="1853" y="126"/>
                </a:lnTo>
                <a:lnTo>
                  <a:pt x="1819" y="145"/>
                </a:lnTo>
                <a:lnTo>
                  <a:pt x="1786" y="164"/>
                </a:lnTo>
                <a:lnTo>
                  <a:pt x="1786" y="164"/>
                </a:lnTo>
                <a:lnTo>
                  <a:pt x="0" y="1194"/>
                </a:lnTo>
                <a:lnTo>
                  <a:pt x="1786" y="2224"/>
                </a:lnTo>
                <a:lnTo>
                  <a:pt x="1786" y="2224"/>
                </a:lnTo>
                <a:lnTo>
                  <a:pt x="1786" y="2224"/>
                </a:lnTo>
                <a:lnTo>
                  <a:pt x="1819" y="2243"/>
                </a:lnTo>
                <a:lnTo>
                  <a:pt x="1853" y="2262"/>
                </a:lnTo>
                <a:lnTo>
                  <a:pt x="1888" y="2277"/>
                </a:lnTo>
                <a:lnTo>
                  <a:pt x="1925" y="2293"/>
                </a:lnTo>
                <a:lnTo>
                  <a:pt x="1959" y="2309"/>
                </a:lnTo>
                <a:lnTo>
                  <a:pt x="1998" y="2323"/>
                </a:lnTo>
                <a:lnTo>
                  <a:pt x="2034" y="2335"/>
                </a:lnTo>
                <a:lnTo>
                  <a:pt x="2072" y="2345"/>
                </a:lnTo>
                <a:lnTo>
                  <a:pt x="2110" y="2355"/>
                </a:lnTo>
                <a:lnTo>
                  <a:pt x="2149" y="2364"/>
                </a:lnTo>
                <a:lnTo>
                  <a:pt x="2189" y="2371"/>
                </a:lnTo>
                <a:lnTo>
                  <a:pt x="2229" y="2378"/>
                </a:lnTo>
                <a:lnTo>
                  <a:pt x="2268" y="2382"/>
                </a:lnTo>
                <a:lnTo>
                  <a:pt x="2308" y="2385"/>
                </a:lnTo>
                <a:lnTo>
                  <a:pt x="2350" y="2387"/>
                </a:lnTo>
                <a:lnTo>
                  <a:pt x="2390" y="2388"/>
                </a:lnTo>
                <a:lnTo>
                  <a:pt x="2390" y="2388"/>
                </a:lnTo>
                <a:close/>
              </a:path>
            </a:pathLst>
          </a:custGeom>
          <a:solidFill>
            <a:srgbClr val="87845A">
              <a:alpha val="40000"/>
            </a:srgb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000" dirty="0">
              <a:solidFill>
                <a:schemeClr val="lt1"/>
              </a:solidFill>
            </a:endParaRPr>
          </a:p>
        </p:txBody>
      </p:sp>
      <p:sp>
        <p:nvSpPr>
          <p:cNvPr id="26" name="Freeform 9"/>
          <p:cNvSpPr/>
          <p:nvPr/>
        </p:nvSpPr>
        <p:spPr bwMode="auto">
          <a:xfrm>
            <a:off x="3871734" y="2669298"/>
            <a:ext cx="2125793" cy="1416405"/>
          </a:xfrm>
          <a:custGeom>
            <a:avLst/>
            <a:gdLst>
              <a:gd name="T0" fmla="*/ 1193 w 3583"/>
              <a:gd name="T1" fmla="*/ 0 h 2388"/>
              <a:gd name="T2" fmla="*/ 1072 w 3583"/>
              <a:gd name="T3" fmla="*/ 6 h 2388"/>
              <a:gd name="T4" fmla="*/ 954 w 3583"/>
              <a:gd name="T5" fmla="*/ 24 h 2388"/>
              <a:gd name="T6" fmla="*/ 839 w 3583"/>
              <a:gd name="T7" fmla="*/ 53 h 2388"/>
              <a:gd name="T8" fmla="*/ 729 w 3583"/>
              <a:gd name="T9" fmla="*/ 93 h 2388"/>
              <a:gd name="T10" fmla="*/ 624 w 3583"/>
              <a:gd name="T11" fmla="*/ 144 h 2388"/>
              <a:gd name="T12" fmla="*/ 526 w 3583"/>
              <a:gd name="T13" fmla="*/ 204 h 2388"/>
              <a:gd name="T14" fmla="*/ 434 w 3583"/>
              <a:gd name="T15" fmla="*/ 272 h 2388"/>
              <a:gd name="T16" fmla="*/ 349 w 3583"/>
              <a:gd name="T17" fmla="*/ 350 h 2388"/>
              <a:gd name="T18" fmla="*/ 273 w 3583"/>
              <a:gd name="T19" fmla="*/ 434 h 2388"/>
              <a:gd name="T20" fmla="*/ 203 w 3583"/>
              <a:gd name="T21" fmla="*/ 526 h 2388"/>
              <a:gd name="T22" fmla="*/ 144 w 3583"/>
              <a:gd name="T23" fmla="*/ 625 h 2388"/>
              <a:gd name="T24" fmla="*/ 94 w 3583"/>
              <a:gd name="T25" fmla="*/ 729 h 2388"/>
              <a:gd name="T26" fmla="*/ 52 w 3583"/>
              <a:gd name="T27" fmla="*/ 838 h 2388"/>
              <a:gd name="T28" fmla="*/ 23 w 3583"/>
              <a:gd name="T29" fmla="*/ 953 h 2388"/>
              <a:gd name="T30" fmla="*/ 5 w 3583"/>
              <a:gd name="T31" fmla="*/ 1072 h 2388"/>
              <a:gd name="T32" fmla="*/ 0 w 3583"/>
              <a:gd name="T33" fmla="*/ 1194 h 2388"/>
              <a:gd name="T34" fmla="*/ 0 w 3583"/>
              <a:gd name="T35" fmla="*/ 1255 h 2388"/>
              <a:gd name="T36" fmla="*/ 12 w 3583"/>
              <a:gd name="T37" fmla="*/ 1376 h 2388"/>
              <a:gd name="T38" fmla="*/ 36 w 3583"/>
              <a:gd name="T39" fmla="*/ 1493 h 2388"/>
              <a:gd name="T40" fmla="*/ 71 w 3583"/>
              <a:gd name="T41" fmla="*/ 1605 h 2388"/>
              <a:gd name="T42" fmla="*/ 116 w 3583"/>
              <a:gd name="T43" fmla="*/ 1711 h 2388"/>
              <a:gd name="T44" fmla="*/ 172 w 3583"/>
              <a:gd name="T45" fmla="*/ 1814 h 2388"/>
              <a:gd name="T46" fmla="*/ 236 w 3583"/>
              <a:gd name="T47" fmla="*/ 1909 h 2388"/>
              <a:gd name="T48" fmla="*/ 309 w 3583"/>
              <a:gd name="T49" fmla="*/ 1998 h 2388"/>
              <a:gd name="T50" fmla="*/ 391 w 3583"/>
              <a:gd name="T51" fmla="*/ 2078 h 2388"/>
              <a:gd name="T52" fmla="*/ 479 w 3583"/>
              <a:gd name="T53" fmla="*/ 2151 h 2388"/>
              <a:gd name="T54" fmla="*/ 575 w 3583"/>
              <a:gd name="T55" fmla="*/ 2215 h 2388"/>
              <a:gd name="T56" fmla="*/ 676 w 3583"/>
              <a:gd name="T57" fmla="*/ 2270 h 2388"/>
              <a:gd name="T58" fmla="*/ 783 w 3583"/>
              <a:gd name="T59" fmla="*/ 2316 h 2388"/>
              <a:gd name="T60" fmla="*/ 894 w 3583"/>
              <a:gd name="T61" fmla="*/ 2350 h 2388"/>
              <a:gd name="T62" fmla="*/ 1013 w 3583"/>
              <a:gd name="T63" fmla="*/ 2375 h 2388"/>
              <a:gd name="T64" fmla="*/ 1132 w 3583"/>
              <a:gd name="T65" fmla="*/ 2387 h 2388"/>
              <a:gd name="T66" fmla="*/ 1193 w 3583"/>
              <a:gd name="T67" fmla="*/ 2388 h 2388"/>
              <a:gd name="T68" fmla="*/ 1277 w 3583"/>
              <a:gd name="T69" fmla="*/ 2385 h 2388"/>
              <a:gd name="T70" fmla="*/ 1356 w 3583"/>
              <a:gd name="T71" fmla="*/ 2378 h 2388"/>
              <a:gd name="T72" fmla="*/ 1435 w 3583"/>
              <a:gd name="T73" fmla="*/ 2364 h 2388"/>
              <a:gd name="T74" fmla="*/ 1513 w 3583"/>
              <a:gd name="T75" fmla="*/ 2345 h 2388"/>
              <a:gd name="T76" fmla="*/ 1587 w 3583"/>
              <a:gd name="T77" fmla="*/ 2323 h 2388"/>
              <a:gd name="T78" fmla="*/ 1660 w 3583"/>
              <a:gd name="T79" fmla="*/ 2293 h 2388"/>
              <a:gd name="T80" fmla="*/ 1732 w 3583"/>
              <a:gd name="T81" fmla="*/ 2262 h 2388"/>
              <a:gd name="T82" fmla="*/ 1799 w 3583"/>
              <a:gd name="T83" fmla="*/ 2224 h 2388"/>
              <a:gd name="T84" fmla="*/ 3583 w 3583"/>
              <a:gd name="T85" fmla="*/ 1194 h 2388"/>
              <a:gd name="T86" fmla="*/ 1799 w 3583"/>
              <a:gd name="T87" fmla="*/ 164 h 2388"/>
              <a:gd name="T88" fmla="*/ 1765 w 3583"/>
              <a:gd name="T89" fmla="*/ 145 h 2388"/>
              <a:gd name="T90" fmla="*/ 1695 w 3583"/>
              <a:gd name="T91" fmla="*/ 111 h 2388"/>
              <a:gd name="T92" fmla="*/ 1624 w 3583"/>
              <a:gd name="T93" fmla="*/ 79 h 2388"/>
              <a:gd name="T94" fmla="*/ 1551 w 3583"/>
              <a:gd name="T95" fmla="*/ 53 h 2388"/>
              <a:gd name="T96" fmla="*/ 1475 w 3583"/>
              <a:gd name="T97" fmla="*/ 33 h 2388"/>
              <a:gd name="T98" fmla="*/ 1396 w 3583"/>
              <a:gd name="T99" fmla="*/ 17 h 2388"/>
              <a:gd name="T100" fmla="*/ 1317 w 3583"/>
              <a:gd name="T101" fmla="*/ 6 h 2388"/>
              <a:gd name="T102" fmla="*/ 1235 w 3583"/>
              <a:gd name="T103" fmla="*/ 0 h 2388"/>
              <a:gd name="T104" fmla="*/ 1193 w 3583"/>
              <a:gd name="T105" fmla="*/ 0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83" h="2388">
                <a:moveTo>
                  <a:pt x="1193" y="0"/>
                </a:moveTo>
                <a:lnTo>
                  <a:pt x="1193" y="0"/>
                </a:lnTo>
                <a:lnTo>
                  <a:pt x="1132" y="1"/>
                </a:lnTo>
                <a:lnTo>
                  <a:pt x="1072" y="6"/>
                </a:lnTo>
                <a:lnTo>
                  <a:pt x="1013" y="13"/>
                </a:lnTo>
                <a:lnTo>
                  <a:pt x="954" y="24"/>
                </a:lnTo>
                <a:lnTo>
                  <a:pt x="894" y="38"/>
                </a:lnTo>
                <a:lnTo>
                  <a:pt x="839" y="53"/>
                </a:lnTo>
                <a:lnTo>
                  <a:pt x="783" y="72"/>
                </a:lnTo>
                <a:lnTo>
                  <a:pt x="729" y="93"/>
                </a:lnTo>
                <a:lnTo>
                  <a:pt x="676" y="118"/>
                </a:lnTo>
                <a:lnTo>
                  <a:pt x="624" y="144"/>
                </a:lnTo>
                <a:lnTo>
                  <a:pt x="575" y="173"/>
                </a:lnTo>
                <a:lnTo>
                  <a:pt x="526" y="204"/>
                </a:lnTo>
                <a:lnTo>
                  <a:pt x="479" y="237"/>
                </a:lnTo>
                <a:lnTo>
                  <a:pt x="434" y="272"/>
                </a:lnTo>
                <a:lnTo>
                  <a:pt x="391" y="310"/>
                </a:lnTo>
                <a:lnTo>
                  <a:pt x="349" y="350"/>
                </a:lnTo>
                <a:lnTo>
                  <a:pt x="309" y="390"/>
                </a:lnTo>
                <a:lnTo>
                  <a:pt x="273" y="434"/>
                </a:lnTo>
                <a:lnTo>
                  <a:pt x="236" y="479"/>
                </a:lnTo>
                <a:lnTo>
                  <a:pt x="203" y="526"/>
                </a:lnTo>
                <a:lnTo>
                  <a:pt x="172" y="574"/>
                </a:lnTo>
                <a:lnTo>
                  <a:pt x="144" y="625"/>
                </a:lnTo>
                <a:lnTo>
                  <a:pt x="116" y="677"/>
                </a:lnTo>
                <a:lnTo>
                  <a:pt x="94" y="729"/>
                </a:lnTo>
                <a:lnTo>
                  <a:pt x="71" y="783"/>
                </a:lnTo>
                <a:lnTo>
                  <a:pt x="52" y="838"/>
                </a:lnTo>
                <a:lnTo>
                  <a:pt x="36" y="895"/>
                </a:lnTo>
                <a:lnTo>
                  <a:pt x="23" y="953"/>
                </a:lnTo>
                <a:lnTo>
                  <a:pt x="12" y="1012"/>
                </a:lnTo>
                <a:lnTo>
                  <a:pt x="5" y="1072"/>
                </a:lnTo>
                <a:lnTo>
                  <a:pt x="0" y="1133"/>
                </a:lnTo>
                <a:lnTo>
                  <a:pt x="0" y="1194"/>
                </a:lnTo>
                <a:lnTo>
                  <a:pt x="0" y="1194"/>
                </a:lnTo>
                <a:lnTo>
                  <a:pt x="0" y="1255"/>
                </a:lnTo>
                <a:lnTo>
                  <a:pt x="5" y="1316"/>
                </a:lnTo>
                <a:lnTo>
                  <a:pt x="12" y="1376"/>
                </a:lnTo>
                <a:lnTo>
                  <a:pt x="23" y="1435"/>
                </a:lnTo>
                <a:lnTo>
                  <a:pt x="36" y="1493"/>
                </a:lnTo>
                <a:lnTo>
                  <a:pt x="52" y="1550"/>
                </a:lnTo>
                <a:lnTo>
                  <a:pt x="71" y="1605"/>
                </a:lnTo>
                <a:lnTo>
                  <a:pt x="94" y="1659"/>
                </a:lnTo>
                <a:lnTo>
                  <a:pt x="116" y="1711"/>
                </a:lnTo>
                <a:lnTo>
                  <a:pt x="144" y="1763"/>
                </a:lnTo>
                <a:lnTo>
                  <a:pt x="172" y="1814"/>
                </a:lnTo>
                <a:lnTo>
                  <a:pt x="203" y="1862"/>
                </a:lnTo>
                <a:lnTo>
                  <a:pt x="236" y="1909"/>
                </a:lnTo>
                <a:lnTo>
                  <a:pt x="273" y="1954"/>
                </a:lnTo>
                <a:lnTo>
                  <a:pt x="309" y="1998"/>
                </a:lnTo>
                <a:lnTo>
                  <a:pt x="349" y="2038"/>
                </a:lnTo>
                <a:lnTo>
                  <a:pt x="391" y="2078"/>
                </a:lnTo>
                <a:lnTo>
                  <a:pt x="434" y="2116"/>
                </a:lnTo>
                <a:lnTo>
                  <a:pt x="479" y="2151"/>
                </a:lnTo>
                <a:lnTo>
                  <a:pt x="526" y="2184"/>
                </a:lnTo>
                <a:lnTo>
                  <a:pt x="575" y="2215"/>
                </a:lnTo>
                <a:lnTo>
                  <a:pt x="624" y="2244"/>
                </a:lnTo>
                <a:lnTo>
                  <a:pt x="676" y="2270"/>
                </a:lnTo>
                <a:lnTo>
                  <a:pt x="729" y="2295"/>
                </a:lnTo>
                <a:lnTo>
                  <a:pt x="783" y="2316"/>
                </a:lnTo>
                <a:lnTo>
                  <a:pt x="839" y="2335"/>
                </a:lnTo>
                <a:lnTo>
                  <a:pt x="894" y="2350"/>
                </a:lnTo>
                <a:lnTo>
                  <a:pt x="954" y="2364"/>
                </a:lnTo>
                <a:lnTo>
                  <a:pt x="1013" y="2375"/>
                </a:lnTo>
                <a:lnTo>
                  <a:pt x="1072" y="2382"/>
                </a:lnTo>
                <a:lnTo>
                  <a:pt x="1132" y="2387"/>
                </a:lnTo>
                <a:lnTo>
                  <a:pt x="1193" y="2388"/>
                </a:lnTo>
                <a:lnTo>
                  <a:pt x="1193" y="2388"/>
                </a:lnTo>
                <a:lnTo>
                  <a:pt x="1235" y="2387"/>
                </a:lnTo>
                <a:lnTo>
                  <a:pt x="1277" y="2385"/>
                </a:lnTo>
                <a:lnTo>
                  <a:pt x="1317" y="2382"/>
                </a:lnTo>
                <a:lnTo>
                  <a:pt x="1356" y="2378"/>
                </a:lnTo>
                <a:lnTo>
                  <a:pt x="1396" y="2371"/>
                </a:lnTo>
                <a:lnTo>
                  <a:pt x="1435" y="2364"/>
                </a:lnTo>
                <a:lnTo>
                  <a:pt x="1475" y="2355"/>
                </a:lnTo>
                <a:lnTo>
                  <a:pt x="1513" y="2345"/>
                </a:lnTo>
                <a:lnTo>
                  <a:pt x="1551" y="2335"/>
                </a:lnTo>
                <a:lnTo>
                  <a:pt x="1587" y="2323"/>
                </a:lnTo>
                <a:lnTo>
                  <a:pt x="1624" y="2309"/>
                </a:lnTo>
                <a:lnTo>
                  <a:pt x="1660" y="2293"/>
                </a:lnTo>
                <a:lnTo>
                  <a:pt x="1695" y="2277"/>
                </a:lnTo>
                <a:lnTo>
                  <a:pt x="1732" y="2262"/>
                </a:lnTo>
                <a:lnTo>
                  <a:pt x="1765" y="2243"/>
                </a:lnTo>
                <a:lnTo>
                  <a:pt x="1799" y="2224"/>
                </a:lnTo>
                <a:lnTo>
                  <a:pt x="1799" y="2224"/>
                </a:lnTo>
                <a:lnTo>
                  <a:pt x="3583" y="1194"/>
                </a:lnTo>
                <a:lnTo>
                  <a:pt x="1799" y="164"/>
                </a:lnTo>
                <a:lnTo>
                  <a:pt x="1799" y="164"/>
                </a:lnTo>
                <a:lnTo>
                  <a:pt x="1799" y="164"/>
                </a:lnTo>
                <a:lnTo>
                  <a:pt x="1765" y="145"/>
                </a:lnTo>
                <a:lnTo>
                  <a:pt x="1732" y="126"/>
                </a:lnTo>
                <a:lnTo>
                  <a:pt x="1695" y="111"/>
                </a:lnTo>
                <a:lnTo>
                  <a:pt x="1660" y="95"/>
                </a:lnTo>
                <a:lnTo>
                  <a:pt x="1624" y="79"/>
                </a:lnTo>
                <a:lnTo>
                  <a:pt x="1587" y="65"/>
                </a:lnTo>
                <a:lnTo>
                  <a:pt x="1551" y="53"/>
                </a:lnTo>
                <a:lnTo>
                  <a:pt x="1513" y="43"/>
                </a:lnTo>
                <a:lnTo>
                  <a:pt x="1475" y="33"/>
                </a:lnTo>
                <a:lnTo>
                  <a:pt x="1435" y="24"/>
                </a:lnTo>
                <a:lnTo>
                  <a:pt x="1396" y="17"/>
                </a:lnTo>
                <a:lnTo>
                  <a:pt x="1356" y="10"/>
                </a:lnTo>
                <a:lnTo>
                  <a:pt x="1317" y="6"/>
                </a:lnTo>
                <a:lnTo>
                  <a:pt x="1277" y="3"/>
                </a:lnTo>
                <a:lnTo>
                  <a:pt x="1235" y="0"/>
                </a:lnTo>
                <a:lnTo>
                  <a:pt x="1193" y="0"/>
                </a:lnTo>
                <a:lnTo>
                  <a:pt x="1193" y="0"/>
                </a:lnTo>
                <a:close/>
              </a:path>
            </a:pathLst>
          </a:custGeom>
          <a:solidFill>
            <a:srgbClr val="87845A">
              <a:alpha val="40000"/>
            </a:srgbClr>
          </a:solidFill>
          <a:ln w="127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000">
              <a:solidFill>
                <a:schemeClr val="lt1"/>
              </a:solidFill>
            </a:endParaRPr>
          </a:p>
        </p:txBody>
      </p:sp>
      <p:sp>
        <p:nvSpPr>
          <p:cNvPr id="49" name="Oval 54"/>
          <p:cNvSpPr/>
          <p:nvPr/>
        </p:nvSpPr>
        <p:spPr>
          <a:xfrm>
            <a:off x="4799939" y="1518452"/>
            <a:ext cx="1096381" cy="1096379"/>
          </a:xfrm>
          <a:prstGeom prst="ellipse">
            <a:avLst/>
          </a:prstGeom>
          <a:solidFill>
            <a:srgbClr val="822505"/>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p>
        </p:txBody>
      </p:sp>
      <p:sp>
        <p:nvSpPr>
          <p:cNvPr id="46" name="Oval 51"/>
          <p:cNvSpPr/>
          <p:nvPr/>
        </p:nvSpPr>
        <p:spPr>
          <a:xfrm>
            <a:off x="6299966" y="1518452"/>
            <a:ext cx="1096381" cy="1096379"/>
          </a:xfrm>
          <a:prstGeom prst="ellipse">
            <a:avLst/>
          </a:prstGeom>
          <a:solidFill>
            <a:srgbClr val="38475D"/>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43" name="Oval 45"/>
          <p:cNvSpPr/>
          <p:nvPr/>
        </p:nvSpPr>
        <p:spPr>
          <a:xfrm>
            <a:off x="6299966" y="4093513"/>
            <a:ext cx="1096381" cy="1096379"/>
          </a:xfrm>
          <a:prstGeom prst="ellipse">
            <a:avLst/>
          </a:prstGeom>
          <a:solidFill>
            <a:srgbClr val="822505"/>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40" name="Oval 48"/>
          <p:cNvSpPr/>
          <p:nvPr/>
        </p:nvSpPr>
        <p:spPr>
          <a:xfrm>
            <a:off x="4799939" y="4093513"/>
            <a:ext cx="1096381" cy="1096379"/>
          </a:xfrm>
          <a:prstGeom prst="ellipse">
            <a:avLst/>
          </a:prstGeom>
          <a:solidFill>
            <a:srgbClr val="38475D"/>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37" name="Oval 42"/>
          <p:cNvSpPr/>
          <p:nvPr/>
        </p:nvSpPr>
        <p:spPr>
          <a:xfrm>
            <a:off x="7088987" y="2819411"/>
            <a:ext cx="1096381" cy="1096379"/>
          </a:xfrm>
          <a:prstGeom prst="ellipse">
            <a:avLst/>
          </a:prstGeom>
          <a:solidFill>
            <a:srgbClr val="87845A"/>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33" name="Oval 39"/>
          <p:cNvSpPr/>
          <p:nvPr/>
        </p:nvSpPr>
        <p:spPr>
          <a:xfrm>
            <a:off x="4036132" y="2819411"/>
            <a:ext cx="1096381" cy="1096379"/>
          </a:xfrm>
          <a:prstGeom prst="ellipse">
            <a:avLst/>
          </a:prstGeom>
          <a:solidFill>
            <a:srgbClr val="87845A"/>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grpSp>
        <p:nvGrpSpPr>
          <p:cNvPr id="3" name="组合 2"/>
          <p:cNvGrpSpPr/>
          <p:nvPr/>
        </p:nvGrpSpPr>
        <p:grpSpPr>
          <a:xfrm>
            <a:off x="197069" y="1310031"/>
            <a:ext cx="11816336" cy="4072200"/>
            <a:chOff x="197069" y="1310031"/>
            <a:chExt cx="11816336" cy="4072200"/>
          </a:xfrm>
        </p:grpSpPr>
        <p:grpSp>
          <p:nvGrpSpPr>
            <p:cNvPr id="52" name="组合 51"/>
            <p:cNvGrpSpPr/>
            <p:nvPr/>
          </p:nvGrpSpPr>
          <p:grpSpPr>
            <a:xfrm>
              <a:off x="7717559" y="1310031"/>
              <a:ext cx="3556000" cy="1026756"/>
              <a:chOff x="7691330" y="1310031"/>
              <a:chExt cx="3556000" cy="1026756"/>
            </a:xfrm>
          </p:grpSpPr>
          <p:sp>
            <p:nvSpPr>
              <p:cNvPr id="53" name="文本框 52"/>
              <p:cNvSpPr txBox="1"/>
              <p:nvPr/>
            </p:nvSpPr>
            <p:spPr>
              <a:xfrm>
                <a:off x="7691330" y="1310031"/>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更换文本</a:t>
                </a:r>
              </a:p>
            </p:txBody>
          </p:sp>
          <p:sp>
            <p:nvSpPr>
              <p:cNvPr id="54" name="文本框 53"/>
              <p:cNvSpPr txBox="1"/>
              <p:nvPr/>
            </p:nvSpPr>
            <p:spPr>
              <a:xfrm>
                <a:off x="7691330" y="1710141"/>
                <a:ext cx="3556000" cy="626646"/>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dirty="0"/>
              </a:p>
            </p:txBody>
          </p:sp>
        </p:grpSp>
        <p:grpSp>
          <p:nvGrpSpPr>
            <p:cNvPr id="55" name="组合 54"/>
            <p:cNvGrpSpPr/>
            <p:nvPr/>
          </p:nvGrpSpPr>
          <p:grpSpPr>
            <a:xfrm>
              <a:off x="7717559" y="4355475"/>
              <a:ext cx="3556000" cy="1026756"/>
              <a:chOff x="7691330" y="1310031"/>
              <a:chExt cx="3556000" cy="1026756"/>
            </a:xfrm>
          </p:grpSpPr>
          <p:sp>
            <p:nvSpPr>
              <p:cNvPr id="56" name="文本框 55"/>
              <p:cNvSpPr txBox="1"/>
              <p:nvPr/>
            </p:nvSpPr>
            <p:spPr>
              <a:xfrm>
                <a:off x="7691330" y="1310031"/>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更换文本</a:t>
                </a:r>
              </a:p>
            </p:txBody>
          </p:sp>
          <p:sp>
            <p:nvSpPr>
              <p:cNvPr id="57" name="文本框 56"/>
              <p:cNvSpPr txBox="1"/>
              <p:nvPr/>
            </p:nvSpPr>
            <p:spPr>
              <a:xfrm>
                <a:off x="7691330" y="1710141"/>
                <a:ext cx="3556000" cy="626646"/>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dirty="0"/>
              </a:p>
            </p:txBody>
          </p:sp>
        </p:grpSp>
        <p:grpSp>
          <p:nvGrpSpPr>
            <p:cNvPr id="58" name="组合 57"/>
            <p:cNvGrpSpPr/>
            <p:nvPr/>
          </p:nvGrpSpPr>
          <p:grpSpPr>
            <a:xfrm>
              <a:off x="8457405" y="2864122"/>
              <a:ext cx="3556000" cy="1026756"/>
              <a:chOff x="7691330" y="1310031"/>
              <a:chExt cx="3556000" cy="1026756"/>
            </a:xfrm>
          </p:grpSpPr>
          <p:sp>
            <p:nvSpPr>
              <p:cNvPr id="59" name="文本框 58"/>
              <p:cNvSpPr txBox="1"/>
              <p:nvPr/>
            </p:nvSpPr>
            <p:spPr>
              <a:xfrm>
                <a:off x="7691330" y="1310031"/>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更换文本</a:t>
                </a:r>
              </a:p>
            </p:txBody>
          </p:sp>
          <p:sp>
            <p:nvSpPr>
              <p:cNvPr id="60" name="文本框 59"/>
              <p:cNvSpPr txBox="1"/>
              <p:nvPr/>
            </p:nvSpPr>
            <p:spPr>
              <a:xfrm>
                <a:off x="7691330" y="1710141"/>
                <a:ext cx="3556000" cy="626646"/>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dirty="0"/>
              </a:p>
            </p:txBody>
          </p:sp>
        </p:grpSp>
        <p:grpSp>
          <p:nvGrpSpPr>
            <p:cNvPr id="61" name="组合 60"/>
            <p:cNvGrpSpPr/>
            <p:nvPr/>
          </p:nvGrpSpPr>
          <p:grpSpPr>
            <a:xfrm>
              <a:off x="964320" y="1397308"/>
              <a:ext cx="3592466" cy="1026756"/>
              <a:chOff x="1046271" y="717434"/>
              <a:chExt cx="3592466" cy="1026756"/>
            </a:xfrm>
          </p:grpSpPr>
          <p:sp>
            <p:nvSpPr>
              <p:cNvPr id="62" name="文本框 61"/>
              <p:cNvSpPr txBox="1"/>
              <p:nvPr/>
            </p:nvSpPr>
            <p:spPr>
              <a:xfrm>
                <a:off x="3428149" y="717434"/>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更换文本</a:t>
                </a:r>
              </a:p>
            </p:txBody>
          </p:sp>
          <p:sp>
            <p:nvSpPr>
              <p:cNvPr id="63" name="文本框 62"/>
              <p:cNvSpPr txBox="1"/>
              <p:nvPr/>
            </p:nvSpPr>
            <p:spPr>
              <a:xfrm>
                <a:off x="1046271" y="1117544"/>
                <a:ext cx="3556000" cy="626646"/>
              </a:xfrm>
              <a:prstGeom prst="rect">
                <a:avLst/>
              </a:prstGeom>
              <a:noFill/>
            </p:spPr>
            <p:txBody>
              <a:bodyPr wrap="square" rtlCol="0">
                <a:spAutoFit/>
              </a:bodyPr>
              <a:lstStyle/>
              <a:p>
                <a:pPr algn="r">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dirty="0"/>
              </a:p>
            </p:txBody>
          </p:sp>
        </p:grpSp>
        <p:grpSp>
          <p:nvGrpSpPr>
            <p:cNvPr id="64" name="组合 63"/>
            <p:cNvGrpSpPr/>
            <p:nvPr/>
          </p:nvGrpSpPr>
          <p:grpSpPr>
            <a:xfrm>
              <a:off x="964320" y="4355475"/>
              <a:ext cx="3592466" cy="1026756"/>
              <a:chOff x="1046271" y="717434"/>
              <a:chExt cx="3592466" cy="1026756"/>
            </a:xfrm>
          </p:grpSpPr>
          <p:sp>
            <p:nvSpPr>
              <p:cNvPr id="65" name="文本框 64"/>
              <p:cNvSpPr txBox="1"/>
              <p:nvPr/>
            </p:nvSpPr>
            <p:spPr>
              <a:xfrm>
                <a:off x="3428149" y="717434"/>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更换文本</a:t>
                </a:r>
              </a:p>
            </p:txBody>
          </p:sp>
          <p:sp>
            <p:nvSpPr>
              <p:cNvPr id="66" name="文本框 65"/>
              <p:cNvSpPr txBox="1"/>
              <p:nvPr/>
            </p:nvSpPr>
            <p:spPr>
              <a:xfrm>
                <a:off x="1046271" y="1117544"/>
                <a:ext cx="3556000" cy="626646"/>
              </a:xfrm>
              <a:prstGeom prst="rect">
                <a:avLst/>
              </a:prstGeom>
              <a:noFill/>
            </p:spPr>
            <p:txBody>
              <a:bodyPr wrap="square" rtlCol="0">
                <a:spAutoFit/>
              </a:bodyPr>
              <a:lstStyle/>
              <a:p>
                <a:pPr algn="r">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dirty="0"/>
              </a:p>
            </p:txBody>
          </p:sp>
        </p:grpSp>
        <p:grpSp>
          <p:nvGrpSpPr>
            <p:cNvPr id="67" name="组合 66"/>
            <p:cNvGrpSpPr/>
            <p:nvPr/>
          </p:nvGrpSpPr>
          <p:grpSpPr>
            <a:xfrm>
              <a:off x="197069" y="2864122"/>
              <a:ext cx="3592466" cy="1026756"/>
              <a:chOff x="1046271" y="717434"/>
              <a:chExt cx="3592466" cy="1026756"/>
            </a:xfrm>
          </p:grpSpPr>
          <p:sp>
            <p:nvSpPr>
              <p:cNvPr id="68" name="文本框 67"/>
              <p:cNvSpPr txBox="1"/>
              <p:nvPr/>
            </p:nvSpPr>
            <p:spPr>
              <a:xfrm>
                <a:off x="3428149" y="717434"/>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更换文本</a:t>
                </a:r>
              </a:p>
            </p:txBody>
          </p:sp>
          <p:sp>
            <p:nvSpPr>
              <p:cNvPr id="69" name="文本框 68"/>
              <p:cNvSpPr txBox="1"/>
              <p:nvPr/>
            </p:nvSpPr>
            <p:spPr>
              <a:xfrm>
                <a:off x="1046271" y="1117544"/>
                <a:ext cx="3556000" cy="626646"/>
              </a:xfrm>
              <a:prstGeom prst="rect">
                <a:avLst/>
              </a:prstGeom>
              <a:noFill/>
            </p:spPr>
            <p:txBody>
              <a:bodyPr wrap="square" rtlCol="0">
                <a:spAutoFit/>
              </a:bodyPr>
              <a:lstStyle/>
              <a:p>
                <a:pPr algn="r">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dirty="0"/>
              </a:p>
            </p:txBody>
          </p:sp>
        </p:grpSp>
      </p:grpSp>
      <p:sp>
        <p:nvSpPr>
          <p:cNvPr id="2" name="文本框 1"/>
          <p:cNvSpPr txBox="1"/>
          <p:nvPr/>
        </p:nvSpPr>
        <p:spPr>
          <a:xfrm>
            <a:off x="4837200" y="1746717"/>
            <a:ext cx="974369" cy="528093"/>
          </a:xfrm>
          <a:prstGeom prst="rect">
            <a:avLst/>
          </a:prstGeom>
          <a:noFill/>
        </p:spPr>
        <p:txBody>
          <a:bodyPr wrap="none" rtlCol="0">
            <a:spAutoFit/>
          </a:bodyPr>
          <a:lstStyle/>
          <a:p>
            <a:pPr algn="just">
              <a:lnSpc>
                <a:spcPct val="130000"/>
              </a:lnSpc>
            </a:pPr>
            <a:r>
              <a:rPr lang="en-US" altLang="zh-CN" sz="2400" b="1" dirty="0">
                <a:solidFill>
                  <a:schemeClr val="bg1"/>
                </a:solidFill>
                <a:effectLst>
                  <a:outerShdw blurRad="38100" dist="38100" dir="2700000" algn="tl">
                    <a:srgbClr val="000000">
                      <a:alpha val="43137"/>
                    </a:srgbClr>
                  </a:outerShdw>
                </a:effectLst>
              </a:rPr>
              <a:t>Travel</a:t>
            </a:r>
            <a:endParaRPr lang="zh-CN" altLang="en-US" sz="2400" b="1" dirty="0">
              <a:solidFill>
                <a:schemeClr val="bg1"/>
              </a:solidFill>
              <a:effectLst>
                <a:outerShdw blurRad="38100" dist="38100" dir="2700000" algn="tl">
                  <a:srgbClr val="000000">
                    <a:alpha val="43137"/>
                  </a:srgbClr>
                </a:outerShdw>
              </a:effectLst>
            </a:endParaRPr>
          </a:p>
        </p:txBody>
      </p:sp>
      <p:sp>
        <p:nvSpPr>
          <p:cNvPr id="39" name="文本框 38"/>
          <p:cNvSpPr txBox="1"/>
          <p:nvPr/>
        </p:nvSpPr>
        <p:spPr>
          <a:xfrm>
            <a:off x="6464397" y="1759417"/>
            <a:ext cx="758541" cy="528093"/>
          </a:xfrm>
          <a:prstGeom prst="rect">
            <a:avLst/>
          </a:prstGeom>
          <a:noFill/>
        </p:spPr>
        <p:txBody>
          <a:bodyPr wrap="none" rtlCol="0">
            <a:spAutoFit/>
          </a:bodyPr>
          <a:lstStyle/>
          <a:p>
            <a:pPr algn="just">
              <a:lnSpc>
                <a:spcPct val="130000"/>
              </a:lnSpc>
            </a:pPr>
            <a:r>
              <a:rPr lang="en-US" altLang="zh-CN" sz="2400" b="1" dirty="0">
                <a:solidFill>
                  <a:schemeClr val="bg1"/>
                </a:solidFill>
                <a:effectLst>
                  <a:outerShdw blurRad="38100" dist="38100" dir="2700000" algn="tl">
                    <a:srgbClr val="000000">
                      <a:alpha val="43137"/>
                    </a:srgbClr>
                  </a:outerShdw>
                </a:effectLst>
              </a:rPr>
              <a:t>Asia</a:t>
            </a:r>
            <a:endParaRPr lang="zh-CN" altLang="en-US" sz="2400" b="1" dirty="0">
              <a:solidFill>
                <a:schemeClr val="bg1"/>
              </a:solidFill>
              <a:effectLst>
                <a:outerShdw blurRad="38100" dist="38100" dir="2700000" algn="tl">
                  <a:srgbClr val="000000">
                    <a:alpha val="43137"/>
                  </a:srgbClr>
                </a:outerShdw>
              </a:effectLst>
            </a:endParaRPr>
          </a:p>
        </p:txBody>
      </p:sp>
      <p:sp>
        <p:nvSpPr>
          <p:cNvPr id="42" name="文本框 41"/>
          <p:cNvSpPr txBox="1"/>
          <p:nvPr/>
        </p:nvSpPr>
        <p:spPr>
          <a:xfrm>
            <a:off x="4849900" y="4355475"/>
            <a:ext cx="974369" cy="528093"/>
          </a:xfrm>
          <a:prstGeom prst="rect">
            <a:avLst/>
          </a:prstGeom>
          <a:noFill/>
        </p:spPr>
        <p:txBody>
          <a:bodyPr wrap="none" rtlCol="0">
            <a:spAutoFit/>
          </a:bodyPr>
          <a:lstStyle/>
          <a:p>
            <a:pPr algn="just">
              <a:lnSpc>
                <a:spcPct val="130000"/>
              </a:lnSpc>
            </a:pPr>
            <a:r>
              <a:rPr lang="en-US" altLang="zh-CN" sz="2400" b="1" dirty="0">
                <a:solidFill>
                  <a:schemeClr val="bg1"/>
                </a:solidFill>
                <a:effectLst>
                  <a:outerShdw blurRad="38100" dist="38100" dir="2700000" algn="tl">
                    <a:srgbClr val="000000">
                      <a:alpha val="43137"/>
                    </a:srgbClr>
                  </a:outerShdw>
                </a:effectLst>
              </a:rPr>
              <a:t>Travel</a:t>
            </a:r>
            <a:endParaRPr lang="zh-CN" altLang="en-US" sz="2400" b="1" dirty="0">
              <a:solidFill>
                <a:schemeClr val="bg1"/>
              </a:solidFill>
              <a:effectLst>
                <a:outerShdw blurRad="38100" dist="38100" dir="2700000" algn="tl">
                  <a:srgbClr val="000000">
                    <a:alpha val="43137"/>
                  </a:srgbClr>
                </a:outerShdw>
              </a:effectLst>
            </a:endParaRPr>
          </a:p>
        </p:txBody>
      </p:sp>
      <p:sp>
        <p:nvSpPr>
          <p:cNvPr id="45" name="文本框 44"/>
          <p:cNvSpPr txBox="1"/>
          <p:nvPr/>
        </p:nvSpPr>
        <p:spPr>
          <a:xfrm>
            <a:off x="6466000" y="4355475"/>
            <a:ext cx="755335" cy="528093"/>
          </a:xfrm>
          <a:prstGeom prst="rect">
            <a:avLst/>
          </a:prstGeom>
          <a:noFill/>
        </p:spPr>
        <p:txBody>
          <a:bodyPr wrap="none" rtlCol="0">
            <a:spAutoFit/>
          </a:bodyPr>
          <a:lstStyle/>
          <a:p>
            <a:pPr algn="just">
              <a:lnSpc>
                <a:spcPct val="130000"/>
              </a:lnSpc>
            </a:pPr>
            <a:r>
              <a:rPr lang="en-US" altLang="zh-CN" sz="2400" b="1" dirty="0">
                <a:solidFill>
                  <a:schemeClr val="bg1"/>
                </a:solidFill>
                <a:effectLst>
                  <a:outerShdw blurRad="38100" dist="38100" dir="2700000" algn="tl">
                    <a:srgbClr val="000000">
                      <a:alpha val="43137"/>
                    </a:srgbClr>
                  </a:outerShdw>
                </a:effectLst>
              </a:rPr>
              <a:t>Play</a:t>
            </a:r>
            <a:endParaRPr lang="zh-CN" altLang="en-US" sz="2400" b="1" dirty="0">
              <a:solidFill>
                <a:schemeClr val="bg1"/>
              </a:solidFill>
              <a:effectLst>
                <a:outerShdw blurRad="38100" dist="38100" dir="2700000" algn="tl">
                  <a:srgbClr val="000000">
                    <a:alpha val="43137"/>
                  </a:srgbClr>
                </a:outerShdw>
              </a:effectLst>
            </a:endParaRPr>
          </a:p>
        </p:txBody>
      </p:sp>
      <p:sp>
        <p:nvSpPr>
          <p:cNvPr id="48" name="文本框 47"/>
          <p:cNvSpPr txBox="1"/>
          <p:nvPr/>
        </p:nvSpPr>
        <p:spPr>
          <a:xfrm>
            <a:off x="7063114" y="3054447"/>
            <a:ext cx="1173526" cy="528093"/>
          </a:xfrm>
          <a:prstGeom prst="rect">
            <a:avLst/>
          </a:prstGeom>
          <a:noFill/>
        </p:spPr>
        <p:txBody>
          <a:bodyPr wrap="none" rtlCol="0">
            <a:spAutoFit/>
          </a:bodyPr>
          <a:lstStyle/>
          <a:p>
            <a:pPr algn="just">
              <a:lnSpc>
                <a:spcPct val="130000"/>
              </a:lnSpc>
            </a:pPr>
            <a:r>
              <a:rPr lang="en-US" altLang="zh-CN" sz="2400" b="1" dirty="0">
                <a:solidFill>
                  <a:schemeClr val="bg1"/>
                </a:solidFill>
                <a:effectLst>
                  <a:outerShdw blurRad="38100" dist="38100" dir="2700000" algn="tl">
                    <a:srgbClr val="000000">
                      <a:alpha val="43137"/>
                    </a:srgbClr>
                  </a:outerShdw>
                </a:effectLst>
              </a:rPr>
              <a:t>Europe</a:t>
            </a:r>
            <a:endParaRPr lang="zh-CN" altLang="en-US" sz="2400" b="1" dirty="0">
              <a:solidFill>
                <a:schemeClr val="bg1"/>
              </a:solidFill>
              <a:effectLst>
                <a:outerShdw blurRad="38100" dist="38100" dir="2700000" algn="tl">
                  <a:srgbClr val="000000">
                    <a:alpha val="43137"/>
                  </a:srgbClr>
                </a:outerShdw>
              </a:effectLst>
            </a:endParaRPr>
          </a:p>
        </p:txBody>
      </p:sp>
      <p:sp>
        <p:nvSpPr>
          <p:cNvPr id="51" name="文本框 50"/>
          <p:cNvSpPr txBox="1"/>
          <p:nvPr/>
        </p:nvSpPr>
        <p:spPr>
          <a:xfrm>
            <a:off x="4086237" y="3048331"/>
            <a:ext cx="974369" cy="528093"/>
          </a:xfrm>
          <a:prstGeom prst="rect">
            <a:avLst/>
          </a:prstGeom>
          <a:noFill/>
        </p:spPr>
        <p:txBody>
          <a:bodyPr wrap="none" rtlCol="0">
            <a:spAutoFit/>
          </a:bodyPr>
          <a:lstStyle/>
          <a:p>
            <a:pPr algn="just">
              <a:lnSpc>
                <a:spcPct val="130000"/>
              </a:lnSpc>
            </a:pPr>
            <a:r>
              <a:rPr lang="en-US" altLang="zh-CN" sz="2400" b="1" dirty="0">
                <a:solidFill>
                  <a:schemeClr val="bg1"/>
                </a:solidFill>
                <a:effectLst>
                  <a:outerShdw blurRad="38100" dist="38100" dir="2700000" algn="tl">
                    <a:srgbClr val="000000">
                      <a:alpha val="43137"/>
                    </a:srgbClr>
                  </a:outerShdw>
                </a:effectLst>
              </a:rPr>
              <a:t>Travel</a:t>
            </a:r>
            <a:endParaRPr lang="zh-CN" altLang="en-US" sz="24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down)">
                                      <p:cBhvr>
                                        <p:cTn id="8" dur="500"/>
                                        <p:tgtEl>
                                          <p:spTgt spid="21"/>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down)">
                                      <p:cBhvr>
                                        <p:cTn id="12" dur="500"/>
                                        <p:tgtEl>
                                          <p:spTgt spid="22"/>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left)">
                                      <p:cBhvr>
                                        <p:cTn id="16" dur="500"/>
                                        <p:tgtEl>
                                          <p:spTgt spid="2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ppt_y</p:attrName>
                                        </p:attrNameLst>
                                      </p:cBhvr>
                                      <p:tavLst>
                                        <p:tav tm="0">
                                          <p:val>
                                            <p:strVal val="#ppt_y+#ppt_h*1.125000"/>
                                          </p:val>
                                        </p:tav>
                                        <p:tav tm="100000">
                                          <p:val>
                                            <p:strVal val="#ppt_y"/>
                                          </p:val>
                                        </p:tav>
                                      </p:tavLst>
                                    </p:anim>
                                    <p:animEffect transition="in" filter="wipe(up)">
                                      <p:cBhvr>
                                        <p:cTn id="20" dur="500"/>
                                        <p:tgtEl>
                                          <p:spTgt spid="24"/>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ppt_y</p:attrName>
                                        </p:attrNameLst>
                                      </p:cBhvr>
                                      <p:tavLst>
                                        <p:tav tm="0">
                                          <p:val>
                                            <p:strVal val="#ppt_y+#ppt_h*1.125000"/>
                                          </p:val>
                                        </p:tav>
                                        <p:tav tm="100000">
                                          <p:val>
                                            <p:strVal val="#ppt_y"/>
                                          </p:val>
                                        </p:tav>
                                      </p:tavLst>
                                    </p:anim>
                                    <p:animEffect transition="in" filter="wipe(up)">
                                      <p:cBhvr>
                                        <p:cTn id="24" dur="500"/>
                                        <p:tgtEl>
                                          <p:spTgt spid="23"/>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ppt_x</p:attrName>
                                        </p:attrNameLst>
                                      </p:cBhvr>
                                      <p:tavLst>
                                        <p:tav tm="0">
                                          <p:val>
                                            <p:strVal val="#ppt_x-#ppt_w*1.125000"/>
                                          </p:val>
                                        </p:tav>
                                        <p:tav tm="100000">
                                          <p:val>
                                            <p:strVal val="#ppt_x"/>
                                          </p:val>
                                        </p:tav>
                                      </p:tavLst>
                                    </p:anim>
                                    <p:animEffect transition="in" filter="wipe(right)">
                                      <p:cBhvr>
                                        <p:cTn id="28" dur="500"/>
                                        <p:tgtEl>
                                          <p:spTgt spid="26"/>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p:cTn id="37" dur="500" fill="hold"/>
                                        <p:tgtEl>
                                          <p:spTgt spid="46"/>
                                        </p:tgtEl>
                                        <p:attrNameLst>
                                          <p:attrName>ppt_w</p:attrName>
                                        </p:attrNameLst>
                                      </p:cBhvr>
                                      <p:tavLst>
                                        <p:tav tm="0">
                                          <p:val>
                                            <p:fltVal val="0"/>
                                          </p:val>
                                        </p:tav>
                                        <p:tav tm="100000">
                                          <p:val>
                                            <p:strVal val="#ppt_w"/>
                                          </p:val>
                                        </p:tav>
                                      </p:tavLst>
                                    </p:anim>
                                    <p:anim calcmode="lin" valueType="num">
                                      <p:cBhvr>
                                        <p:cTn id="38" dur="500" fill="hold"/>
                                        <p:tgtEl>
                                          <p:spTgt spid="46"/>
                                        </p:tgtEl>
                                        <p:attrNameLst>
                                          <p:attrName>ppt_h</p:attrName>
                                        </p:attrNameLst>
                                      </p:cBhvr>
                                      <p:tavLst>
                                        <p:tav tm="0">
                                          <p:val>
                                            <p:fltVal val="0"/>
                                          </p:val>
                                        </p:tav>
                                        <p:tav tm="100000">
                                          <p:val>
                                            <p:strVal val="#ppt_h"/>
                                          </p:val>
                                        </p:tav>
                                      </p:tavLst>
                                    </p:anim>
                                    <p:animEffect transition="in" filter="fade">
                                      <p:cBhvr>
                                        <p:cTn id="39" dur="500"/>
                                        <p:tgtEl>
                                          <p:spTgt spid="4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animEffect transition="in" filter="fade">
                                      <p:cBhvr>
                                        <p:cTn id="54" dur="500"/>
                                        <p:tgtEl>
                                          <p:spTgt spid="4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49" grpId="0" animBg="1"/>
      <p:bldP spid="46" grpId="0" animBg="1"/>
      <p:bldP spid="43" grpId="0" animBg="1"/>
      <p:bldP spid="40" grpId="0" animBg="1"/>
      <p:bldP spid="37"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5556" r="5556"/>
          <a:stretch>
            <a:fillRect/>
          </a:stretch>
        </p:blipFill>
        <p:spPr>
          <a:xfrm>
            <a:off x="0" y="0"/>
            <a:ext cx="12192000" cy="6858000"/>
          </a:xfrm>
          <a:prstGeom prst="rect">
            <a:avLst/>
          </a:prstGeom>
        </p:spPr>
      </p:pic>
      <p:grpSp>
        <p:nvGrpSpPr>
          <p:cNvPr id="7" name="组合 6"/>
          <p:cNvGrpSpPr/>
          <p:nvPr/>
        </p:nvGrpSpPr>
        <p:grpSpPr>
          <a:xfrm>
            <a:off x="6712182" y="1103128"/>
            <a:ext cx="3694561" cy="4423144"/>
            <a:chOff x="6712182" y="1103128"/>
            <a:chExt cx="3694561" cy="4423144"/>
          </a:xfrm>
        </p:grpSpPr>
        <p:sp>
          <p:nvSpPr>
            <p:cNvPr id="3" name="矩形 2"/>
            <p:cNvSpPr/>
            <p:nvPr/>
          </p:nvSpPr>
          <p:spPr>
            <a:xfrm>
              <a:off x="6712182" y="1103128"/>
              <a:ext cx="3694561" cy="4423144"/>
            </a:xfrm>
            <a:prstGeom prst="rect">
              <a:avLst/>
            </a:prstGeom>
            <a:solidFill>
              <a:srgbClr val="00B9B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867389" y="1536700"/>
              <a:ext cx="2954655" cy="745973"/>
            </a:xfrm>
            <a:prstGeom prst="rect">
              <a:avLst/>
            </a:prstGeom>
            <a:noFill/>
          </p:spPr>
          <p:txBody>
            <a:bodyPr wrap="none" rtlCol="0">
              <a:spAutoFit/>
            </a:bodyPr>
            <a:lstStyle/>
            <a:p>
              <a:pPr algn="just">
                <a:lnSpc>
                  <a:spcPct val="130000"/>
                </a:lnSpc>
              </a:pPr>
              <a:r>
                <a:rPr lang="zh-CN" altLang="en-US" sz="3600" b="1" dirty="0">
                  <a:solidFill>
                    <a:schemeClr val="bg1"/>
                  </a:solidFill>
                  <a:effectLst>
                    <a:outerShdw blurRad="38100" dist="38100" dir="2700000" algn="tl">
                      <a:srgbClr val="000000">
                        <a:alpha val="43137"/>
                      </a:srgbClr>
                    </a:outerShdw>
                  </a:effectLst>
                </a:rPr>
                <a:t>点击更换文本</a:t>
              </a:r>
            </a:p>
          </p:txBody>
        </p:sp>
        <p:sp>
          <p:nvSpPr>
            <p:cNvPr id="5" name="文本框 4"/>
            <p:cNvSpPr txBox="1"/>
            <p:nvPr/>
          </p:nvSpPr>
          <p:spPr>
            <a:xfrm>
              <a:off x="6867388" y="2462173"/>
              <a:ext cx="3318011" cy="1499449"/>
            </a:xfrm>
            <a:prstGeom prst="rect">
              <a:avLst/>
            </a:prstGeom>
            <a:noFill/>
          </p:spPr>
          <p:txBody>
            <a:bodyPr wrap="square" rtlCol="0">
              <a:spAutoFit/>
            </a:bodyPr>
            <a:lstStyle/>
            <a:p>
              <a:pPr algn="just">
                <a:lnSpc>
                  <a:spcPct val="130000"/>
                </a:lnSpc>
              </a:pPr>
              <a:r>
                <a:rPr lang="zh-CN" altLang="en-US" b="1" dirty="0">
                  <a:solidFill>
                    <a:schemeClr val="bg1"/>
                  </a:solidFill>
                  <a:effectLst>
                    <a:outerShdw blurRad="38100" dist="38100" dir="2700000" algn="tl">
                      <a:srgbClr val="000000">
                        <a:alpha val="43137"/>
                      </a:srgbClr>
                    </a:outerShdw>
                  </a:effectLst>
                </a:rPr>
                <a:t>点击此处更换文本点击此处更换文本点击此处更换文本点击此处更换文本点击此处更换文本点击此处更换文本</a:t>
              </a:r>
            </a:p>
          </p:txBody>
        </p:sp>
        <p:sp>
          <p:nvSpPr>
            <p:cNvPr id="6" name="矩形 5"/>
            <p:cNvSpPr/>
            <p:nvPr/>
          </p:nvSpPr>
          <p:spPr>
            <a:xfrm>
              <a:off x="6985816" y="4279900"/>
              <a:ext cx="1205684" cy="508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48475"/>
          </a:xfrm>
          <a:prstGeom prst="rect">
            <a:avLst/>
          </a:prstGeom>
        </p:spPr>
      </p:pic>
      <p:grpSp>
        <p:nvGrpSpPr>
          <p:cNvPr id="7" name="组合 6"/>
          <p:cNvGrpSpPr/>
          <p:nvPr/>
        </p:nvGrpSpPr>
        <p:grpSpPr>
          <a:xfrm>
            <a:off x="6712182" y="1103128"/>
            <a:ext cx="3694561" cy="4423144"/>
            <a:chOff x="6712182" y="1103128"/>
            <a:chExt cx="3694561" cy="4423144"/>
          </a:xfrm>
        </p:grpSpPr>
        <p:sp>
          <p:nvSpPr>
            <p:cNvPr id="3" name="矩形 2"/>
            <p:cNvSpPr/>
            <p:nvPr/>
          </p:nvSpPr>
          <p:spPr>
            <a:xfrm>
              <a:off x="6712182" y="1103128"/>
              <a:ext cx="3694561" cy="4423144"/>
            </a:xfrm>
            <a:prstGeom prst="rect">
              <a:avLst/>
            </a:prstGeom>
            <a:solidFill>
              <a:srgbClr val="024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918189" y="1536700"/>
              <a:ext cx="2954655" cy="745973"/>
            </a:xfrm>
            <a:prstGeom prst="rect">
              <a:avLst/>
            </a:prstGeom>
            <a:noFill/>
          </p:spPr>
          <p:txBody>
            <a:bodyPr wrap="none" rtlCol="0">
              <a:spAutoFit/>
            </a:bodyPr>
            <a:lstStyle/>
            <a:p>
              <a:pPr algn="just">
                <a:lnSpc>
                  <a:spcPct val="130000"/>
                </a:lnSpc>
              </a:pPr>
              <a:r>
                <a:rPr lang="zh-CN" altLang="en-US" sz="3600" b="1" dirty="0">
                  <a:solidFill>
                    <a:schemeClr val="bg1"/>
                  </a:solidFill>
                  <a:effectLst>
                    <a:outerShdw blurRad="38100" dist="38100" dir="2700000" algn="tl">
                      <a:srgbClr val="000000">
                        <a:alpha val="43137"/>
                      </a:srgbClr>
                    </a:outerShdw>
                  </a:effectLst>
                </a:rPr>
                <a:t>点击更换文本</a:t>
              </a:r>
            </a:p>
          </p:txBody>
        </p:sp>
        <p:sp>
          <p:nvSpPr>
            <p:cNvPr id="5" name="文本框 4"/>
            <p:cNvSpPr txBox="1"/>
            <p:nvPr/>
          </p:nvSpPr>
          <p:spPr>
            <a:xfrm>
              <a:off x="6918188" y="2462173"/>
              <a:ext cx="3318011" cy="1499449"/>
            </a:xfrm>
            <a:prstGeom prst="rect">
              <a:avLst/>
            </a:prstGeom>
            <a:noFill/>
          </p:spPr>
          <p:txBody>
            <a:bodyPr wrap="square" rtlCol="0">
              <a:spAutoFit/>
            </a:bodyPr>
            <a:lstStyle/>
            <a:p>
              <a:pPr algn="just">
                <a:lnSpc>
                  <a:spcPct val="130000"/>
                </a:lnSpc>
              </a:pPr>
              <a:r>
                <a:rPr lang="zh-CN" altLang="en-US" b="1" dirty="0">
                  <a:solidFill>
                    <a:schemeClr val="bg1"/>
                  </a:solidFill>
                  <a:effectLst>
                    <a:outerShdw blurRad="38100" dist="38100" dir="2700000" algn="tl">
                      <a:srgbClr val="000000">
                        <a:alpha val="43137"/>
                      </a:srgbClr>
                    </a:outerShdw>
                  </a:effectLst>
                </a:rPr>
                <a:t>点击此处更换文本点击此处更换文本点击此处更换文本点击此处更换文本点击此处更换文本点击此处更换文本</a:t>
              </a:r>
            </a:p>
          </p:txBody>
        </p:sp>
        <p:sp>
          <p:nvSpPr>
            <p:cNvPr id="6" name="矩形 5"/>
            <p:cNvSpPr/>
            <p:nvPr/>
          </p:nvSpPr>
          <p:spPr>
            <a:xfrm>
              <a:off x="7036616" y="4279900"/>
              <a:ext cx="1205684" cy="508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rcRect l="3563" r="58427"/>
          <a:stretch>
            <a:fillRect/>
          </a:stretch>
        </p:blipFill>
        <p:spPr>
          <a:xfrm>
            <a:off x="4063992" y="0"/>
            <a:ext cx="4063992" cy="6858000"/>
          </a:xfrm>
          <a:custGeom>
            <a:avLst/>
            <a:gdLst>
              <a:gd name="connsiteX0" fmla="*/ 0 w 4063992"/>
              <a:gd name="connsiteY0" fmla="*/ 0 h 6858000"/>
              <a:gd name="connsiteX1" fmla="*/ 4063992 w 4063992"/>
              <a:gd name="connsiteY1" fmla="*/ 0 h 6858000"/>
              <a:gd name="connsiteX2" fmla="*/ 4063992 w 4063992"/>
              <a:gd name="connsiteY2" fmla="*/ 6858000 h 6858000"/>
              <a:gd name="connsiteX3" fmla="*/ 0 w 40639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3992" h="6858000">
                <a:moveTo>
                  <a:pt x="0" y="0"/>
                </a:moveTo>
                <a:lnTo>
                  <a:pt x="4063992" y="0"/>
                </a:lnTo>
                <a:lnTo>
                  <a:pt x="4063992" y="6858000"/>
                </a:lnTo>
                <a:lnTo>
                  <a:pt x="0" y="6858000"/>
                </a:lnTo>
                <a:close/>
              </a:path>
            </a:pathLst>
          </a:cu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rcRect l="39308" t="440" r="19805" b="440"/>
          <a:stretch>
            <a:fillRect/>
          </a:stretch>
        </p:blipFill>
        <p:spPr>
          <a:xfrm>
            <a:off x="8127980" y="0"/>
            <a:ext cx="4063992" cy="6858000"/>
          </a:xfrm>
          <a:custGeom>
            <a:avLst/>
            <a:gdLst>
              <a:gd name="connsiteX0" fmla="*/ 0 w 4063992"/>
              <a:gd name="connsiteY0" fmla="*/ 0 h 6858000"/>
              <a:gd name="connsiteX1" fmla="*/ 4063992 w 4063992"/>
              <a:gd name="connsiteY1" fmla="*/ 0 h 6858000"/>
              <a:gd name="connsiteX2" fmla="*/ 4063992 w 4063992"/>
              <a:gd name="connsiteY2" fmla="*/ 6858000 h 6858000"/>
              <a:gd name="connsiteX3" fmla="*/ 0 w 40639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3992" h="6858000">
                <a:moveTo>
                  <a:pt x="0" y="0"/>
                </a:moveTo>
                <a:lnTo>
                  <a:pt x="4063992" y="0"/>
                </a:lnTo>
                <a:lnTo>
                  <a:pt x="4063992" y="6858000"/>
                </a:lnTo>
                <a:lnTo>
                  <a:pt x="0" y="6858000"/>
                </a:lnTo>
                <a:close/>
              </a:path>
            </a:pathLst>
          </a:cu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rcRect l="8649" r="51814"/>
          <a:stretch>
            <a:fillRect/>
          </a:stretch>
        </p:blipFill>
        <p:spPr>
          <a:xfrm>
            <a:off x="0" y="0"/>
            <a:ext cx="4063992" cy="6858000"/>
          </a:xfrm>
          <a:custGeom>
            <a:avLst/>
            <a:gdLst>
              <a:gd name="connsiteX0" fmla="*/ 0 w 4063992"/>
              <a:gd name="connsiteY0" fmla="*/ 0 h 6858000"/>
              <a:gd name="connsiteX1" fmla="*/ 4063992 w 4063992"/>
              <a:gd name="connsiteY1" fmla="*/ 0 h 6858000"/>
              <a:gd name="connsiteX2" fmla="*/ 4063992 w 4063992"/>
              <a:gd name="connsiteY2" fmla="*/ 6858000 h 6858000"/>
              <a:gd name="connsiteX3" fmla="*/ 0 w 40639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3992" h="6858000">
                <a:moveTo>
                  <a:pt x="0" y="0"/>
                </a:moveTo>
                <a:lnTo>
                  <a:pt x="4063992" y="0"/>
                </a:lnTo>
                <a:lnTo>
                  <a:pt x="4063992" y="6858000"/>
                </a:lnTo>
                <a:lnTo>
                  <a:pt x="0" y="6858000"/>
                </a:lnTo>
                <a:close/>
              </a:path>
            </a:pathLst>
          </a:custGeom>
        </p:spPr>
      </p:pic>
      <p:sp>
        <p:nvSpPr>
          <p:cNvPr id="16" name="矩形 15"/>
          <p:cNvSpPr/>
          <p:nvPr/>
        </p:nvSpPr>
        <p:spPr>
          <a:xfrm>
            <a:off x="0" y="2152650"/>
            <a:ext cx="12192000" cy="2552700"/>
          </a:xfrm>
          <a:prstGeom prst="rect">
            <a:avLst/>
          </a:prstGeom>
          <a:solidFill>
            <a:schemeClr val="tx1">
              <a:lumMod val="85000"/>
              <a:lumOff val="15000"/>
              <a:alpha val="5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685128" y="2400300"/>
            <a:ext cx="2998534" cy="2060390"/>
            <a:chOff x="685128" y="2400300"/>
            <a:chExt cx="2998534" cy="2060390"/>
          </a:xfrm>
        </p:grpSpPr>
        <p:cxnSp>
          <p:nvCxnSpPr>
            <p:cNvPr id="18" name="直接连接符 17"/>
            <p:cNvCxnSpPr/>
            <p:nvPr/>
          </p:nvCxnSpPr>
          <p:spPr>
            <a:xfrm>
              <a:off x="685128" y="3226089"/>
              <a:ext cx="2998534" cy="0"/>
            </a:xfrm>
            <a:prstGeom prst="line">
              <a:avLst/>
            </a:prstGeom>
            <a:ln w="12700">
              <a:gradFill>
                <a:gsLst>
                  <a:gs pos="50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271325" y="2400300"/>
              <a:ext cx="1826141" cy="673389"/>
            </a:xfrm>
            <a:prstGeom prst="rect">
              <a:avLst/>
            </a:prstGeom>
            <a:noFill/>
          </p:spPr>
          <p:txBody>
            <a:bodyPr wrap="none" rtlCol="0">
              <a:spAutoFit/>
            </a:bodyPr>
            <a:lstStyle/>
            <a:p>
              <a:pPr algn="just">
                <a:lnSpc>
                  <a:spcPct val="130000"/>
                </a:lnSpc>
              </a:pPr>
              <a:r>
                <a:rPr lang="zh-CN" altLang="en-US" sz="3200" b="1" dirty="0">
                  <a:solidFill>
                    <a:schemeClr val="bg1"/>
                  </a:solidFill>
                  <a:effectLst>
                    <a:outerShdw blurRad="38100" dist="38100" dir="2700000" algn="tl">
                      <a:srgbClr val="000000">
                        <a:alpha val="43137"/>
                      </a:srgbClr>
                    </a:outerShdw>
                  </a:effectLst>
                  <a:latin typeface="+mj-ea"/>
                  <a:ea typeface="+mj-ea"/>
                </a:rPr>
                <a:t>更换文本</a:t>
              </a:r>
            </a:p>
          </p:txBody>
        </p:sp>
        <p:sp>
          <p:nvSpPr>
            <p:cNvPr id="21" name="文本框 20"/>
            <p:cNvSpPr txBox="1"/>
            <p:nvPr/>
          </p:nvSpPr>
          <p:spPr>
            <a:xfrm>
              <a:off x="882646" y="3321339"/>
              <a:ext cx="2298700" cy="1139351"/>
            </a:xfrm>
            <a:prstGeom prst="rect">
              <a:avLst/>
            </a:prstGeom>
            <a:noFill/>
          </p:spPr>
          <p:txBody>
            <a:bodyPr wrap="square" rtlCol="0">
              <a:spAutoFit/>
            </a:bodyPr>
            <a:lstStyle/>
            <a:p>
              <a:pPr algn="ctr">
                <a:lnSpc>
                  <a:spcPct val="130000"/>
                </a:lnSpc>
              </a:pPr>
              <a:r>
                <a:rPr lang="zh-CN" altLang="en-US" b="1" dirty="0">
                  <a:solidFill>
                    <a:schemeClr val="bg1"/>
                  </a:solidFill>
                  <a:effectLst>
                    <a:outerShdw blurRad="38100" dist="38100" dir="2700000" algn="tl">
                      <a:srgbClr val="000000">
                        <a:alpha val="43137"/>
                      </a:srgbClr>
                    </a:outerShdw>
                  </a:effectLst>
                </a:rPr>
                <a:t>点击此处更换文本点击此处更换文本点击此处更换文本</a:t>
              </a:r>
            </a:p>
          </p:txBody>
        </p:sp>
      </p:grpSp>
      <p:grpSp>
        <p:nvGrpSpPr>
          <p:cNvPr id="29" name="组合 28"/>
          <p:cNvGrpSpPr/>
          <p:nvPr/>
        </p:nvGrpSpPr>
        <p:grpSpPr>
          <a:xfrm>
            <a:off x="4596733" y="2400300"/>
            <a:ext cx="2998534" cy="2060390"/>
            <a:chOff x="685128" y="2400300"/>
            <a:chExt cx="2998534" cy="2060390"/>
          </a:xfrm>
        </p:grpSpPr>
        <p:cxnSp>
          <p:nvCxnSpPr>
            <p:cNvPr id="30" name="直接连接符 29"/>
            <p:cNvCxnSpPr/>
            <p:nvPr/>
          </p:nvCxnSpPr>
          <p:spPr>
            <a:xfrm>
              <a:off x="685128" y="3226089"/>
              <a:ext cx="2998534" cy="0"/>
            </a:xfrm>
            <a:prstGeom prst="line">
              <a:avLst/>
            </a:prstGeom>
            <a:ln w="12700">
              <a:gradFill>
                <a:gsLst>
                  <a:gs pos="50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271325" y="2400300"/>
              <a:ext cx="1826141" cy="673389"/>
            </a:xfrm>
            <a:prstGeom prst="rect">
              <a:avLst/>
            </a:prstGeom>
            <a:noFill/>
          </p:spPr>
          <p:txBody>
            <a:bodyPr wrap="none" rtlCol="0">
              <a:spAutoFit/>
            </a:bodyPr>
            <a:lstStyle/>
            <a:p>
              <a:pPr algn="just">
                <a:lnSpc>
                  <a:spcPct val="130000"/>
                </a:lnSpc>
              </a:pPr>
              <a:r>
                <a:rPr lang="zh-CN" altLang="en-US" sz="3200" b="1" dirty="0">
                  <a:solidFill>
                    <a:schemeClr val="bg1"/>
                  </a:solidFill>
                  <a:effectLst>
                    <a:outerShdw blurRad="38100" dist="38100" dir="2700000" algn="tl">
                      <a:srgbClr val="000000">
                        <a:alpha val="43137"/>
                      </a:srgbClr>
                    </a:outerShdw>
                  </a:effectLst>
                  <a:latin typeface="+mj-ea"/>
                  <a:ea typeface="+mj-ea"/>
                </a:rPr>
                <a:t>更换文本</a:t>
              </a:r>
            </a:p>
          </p:txBody>
        </p:sp>
        <p:sp>
          <p:nvSpPr>
            <p:cNvPr id="32" name="文本框 31"/>
            <p:cNvSpPr txBox="1"/>
            <p:nvPr/>
          </p:nvSpPr>
          <p:spPr>
            <a:xfrm>
              <a:off x="882646" y="3321339"/>
              <a:ext cx="2298700" cy="1139351"/>
            </a:xfrm>
            <a:prstGeom prst="rect">
              <a:avLst/>
            </a:prstGeom>
            <a:noFill/>
          </p:spPr>
          <p:txBody>
            <a:bodyPr wrap="square" rtlCol="0">
              <a:spAutoFit/>
            </a:bodyPr>
            <a:lstStyle/>
            <a:p>
              <a:pPr algn="ctr">
                <a:lnSpc>
                  <a:spcPct val="130000"/>
                </a:lnSpc>
              </a:pPr>
              <a:r>
                <a:rPr lang="zh-CN" altLang="en-US" b="1" dirty="0">
                  <a:solidFill>
                    <a:schemeClr val="bg1"/>
                  </a:solidFill>
                  <a:effectLst>
                    <a:outerShdw blurRad="38100" dist="38100" dir="2700000" algn="tl">
                      <a:srgbClr val="000000">
                        <a:alpha val="43137"/>
                      </a:srgbClr>
                    </a:outerShdw>
                  </a:effectLst>
                </a:rPr>
                <a:t>点击此处更换文本点击此处更换文本点击此处更换文本</a:t>
              </a:r>
            </a:p>
          </p:txBody>
        </p:sp>
      </p:grpSp>
      <p:grpSp>
        <p:nvGrpSpPr>
          <p:cNvPr id="33" name="组合 32"/>
          <p:cNvGrpSpPr/>
          <p:nvPr/>
        </p:nvGrpSpPr>
        <p:grpSpPr>
          <a:xfrm>
            <a:off x="8660711" y="2400300"/>
            <a:ext cx="2998534" cy="2060390"/>
            <a:chOff x="685128" y="2400300"/>
            <a:chExt cx="2998534" cy="2060390"/>
          </a:xfrm>
        </p:grpSpPr>
        <p:cxnSp>
          <p:nvCxnSpPr>
            <p:cNvPr id="34" name="直接连接符 33"/>
            <p:cNvCxnSpPr/>
            <p:nvPr/>
          </p:nvCxnSpPr>
          <p:spPr>
            <a:xfrm>
              <a:off x="685128" y="3226089"/>
              <a:ext cx="2998534" cy="0"/>
            </a:xfrm>
            <a:prstGeom prst="line">
              <a:avLst/>
            </a:prstGeom>
            <a:ln w="12700">
              <a:gradFill>
                <a:gsLst>
                  <a:gs pos="50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271325" y="2400300"/>
              <a:ext cx="1826141" cy="673389"/>
            </a:xfrm>
            <a:prstGeom prst="rect">
              <a:avLst/>
            </a:prstGeom>
            <a:noFill/>
          </p:spPr>
          <p:txBody>
            <a:bodyPr wrap="none" rtlCol="0">
              <a:spAutoFit/>
            </a:bodyPr>
            <a:lstStyle/>
            <a:p>
              <a:pPr algn="just">
                <a:lnSpc>
                  <a:spcPct val="130000"/>
                </a:lnSpc>
              </a:pPr>
              <a:r>
                <a:rPr lang="zh-CN" altLang="en-US" sz="3200" b="1" dirty="0">
                  <a:solidFill>
                    <a:schemeClr val="bg1"/>
                  </a:solidFill>
                  <a:effectLst>
                    <a:outerShdw blurRad="38100" dist="38100" dir="2700000" algn="tl">
                      <a:srgbClr val="000000">
                        <a:alpha val="43137"/>
                      </a:srgbClr>
                    </a:outerShdw>
                  </a:effectLst>
                  <a:latin typeface="+mj-ea"/>
                  <a:ea typeface="+mj-ea"/>
                </a:rPr>
                <a:t>更换文本</a:t>
              </a:r>
            </a:p>
          </p:txBody>
        </p:sp>
        <p:sp>
          <p:nvSpPr>
            <p:cNvPr id="36" name="文本框 35"/>
            <p:cNvSpPr txBox="1"/>
            <p:nvPr/>
          </p:nvSpPr>
          <p:spPr>
            <a:xfrm>
              <a:off x="882646" y="3321339"/>
              <a:ext cx="2298700" cy="1139351"/>
            </a:xfrm>
            <a:prstGeom prst="rect">
              <a:avLst/>
            </a:prstGeom>
            <a:noFill/>
          </p:spPr>
          <p:txBody>
            <a:bodyPr wrap="square" rtlCol="0">
              <a:spAutoFit/>
            </a:bodyPr>
            <a:lstStyle/>
            <a:p>
              <a:pPr algn="ctr">
                <a:lnSpc>
                  <a:spcPct val="130000"/>
                </a:lnSpc>
              </a:pPr>
              <a:r>
                <a:rPr lang="zh-CN" altLang="en-US" b="1" dirty="0">
                  <a:solidFill>
                    <a:schemeClr val="bg1"/>
                  </a:solidFill>
                  <a:effectLst>
                    <a:outerShdw blurRad="38100" dist="38100" dir="2700000" algn="tl">
                      <a:srgbClr val="000000">
                        <a:alpha val="43137"/>
                      </a:srgbClr>
                    </a:outerShdw>
                  </a:effectLst>
                </a:rPr>
                <a:t>点击此处更换文本点击此处更换文本点击此处更换文本</a:t>
              </a:r>
            </a:p>
          </p:txBody>
        </p:sp>
      </p:gr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5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4492" b="11100"/>
          <a:stretch>
            <a:fillRect/>
          </a:stretch>
        </p:blipFill>
        <p:spPr>
          <a:xfrm>
            <a:off x="0" y="0"/>
            <a:ext cx="12192000" cy="6858000"/>
          </a:xfrm>
          <a:prstGeom prst="rect">
            <a:avLst/>
          </a:prstGeom>
        </p:spPr>
      </p:pic>
      <p:sp>
        <p:nvSpPr>
          <p:cNvPr id="10" name="矩形 9"/>
          <p:cNvSpPr/>
          <p:nvPr/>
        </p:nvSpPr>
        <p:spPr>
          <a:xfrm>
            <a:off x="0" y="0"/>
            <a:ext cx="12192000" cy="6858000"/>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2" name="组合 11"/>
          <p:cNvGrpSpPr/>
          <p:nvPr/>
        </p:nvGrpSpPr>
        <p:grpSpPr>
          <a:xfrm>
            <a:off x="5460504" y="1079500"/>
            <a:ext cx="1246584" cy="1246584"/>
            <a:chOff x="5472708" y="774700"/>
            <a:chExt cx="1246584" cy="1246584"/>
          </a:xfrm>
        </p:grpSpPr>
        <p:grpSp>
          <p:nvGrpSpPr>
            <p:cNvPr id="5" name="组合 4"/>
            <p:cNvGrpSpPr/>
            <p:nvPr/>
          </p:nvGrpSpPr>
          <p:grpSpPr>
            <a:xfrm>
              <a:off x="5472708" y="774700"/>
              <a:ext cx="1246584" cy="1246584"/>
              <a:chOff x="6273800" y="469900"/>
              <a:chExt cx="1246584" cy="1246584"/>
            </a:xfrm>
          </p:grpSpPr>
          <p:sp>
            <p:nvSpPr>
              <p:cNvPr id="7" name="矩形 6"/>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5482064" y="843994"/>
              <a:ext cx="1236236" cy="1107996"/>
            </a:xfrm>
            <a:prstGeom prst="rect">
              <a:avLst/>
            </a:prstGeom>
            <a:noFill/>
          </p:spPr>
          <p:txBody>
            <a:bodyPr wrap="none" rtlCol="0">
              <a:spAutoFit/>
            </a:bodyPr>
            <a:lstStyle/>
            <a:p>
              <a:r>
                <a:rPr lang="en-US" altLang="zh-CN" sz="6600" b="1" dirty="0">
                  <a:solidFill>
                    <a:prstClr val="white"/>
                  </a:solidFill>
                  <a:latin typeface="华文中宋" panose="02010600040101010101" pitchFamily="2" charset="-122"/>
                  <a:ea typeface="华文中宋" panose="02010600040101010101" pitchFamily="2" charset="-122"/>
                </a:rPr>
                <a:t>04</a:t>
              </a:r>
              <a:endParaRPr lang="zh-CN" altLang="en-US" sz="2000" dirty="0"/>
            </a:p>
          </p:txBody>
        </p:sp>
      </p:grpSp>
      <p:grpSp>
        <p:nvGrpSpPr>
          <p:cNvPr id="3" name="组合 2"/>
          <p:cNvGrpSpPr/>
          <p:nvPr/>
        </p:nvGrpSpPr>
        <p:grpSpPr>
          <a:xfrm>
            <a:off x="2893153" y="3278583"/>
            <a:ext cx="6405695" cy="1107995"/>
            <a:chOff x="3441024" y="4582486"/>
            <a:chExt cx="5181600" cy="762000"/>
          </a:xfrm>
        </p:grpSpPr>
        <p:cxnSp>
          <p:nvCxnSpPr>
            <p:cNvPr id="25" name="直接连接符 24"/>
            <p:cNvCxnSpPr/>
            <p:nvPr/>
          </p:nvCxnSpPr>
          <p:spPr>
            <a:xfrm>
              <a:off x="3441024" y="4582486"/>
              <a:ext cx="5144174"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3441024" y="4582486"/>
              <a:ext cx="5181600"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441024" y="4582486"/>
              <a:ext cx="5181600" cy="762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9" name="文本框 28"/>
          <p:cNvSpPr txBox="1"/>
          <p:nvPr/>
        </p:nvSpPr>
        <p:spPr>
          <a:xfrm>
            <a:off x="3541455" y="3405584"/>
            <a:ext cx="5109091" cy="830997"/>
          </a:xfrm>
          <a:prstGeom prst="rect">
            <a:avLst/>
          </a:prstGeom>
          <a:noFill/>
        </p:spPr>
        <p:txBody>
          <a:bodyPr wrap="none" rtlCol="0">
            <a:spAutoFit/>
          </a:bodyPr>
          <a:lstStyle/>
          <a:p>
            <a:r>
              <a:rPr lang="zh-CN" altLang="en-US" sz="4800" dirty="0">
                <a:solidFill>
                  <a:schemeClr val="bg1"/>
                </a:solidFill>
              </a:rPr>
              <a:t>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33897" cy="6858000"/>
          </a:xfrm>
          <a:prstGeom prst="rect">
            <a:avLst/>
          </a:prstGeom>
        </p:spPr>
      </p:pic>
      <p:sp>
        <p:nvSpPr>
          <p:cNvPr id="18" name="矩形 17"/>
          <p:cNvSpPr/>
          <p:nvPr/>
        </p:nvSpPr>
        <p:spPr>
          <a:xfrm>
            <a:off x="-1" y="0"/>
            <a:ext cx="12233897" cy="6858000"/>
          </a:xfrm>
          <a:prstGeom prst="rect">
            <a:avLst/>
          </a:prstGeom>
          <a:solidFill>
            <a:schemeClr val="tx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4306600" y="3198086"/>
            <a:ext cx="1348680" cy="1405664"/>
          </a:xfrm>
          <a:custGeom>
            <a:avLst/>
            <a:gdLst>
              <a:gd name="connsiteX0" fmla="*/ 243036 w 1348680"/>
              <a:gd name="connsiteY0" fmla="*/ 633264 h 1405664"/>
              <a:gd name="connsiteX1" fmla="*/ 243036 w 1348680"/>
              <a:gd name="connsiteY1" fmla="*/ 821531 h 1405664"/>
              <a:gd name="connsiteX2" fmla="*/ 1105644 w 1348680"/>
              <a:gd name="connsiteY2" fmla="*/ 821531 h 1405664"/>
              <a:gd name="connsiteX3" fmla="*/ 1105644 w 1348680"/>
              <a:gd name="connsiteY3" fmla="*/ 633264 h 1405664"/>
              <a:gd name="connsiteX4" fmla="*/ 243036 w 1348680"/>
              <a:gd name="connsiteY4" fmla="*/ 225921 h 1405664"/>
              <a:gd name="connsiteX5" fmla="*/ 243036 w 1348680"/>
              <a:gd name="connsiteY5" fmla="*/ 414189 h 1405664"/>
              <a:gd name="connsiteX6" fmla="*/ 1105644 w 1348680"/>
              <a:gd name="connsiteY6" fmla="*/ 414189 h 1405664"/>
              <a:gd name="connsiteX7" fmla="*/ 1105644 w 1348680"/>
              <a:gd name="connsiteY7" fmla="*/ 225921 h 1405664"/>
              <a:gd name="connsiteX8" fmla="*/ 0 w 1348680"/>
              <a:gd name="connsiteY8" fmla="*/ 0 h 1405664"/>
              <a:gd name="connsiteX9" fmla="*/ 1348680 w 1348680"/>
              <a:gd name="connsiteY9" fmla="*/ 0 h 1405664"/>
              <a:gd name="connsiteX10" fmla="*/ 1348680 w 1348680"/>
              <a:gd name="connsiteY10" fmla="*/ 1375874 h 1405664"/>
              <a:gd name="connsiteX11" fmla="*/ 1256000 w 1348680"/>
              <a:gd name="connsiteY11" fmla="*/ 1405664 h 1405664"/>
              <a:gd name="connsiteX12" fmla="*/ 1141700 w 1348680"/>
              <a:gd name="connsiteY12" fmla="*/ 1259614 h 1405664"/>
              <a:gd name="connsiteX13" fmla="*/ 1105644 w 1348680"/>
              <a:gd name="connsiteY13" fmla="*/ 1232572 h 1405664"/>
              <a:gd name="connsiteX14" fmla="*/ 1105644 w 1348680"/>
              <a:gd name="connsiteY14" fmla="*/ 1040606 h 1405664"/>
              <a:gd name="connsiteX15" fmla="*/ 869425 w 1348680"/>
              <a:gd name="connsiteY15" fmla="*/ 1040606 h 1405664"/>
              <a:gd name="connsiteX16" fmla="*/ 760700 w 1348680"/>
              <a:gd name="connsiteY16" fmla="*/ 935764 h 1405664"/>
              <a:gd name="connsiteX17" fmla="*/ 563850 w 1348680"/>
              <a:gd name="connsiteY17" fmla="*/ 872264 h 1405664"/>
              <a:gd name="connsiteX18" fmla="*/ 347950 w 1348680"/>
              <a:gd name="connsiteY18" fmla="*/ 859564 h 1405664"/>
              <a:gd name="connsiteX19" fmla="*/ 240000 w 1348680"/>
              <a:gd name="connsiteY19" fmla="*/ 916714 h 1405664"/>
              <a:gd name="connsiteX20" fmla="*/ 0 w 1348680"/>
              <a:gd name="connsiteY20" fmla="*/ 1108714 h 140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8680" h="1405664">
                <a:moveTo>
                  <a:pt x="243036" y="633264"/>
                </a:moveTo>
                <a:lnTo>
                  <a:pt x="243036" y="821531"/>
                </a:lnTo>
                <a:lnTo>
                  <a:pt x="1105644" y="821531"/>
                </a:lnTo>
                <a:lnTo>
                  <a:pt x="1105644" y="633264"/>
                </a:lnTo>
                <a:close/>
                <a:moveTo>
                  <a:pt x="243036" y="225921"/>
                </a:moveTo>
                <a:lnTo>
                  <a:pt x="243036" y="414189"/>
                </a:lnTo>
                <a:lnTo>
                  <a:pt x="1105644" y="414189"/>
                </a:lnTo>
                <a:lnTo>
                  <a:pt x="1105644" y="225921"/>
                </a:lnTo>
                <a:close/>
                <a:moveTo>
                  <a:pt x="0" y="0"/>
                </a:moveTo>
                <a:lnTo>
                  <a:pt x="1348680" y="0"/>
                </a:lnTo>
                <a:lnTo>
                  <a:pt x="1348680" y="1375874"/>
                </a:lnTo>
                <a:lnTo>
                  <a:pt x="1256000" y="1405664"/>
                </a:lnTo>
                <a:lnTo>
                  <a:pt x="1141700" y="1259614"/>
                </a:lnTo>
                <a:lnTo>
                  <a:pt x="1105644" y="1232572"/>
                </a:lnTo>
                <a:lnTo>
                  <a:pt x="1105644" y="1040606"/>
                </a:lnTo>
                <a:lnTo>
                  <a:pt x="869425" y="1040606"/>
                </a:lnTo>
                <a:lnTo>
                  <a:pt x="760700" y="935764"/>
                </a:lnTo>
                <a:lnTo>
                  <a:pt x="563850" y="872264"/>
                </a:lnTo>
                <a:lnTo>
                  <a:pt x="347950" y="859564"/>
                </a:lnTo>
                <a:lnTo>
                  <a:pt x="240000" y="916714"/>
                </a:lnTo>
                <a:lnTo>
                  <a:pt x="0" y="1108714"/>
                </a:lnTo>
                <a:close/>
              </a:path>
            </a:pathLst>
          </a:custGeom>
          <a:gradFill>
            <a:gsLst>
              <a:gs pos="100000">
                <a:srgbClr val="38475D">
                  <a:alpha val="34000"/>
                </a:srgbClr>
              </a:gs>
              <a:gs pos="53000">
                <a:schemeClr val="bg1"/>
              </a:gs>
            </a:gsLst>
            <a:lin ang="5400000" scaled="0"/>
          </a:gra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3800" b="1" dirty="0">
              <a:solidFill>
                <a:schemeClr val="bg1"/>
              </a:solidFill>
              <a:latin typeface="+mj-ea"/>
              <a:ea typeface="+mj-ea"/>
            </a:endParaRPr>
          </a:p>
        </p:txBody>
      </p:sp>
      <p:sp>
        <p:nvSpPr>
          <p:cNvPr id="17" name="文本框 16"/>
          <p:cNvSpPr txBox="1"/>
          <p:nvPr/>
        </p:nvSpPr>
        <p:spPr>
          <a:xfrm>
            <a:off x="6348380" y="3517744"/>
            <a:ext cx="1694408" cy="1536911"/>
          </a:xfrm>
          <a:custGeom>
            <a:avLst/>
            <a:gdLst>
              <a:gd name="connsiteX0" fmla="*/ 965299 w 1694408"/>
              <a:gd name="connsiteY0" fmla="*/ 819820 h 1536911"/>
              <a:gd name="connsiteX1" fmla="*/ 965299 w 1694408"/>
              <a:gd name="connsiteY1" fmla="*/ 889992 h 1536911"/>
              <a:gd name="connsiteX2" fmla="*/ 1114202 w 1694408"/>
              <a:gd name="connsiteY2" fmla="*/ 1056010 h 1536911"/>
              <a:gd name="connsiteX3" fmla="*/ 1401738 w 1694408"/>
              <a:gd name="connsiteY3" fmla="*/ 819820 h 1536911"/>
              <a:gd name="connsiteX4" fmla="*/ 142057 w 1694408"/>
              <a:gd name="connsiteY4" fmla="*/ 0 h 1536911"/>
              <a:gd name="connsiteX5" fmla="*/ 1453084 w 1694408"/>
              <a:gd name="connsiteY5" fmla="*/ 0 h 1536911"/>
              <a:gd name="connsiteX6" fmla="*/ 1453084 w 1694408"/>
              <a:gd name="connsiteY6" fmla="*/ 619571 h 1536911"/>
              <a:gd name="connsiteX7" fmla="*/ 1690985 w 1694408"/>
              <a:gd name="connsiteY7" fmla="*/ 619571 h 1536911"/>
              <a:gd name="connsiteX8" fmla="*/ 1690985 w 1694408"/>
              <a:gd name="connsiteY8" fmla="*/ 819820 h 1536911"/>
              <a:gd name="connsiteX9" fmla="*/ 1420565 w 1694408"/>
              <a:gd name="connsiteY9" fmla="*/ 819820 h 1536911"/>
              <a:gd name="connsiteX10" fmla="*/ 1579736 w 1694408"/>
              <a:gd name="connsiteY10" fmla="*/ 985837 h 1536911"/>
              <a:gd name="connsiteX11" fmla="*/ 1290489 w 1694408"/>
              <a:gd name="connsiteY11" fmla="*/ 1184374 h 1536911"/>
              <a:gd name="connsiteX12" fmla="*/ 1694408 w 1694408"/>
              <a:gd name="connsiteY12" fmla="*/ 1343546 h 1536911"/>
              <a:gd name="connsiteX13" fmla="*/ 1604981 w 1694408"/>
              <a:gd name="connsiteY13" fmla="*/ 1465492 h 1536911"/>
              <a:gd name="connsiteX14" fmla="*/ 1556151 w 1694408"/>
              <a:gd name="connsiteY14" fmla="*/ 1536911 h 1536911"/>
              <a:gd name="connsiteX15" fmla="*/ 1461225 w 1694408"/>
              <a:gd name="connsiteY15" fmla="*/ 1522848 h 1536911"/>
              <a:gd name="connsiteX16" fmla="*/ 1377028 w 1694408"/>
              <a:gd name="connsiteY16" fmla="*/ 1486779 h 1536911"/>
              <a:gd name="connsiteX17" fmla="*/ 965299 w 1694408"/>
              <a:gd name="connsiteY17" fmla="*/ 1165547 h 1536911"/>
              <a:gd name="connsiteX18" fmla="*/ 965299 w 1694408"/>
              <a:gd name="connsiteY18" fmla="*/ 1307610 h 1536911"/>
              <a:gd name="connsiteX19" fmla="*/ 712820 w 1694408"/>
              <a:gd name="connsiteY19" fmla="*/ 1200306 h 1536911"/>
              <a:gd name="connsiteX20" fmla="*/ 579470 w 1694408"/>
              <a:gd name="connsiteY20" fmla="*/ 1117756 h 1536911"/>
              <a:gd name="connsiteX21" fmla="*/ 518845 w 1694408"/>
              <a:gd name="connsiteY21" fmla="*/ 1091233 h 1536911"/>
              <a:gd name="connsiteX22" fmla="*/ 568654 w 1694408"/>
              <a:gd name="connsiteY22" fmla="*/ 1067135 h 1536911"/>
              <a:gd name="connsiteX23" fmla="*/ 730821 w 1694408"/>
              <a:gd name="connsiteY23" fmla="*/ 982414 h 1536911"/>
              <a:gd name="connsiteX24" fmla="*/ 730821 w 1694408"/>
              <a:gd name="connsiteY24" fmla="*/ 819820 h 1536911"/>
              <a:gd name="connsiteX25" fmla="*/ 309786 w 1694408"/>
              <a:gd name="connsiteY25" fmla="*/ 819820 h 1536911"/>
              <a:gd name="connsiteX26" fmla="*/ 537419 w 1694408"/>
              <a:gd name="connsiteY26" fmla="*/ 997818 h 1536911"/>
              <a:gd name="connsiteX27" fmla="*/ 471148 w 1694408"/>
              <a:gd name="connsiteY27" fmla="*/ 1069747 h 1536911"/>
              <a:gd name="connsiteX28" fmla="*/ 154020 w 1694408"/>
              <a:gd name="connsiteY28" fmla="*/ 901856 h 1536911"/>
              <a:gd name="connsiteX29" fmla="*/ 145028 w 1694408"/>
              <a:gd name="connsiteY29" fmla="*/ 907541 h 1536911"/>
              <a:gd name="connsiteX30" fmla="*/ 220787 w 1694408"/>
              <a:gd name="connsiteY30" fmla="*/ 819820 h 1536911"/>
              <a:gd name="connsiteX31" fmla="*/ 0 w 1694408"/>
              <a:gd name="connsiteY31" fmla="*/ 819820 h 1536911"/>
              <a:gd name="connsiteX32" fmla="*/ 0 w 1694408"/>
              <a:gd name="connsiteY32" fmla="*/ 619571 h 1536911"/>
              <a:gd name="connsiteX33" fmla="*/ 1218605 w 1694408"/>
              <a:gd name="connsiteY33" fmla="*/ 619571 h 1536911"/>
              <a:gd name="connsiteX34" fmla="*/ 1218605 w 1694408"/>
              <a:gd name="connsiteY34" fmla="*/ 504899 h 1536911"/>
              <a:gd name="connsiteX35" fmla="*/ 201960 w 1694408"/>
              <a:gd name="connsiteY35" fmla="*/ 504899 h 1536911"/>
              <a:gd name="connsiteX36" fmla="*/ 201960 w 1694408"/>
              <a:gd name="connsiteY36" fmla="*/ 314920 h 1536911"/>
              <a:gd name="connsiteX37" fmla="*/ 1218605 w 1694408"/>
              <a:gd name="connsiteY37" fmla="*/ 314920 h 1536911"/>
              <a:gd name="connsiteX38" fmla="*/ 1218605 w 1694408"/>
              <a:gd name="connsiteY38" fmla="*/ 200248 h 1536911"/>
              <a:gd name="connsiteX39" fmla="*/ 142057 w 1694408"/>
              <a:gd name="connsiteY39" fmla="*/ 200248 h 153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94408" h="1536911">
                <a:moveTo>
                  <a:pt x="965299" y="819820"/>
                </a:moveTo>
                <a:lnTo>
                  <a:pt x="965299" y="889992"/>
                </a:lnTo>
                <a:cubicBezTo>
                  <a:pt x="1008658" y="951607"/>
                  <a:pt x="1058292" y="1006946"/>
                  <a:pt x="1114202" y="1056010"/>
                </a:cubicBezTo>
                <a:cubicBezTo>
                  <a:pt x="1210047" y="989831"/>
                  <a:pt x="1305893" y="911101"/>
                  <a:pt x="1401738" y="819820"/>
                </a:cubicBezTo>
                <a:close/>
                <a:moveTo>
                  <a:pt x="142057" y="0"/>
                </a:moveTo>
                <a:lnTo>
                  <a:pt x="1453084" y="0"/>
                </a:lnTo>
                <a:lnTo>
                  <a:pt x="1453084" y="619571"/>
                </a:lnTo>
                <a:lnTo>
                  <a:pt x="1690985" y="619571"/>
                </a:lnTo>
                <a:lnTo>
                  <a:pt x="1690985" y="819820"/>
                </a:lnTo>
                <a:lnTo>
                  <a:pt x="1420565" y="819820"/>
                </a:lnTo>
                <a:lnTo>
                  <a:pt x="1579736" y="985837"/>
                </a:lnTo>
                <a:cubicBezTo>
                  <a:pt x="1478186" y="1053157"/>
                  <a:pt x="1381770" y="1119336"/>
                  <a:pt x="1290489" y="1184374"/>
                </a:cubicBezTo>
                <a:cubicBezTo>
                  <a:pt x="1406872" y="1252835"/>
                  <a:pt x="1541512" y="1305892"/>
                  <a:pt x="1694408" y="1343546"/>
                </a:cubicBezTo>
                <a:cubicBezTo>
                  <a:pt x="1660178" y="1389187"/>
                  <a:pt x="1630369" y="1429836"/>
                  <a:pt x="1604981" y="1465492"/>
                </a:cubicBezTo>
                <a:lnTo>
                  <a:pt x="1556151" y="1536911"/>
                </a:lnTo>
                <a:lnTo>
                  <a:pt x="1461225" y="1522848"/>
                </a:lnTo>
                <a:lnTo>
                  <a:pt x="1377028" y="1486779"/>
                </a:lnTo>
                <a:cubicBezTo>
                  <a:pt x="1218926" y="1406979"/>
                  <a:pt x="1081684" y="1299902"/>
                  <a:pt x="965299" y="1165547"/>
                </a:cubicBezTo>
                <a:lnTo>
                  <a:pt x="965299" y="1307610"/>
                </a:lnTo>
                <a:lnTo>
                  <a:pt x="712820" y="1200306"/>
                </a:lnTo>
                <a:lnTo>
                  <a:pt x="579470" y="1117756"/>
                </a:lnTo>
                <a:lnTo>
                  <a:pt x="518845" y="1091233"/>
                </a:lnTo>
                <a:lnTo>
                  <a:pt x="568654" y="1067135"/>
                </a:lnTo>
                <a:cubicBezTo>
                  <a:pt x="624279" y="1039180"/>
                  <a:pt x="678334" y="1010940"/>
                  <a:pt x="730821" y="982414"/>
                </a:cubicBezTo>
                <a:lnTo>
                  <a:pt x="730821" y="819820"/>
                </a:lnTo>
                <a:lnTo>
                  <a:pt x="309786" y="819820"/>
                </a:lnTo>
                <a:cubicBezTo>
                  <a:pt x="379388" y="871165"/>
                  <a:pt x="455265" y="930498"/>
                  <a:pt x="537419" y="997818"/>
                </a:cubicBezTo>
                <a:lnTo>
                  <a:pt x="471148" y="1069747"/>
                </a:lnTo>
                <a:lnTo>
                  <a:pt x="154020" y="901856"/>
                </a:lnTo>
                <a:lnTo>
                  <a:pt x="145028" y="907541"/>
                </a:lnTo>
                <a:lnTo>
                  <a:pt x="220787" y="819820"/>
                </a:lnTo>
                <a:lnTo>
                  <a:pt x="0" y="819820"/>
                </a:lnTo>
                <a:lnTo>
                  <a:pt x="0" y="619571"/>
                </a:lnTo>
                <a:lnTo>
                  <a:pt x="1218605" y="619571"/>
                </a:lnTo>
                <a:lnTo>
                  <a:pt x="1218605" y="504899"/>
                </a:lnTo>
                <a:lnTo>
                  <a:pt x="201960" y="504899"/>
                </a:lnTo>
                <a:lnTo>
                  <a:pt x="201960" y="314920"/>
                </a:lnTo>
                <a:lnTo>
                  <a:pt x="1218605" y="314920"/>
                </a:lnTo>
                <a:lnTo>
                  <a:pt x="1218605" y="200248"/>
                </a:lnTo>
                <a:lnTo>
                  <a:pt x="142057" y="200248"/>
                </a:lnTo>
                <a:close/>
              </a:path>
            </a:pathLst>
          </a:custGeom>
          <a:gradFill>
            <a:gsLst>
              <a:gs pos="100000">
                <a:srgbClr val="38475D">
                  <a:alpha val="34000"/>
                </a:srgbClr>
              </a:gs>
              <a:gs pos="53000">
                <a:schemeClr val="bg1"/>
              </a:gs>
            </a:gsLst>
            <a:lin ang="5400000" scaled="0"/>
          </a:gra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3800" b="1" dirty="0">
              <a:solidFill>
                <a:schemeClr val="bg1"/>
              </a:solidFill>
              <a:latin typeface="+mj-ea"/>
              <a:ea typeface="+mj-ea"/>
            </a:endParaRPr>
          </a:p>
        </p:txBody>
      </p:sp>
      <p:grpSp>
        <p:nvGrpSpPr>
          <p:cNvPr id="52" name="组合 51"/>
          <p:cNvGrpSpPr/>
          <p:nvPr/>
        </p:nvGrpSpPr>
        <p:grpSpPr>
          <a:xfrm>
            <a:off x="1627748" y="660400"/>
            <a:ext cx="3932705" cy="830997"/>
            <a:chOff x="1722575" y="660400"/>
            <a:chExt cx="3932705" cy="830997"/>
          </a:xfrm>
        </p:grpSpPr>
        <p:grpSp>
          <p:nvGrpSpPr>
            <p:cNvPr id="44" name="组合 43"/>
            <p:cNvGrpSpPr/>
            <p:nvPr/>
          </p:nvGrpSpPr>
          <p:grpSpPr>
            <a:xfrm>
              <a:off x="1722576" y="660400"/>
              <a:ext cx="812800" cy="812800"/>
              <a:chOff x="6273800" y="469900"/>
              <a:chExt cx="1246584" cy="1246584"/>
            </a:xfrm>
          </p:grpSpPr>
          <p:sp>
            <p:nvSpPr>
              <p:cNvPr id="46" name="矩形 45"/>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50" name="文本框 49"/>
            <p:cNvSpPr txBox="1"/>
            <p:nvPr/>
          </p:nvSpPr>
          <p:spPr>
            <a:xfrm>
              <a:off x="2700625" y="743634"/>
              <a:ext cx="2954655" cy="646331"/>
            </a:xfrm>
            <a:prstGeom prst="rect">
              <a:avLst/>
            </a:prstGeom>
            <a:noFill/>
          </p:spPr>
          <p:txBody>
            <a:bodyPr wrap="none" rtlCol="0">
              <a:spAutoFit/>
            </a:bodyPr>
            <a:lstStyle/>
            <a:p>
              <a:r>
                <a:rPr lang="zh-CN" altLang="en-US" sz="3600" b="1" dirty="0">
                  <a:solidFill>
                    <a:schemeClr val="bg1"/>
                  </a:solidFill>
                  <a:effectLst>
                    <a:outerShdw blurRad="38100" dist="38100" dir="2700000" algn="tl">
                      <a:srgbClr val="000000">
                        <a:alpha val="43137"/>
                      </a:srgbClr>
                    </a:outerShdw>
                  </a:effectLst>
                </a:rPr>
                <a:t>点击更换文本</a:t>
              </a:r>
            </a:p>
          </p:txBody>
        </p:sp>
        <p:sp>
          <p:nvSpPr>
            <p:cNvPr id="51" name="文本框 50"/>
            <p:cNvSpPr txBox="1"/>
            <p:nvPr/>
          </p:nvSpPr>
          <p:spPr>
            <a:xfrm>
              <a:off x="1722575" y="660400"/>
              <a:ext cx="764953" cy="830997"/>
            </a:xfrm>
            <a:prstGeom prst="rect">
              <a:avLst/>
            </a:prstGeom>
            <a:noFill/>
          </p:spPr>
          <p:txBody>
            <a:bodyPr wrap="none" rtlCol="0">
              <a:spAutoFit/>
            </a:bodyPr>
            <a:lstStyle/>
            <a:p>
              <a:r>
                <a:rPr lang="en-US" altLang="zh-CN" sz="4800" b="1" dirty="0">
                  <a:solidFill>
                    <a:schemeClr val="bg1"/>
                  </a:solidFill>
                  <a:effectLst>
                    <a:outerShdw blurRad="38100" dist="38100" dir="2700000" algn="tl">
                      <a:srgbClr val="000000">
                        <a:alpha val="43137"/>
                      </a:srgbClr>
                    </a:outerShdw>
                  </a:effectLst>
                </a:rPr>
                <a:t>01</a:t>
              </a:r>
              <a:endParaRPr lang="zh-CN" altLang="en-US" sz="4800" b="1" dirty="0">
                <a:solidFill>
                  <a:schemeClr val="bg1"/>
                </a:solidFill>
                <a:effectLst>
                  <a:outerShdw blurRad="38100" dist="38100" dir="2700000" algn="tl">
                    <a:srgbClr val="000000">
                      <a:alpha val="43137"/>
                    </a:srgbClr>
                  </a:outerShdw>
                </a:effectLst>
              </a:endParaRPr>
            </a:p>
          </p:txBody>
        </p:sp>
      </p:grpSp>
      <p:grpSp>
        <p:nvGrpSpPr>
          <p:cNvPr id="53" name="组合 52"/>
          <p:cNvGrpSpPr/>
          <p:nvPr/>
        </p:nvGrpSpPr>
        <p:grpSpPr>
          <a:xfrm>
            <a:off x="1602348" y="1892300"/>
            <a:ext cx="3958105" cy="830997"/>
            <a:chOff x="1697175" y="660400"/>
            <a:chExt cx="3958105" cy="830997"/>
          </a:xfrm>
        </p:grpSpPr>
        <p:grpSp>
          <p:nvGrpSpPr>
            <p:cNvPr id="54" name="组合 53"/>
            <p:cNvGrpSpPr/>
            <p:nvPr/>
          </p:nvGrpSpPr>
          <p:grpSpPr>
            <a:xfrm>
              <a:off x="1722576" y="660400"/>
              <a:ext cx="812800" cy="812800"/>
              <a:chOff x="6273800" y="469900"/>
              <a:chExt cx="1246584" cy="1246584"/>
            </a:xfrm>
          </p:grpSpPr>
          <p:sp>
            <p:nvSpPr>
              <p:cNvPr id="57" name="矩形 56"/>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55" name="文本框 54"/>
            <p:cNvSpPr txBox="1"/>
            <p:nvPr/>
          </p:nvSpPr>
          <p:spPr>
            <a:xfrm>
              <a:off x="2700625" y="743634"/>
              <a:ext cx="2954655" cy="646331"/>
            </a:xfrm>
            <a:prstGeom prst="rect">
              <a:avLst/>
            </a:prstGeom>
            <a:noFill/>
          </p:spPr>
          <p:txBody>
            <a:bodyPr wrap="none" rtlCol="0">
              <a:spAutoFit/>
            </a:bodyPr>
            <a:lstStyle/>
            <a:p>
              <a:r>
                <a:rPr lang="zh-CN" altLang="en-US" sz="3600" b="1" dirty="0">
                  <a:solidFill>
                    <a:schemeClr val="bg1"/>
                  </a:solidFill>
                  <a:effectLst>
                    <a:outerShdw blurRad="38100" dist="38100" dir="2700000" algn="tl">
                      <a:srgbClr val="000000">
                        <a:alpha val="43137"/>
                      </a:srgbClr>
                    </a:outerShdw>
                  </a:effectLst>
                </a:rPr>
                <a:t>点击更换文本</a:t>
              </a:r>
            </a:p>
          </p:txBody>
        </p:sp>
        <p:sp>
          <p:nvSpPr>
            <p:cNvPr id="56" name="文本框 55"/>
            <p:cNvSpPr txBox="1"/>
            <p:nvPr/>
          </p:nvSpPr>
          <p:spPr>
            <a:xfrm>
              <a:off x="1697175" y="660400"/>
              <a:ext cx="870751" cy="830997"/>
            </a:xfrm>
            <a:prstGeom prst="rect">
              <a:avLst/>
            </a:prstGeom>
            <a:noFill/>
          </p:spPr>
          <p:txBody>
            <a:bodyPr wrap="none" rtlCol="0">
              <a:spAutoFit/>
            </a:bodyPr>
            <a:lstStyle/>
            <a:p>
              <a:r>
                <a:rPr lang="en-US" altLang="zh-CN" sz="4800" b="1" dirty="0">
                  <a:solidFill>
                    <a:schemeClr val="bg1"/>
                  </a:solidFill>
                  <a:effectLst>
                    <a:outerShdw blurRad="38100" dist="38100" dir="2700000" algn="tl">
                      <a:srgbClr val="000000">
                        <a:alpha val="43137"/>
                      </a:srgbClr>
                    </a:outerShdw>
                  </a:effectLst>
                </a:rPr>
                <a:t>02</a:t>
              </a:r>
              <a:endParaRPr lang="zh-CN" altLang="en-US" sz="4800" b="1" dirty="0">
                <a:solidFill>
                  <a:schemeClr val="bg1"/>
                </a:solidFill>
                <a:effectLst>
                  <a:outerShdw blurRad="38100" dist="38100" dir="2700000" algn="tl">
                    <a:srgbClr val="000000">
                      <a:alpha val="43137"/>
                    </a:srgbClr>
                  </a:outerShdw>
                </a:effectLst>
              </a:endParaRPr>
            </a:p>
          </p:txBody>
        </p:sp>
      </p:grpSp>
      <p:grpSp>
        <p:nvGrpSpPr>
          <p:cNvPr id="60" name="组合 59"/>
          <p:cNvGrpSpPr/>
          <p:nvPr/>
        </p:nvGrpSpPr>
        <p:grpSpPr>
          <a:xfrm>
            <a:off x="6606148" y="660400"/>
            <a:ext cx="3958105" cy="830997"/>
            <a:chOff x="1697175" y="660400"/>
            <a:chExt cx="3958105" cy="830997"/>
          </a:xfrm>
        </p:grpSpPr>
        <p:grpSp>
          <p:nvGrpSpPr>
            <p:cNvPr id="61" name="组合 60"/>
            <p:cNvGrpSpPr/>
            <p:nvPr/>
          </p:nvGrpSpPr>
          <p:grpSpPr>
            <a:xfrm>
              <a:off x="1722576" y="660400"/>
              <a:ext cx="812800" cy="812800"/>
              <a:chOff x="6273800" y="469900"/>
              <a:chExt cx="1246584" cy="1246584"/>
            </a:xfrm>
          </p:grpSpPr>
          <p:sp>
            <p:nvSpPr>
              <p:cNvPr id="64" name="矩形 63"/>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64"/>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2" name="文本框 61"/>
            <p:cNvSpPr txBox="1"/>
            <p:nvPr/>
          </p:nvSpPr>
          <p:spPr>
            <a:xfrm>
              <a:off x="2700625" y="743634"/>
              <a:ext cx="2954655" cy="646331"/>
            </a:xfrm>
            <a:prstGeom prst="rect">
              <a:avLst/>
            </a:prstGeom>
            <a:noFill/>
          </p:spPr>
          <p:txBody>
            <a:bodyPr wrap="none" rtlCol="0">
              <a:spAutoFit/>
            </a:bodyPr>
            <a:lstStyle/>
            <a:p>
              <a:r>
                <a:rPr lang="zh-CN" altLang="en-US" sz="3600" b="1" dirty="0">
                  <a:solidFill>
                    <a:schemeClr val="bg1"/>
                  </a:solidFill>
                  <a:effectLst>
                    <a:outerShdw blurRad="38100" dist="38100" dir="2700000" algn="tl">
                      <a:srgbClr val="000000">
                        <a:alpha val="43137"/>
                      </a:srgbClr>
                    </a:outerShdw>
                  </a:effectLst>
                </a:rPr>
                <a:t>点击更换文本</a:t>
              </a:r>
            </a:p>
          </p:txBody>
        </p:sp>
        <p:sp>
          <p:nvSpPr>
            <p:cNvPr id="63" name="文本框 62"/>
            <p:cNvSpPr txBox="1"/>
            <p:nvPr/>
          </p:nvSpPr>
          <p:spPr>
            <a:xfrm>
              <a:off x="1697175" y="660400"/>
              <a:ext cx="870751" cy="830997"/>
            </a:xfrm>
            <a:prstGeom prst="rect">
              <a:avLst/>
            </a:prstGeom>
            <a:noFill/>
          </p:spPr>
          <p:txBody>
            <a:bodyPr wrap="none" rtlCol="0">
              <a:spAutoFit/>
            </a:bodyPr>
            <a:lstStyle/>
            <a:p>
              <a:r>
                <a:rPr lang="en-US" altLang="zh-CN" sz="4800" b="1" dirty="0">
                  <a:solidFill>
                    <a:schemeClr val="bg1"/>
                  </a:solidFill>
                  <a:effectLst>
                    <a:outerShdw blurRad="38100" dist="38100" dir="2700000" algn="tl">
                      <a:srgbClr val="000000">
                        <a:alpha val="43137"/>
                      </a:srgbClr>
                    </a:outerShdw>
                  </a:effectLst>
                </a:rPr>
                <a:t>03</a:t>
              </a:r>
              <a:endParaRPr lang="zh-CN" altLang="en-US" sz="4800" b="1" dirty="0">
                <a:solidFill>
                  <a:schemeClr val="bg1"/>
                </a:solidFill>
                <a:effectLst>
                  <a:outerShdw blurRad="38100" dist="38100" dir="2700000" algn="tl">
                    <a:srgbClr val="000000">
                      <a:alpha val="43137"/>
                    </a:srgbClr>
                  </a:outerShdw>
                </a:effectLst>
              </a:endParaRPr>
            </a:p>
          </p:txBody>
        </p:sp>
      </p:grpSp>
      <p:grpSp>
        <p:nvGrpSpPr>
          <p:cNvPr id="67" name="组合 66"/>
          <p:cNvGrpSpPr/>
          <p:nvPr/>
        </p:nvGrpSpPr>
        <p:grpSpPr>
          <a:xfrm>
            <a:off x="6606148" y="1892300"/>
            <a:ext cx="3958105" cy="830997"/>
            <a:chOff x="1697175" y="660400"/>
            <a:chExt cx="3958105" cy="830997"/>
          </a:xfrm>
        </p:grpSpPr>
        <p:grpSp>
          <p:nvGrpSpPr>
            <p:cNvPr id="68" name="组合 67"/>
            <p:cNvGrpSpPr/>
            <p:nvPr/>
          </p:nvGrpSpPr>
          <p:grpSpPr>
            <a:xfrm>
              <a:off x="1722576" y="660400"/>
              <a:ext cx="812800" cy="812800"/>
              <a:chOff x="6273800" y="469900"/>
              <a:chExt cx="1246584" cy="1246584"/>
            </a:xfrm>
          </p:grpSpPr>
          <p:sp>
            <p:nvSpPr>
              <p:cNvPr id="71" name="矩形 70"/>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2" name="直接连接符 71"/>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9" name="文本框 68"/>
            <p:cNvSpPr txBox="1"/>
            <p:nvPr/>
          </p:nvSpPr>
          <p:spPr>
            <a:xfrm>
              <a:off x="2700625" y="743634"/>
              <a:ext cx="2954655" cy="646331"/>
            </a:xfrm>
            <a:prstGeom prst="rect">
              <a:avLst/>
            </a:prstGeom>
            <a:noFill/>
          </p:spPr>
          <p:txBody>
            <a:bodyPr wrap="none" rtlCol="0">
              <a:spAutoFit/>
            </a:bodyPr>
            <a:lstStyle/>
            <a:p>
              <a:r>
                <a:rPr lang="zh-CN" altLang="en-US" sz="3600" b="1" dirty="0">
                  <a:solidFill>
                    <a:schemeClr val="bg1"/>
                  </a:solidFill>
                  <a:effectLst>
                    <a:outerShdw blurRad="38100" dist="38100" dir="2700000" algn="tl">
                      <a:srgbClr val="000000">
                        <a:alpha val="43137"/>
                      </a:srgbClr>
                    </a:outerShdw>
                  </a:effectLst>
                </a:rPr>
                <a:t>点击更换文本</a:t>
              </a:r>
            </a:p>
          </p:txBody>
        </p:sp>
        <p:sp>
          <p:nvSpPr>
            <p:cNvPr id="70" name="文本框 69"/>
            <p:cNvSpPr txBox="1"/>
            <p:nvPr/>
          </p:nvSpPr>
          <p:spPr>
            <a:xfrm>
              <a:off x="1697175" y="660400"/>
              <a:ext cx="880369" cy="830997"/>
            </a:xfrm>
            <a:prstGeom prst="rect">
              <a:avLst/>
            </a:prstGeom>
            <a:noFill/>
          </p:spPr>
          <p:txBody>
            <a:bodyPr wrap="none" rtlCol="0">
              <a:spAutoFit/>
            </a:bodyPr>
            <a:lstStyle/>
            <a:p>
              <a:r>
                <a:rPr lang="en-US" altLang="zh-CN" sz="4800" b="1" dirty="0">
                  <a:solidFill>
                    <a:schemeClr val="bg1"/>
                  </a:solidFill>
                  <a:effectLst>
                    <a:outerShdw blurRad="38100" dist="38100" dir="2700000" algn="tl">
                      <a:srgbClr val="000000">
                        <a:alpha val="43137"/>
                      </a:srgbClr>
                    </a:outerShdw>
                  </a:effectLst>
                </a:rPr>
                <a:t>04</a:t>
              </a:r>
              <a:endParaRPr lang="zh-CN" altLang="en-US" sz="4800" b="1" dirty="0">
                <a:solidFill>
                  <a:schemeClr val="bg1"/>
                </a:solidFill>
                <a:effectLst>
                  <a:outerShdw blurRad="38100" dist="38100" dir="2700000" algn="tl">
                    <a:srgbClr val="000000">
                      <a:alpha val="43137"/>
                    </a:srgbClr>
                  </a:outerShdw>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3000" advTm="3000">
        <p14:shre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2" presetClass="entr" presetSubtype="8" decel="60000"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fill="hold"/>
                                        <p:tgtEl>
                                          <p:spTgt spid="52"/>
                                        </p:tgtEl>
                                        <p:attrNameLst>
                                          <p:attrName>ppt_x</p:attrName>
                                        </p:attrNameLst>
                                      </p:cBhvr>
                                      <p:tavLst>
                                        <p:tav tm="0">
                                          <p:val>
                                            <p:strVal val="0-#ppt_w/2"/>
                                          </p:val>
                                        </p:tav>
                                        <p:tav tm="100000">
                                          <p:val>
                                            <p:strVal val="#ppt_x"/>
                                          </p:val>
                                        </p:tav>
                                      </p:tavLst>
                                    </p:anim>
                                    <p:anim calcmode="lin" valueType="num">
                                      <p:cBhvr additive="base">
                                        <p:cTn id="15" dur="500" fill="hold"/>
                                        <p:tgtEl>
                                          <p:spTgt spid="5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8" decel="6000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decel="60000"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additive="base">
                                        <p:cTn id="24" dur="500" fill="hold"/>
                                        <p:tgtEl>
                                          <p:spTgt spid="60"/>
                                        </p:tgtEl>
                                        <p:attrNameLst>
                                          <p:attrName>ppt_x</p:attrName>
                                        </p:attrNameLst>
                                      </p:cBhvr>
                                      <p:tavLst>
                                        <p:tav tm="0">
                                          <p:val>
                                            <p:strVal val="1+#ppt_w/2"/>
                                          </p:val>
                                        </p:tav>
                                        <p:tav tm="100000">
                                          <p:val>
                                            <p:strVal val="#ppt_x"/>
                                          </p:val>
                                        </p:tav>
                                      </p:tavLst>
                                    </p:anim>
                                    <p:anim calcmode="lin" valueType="num">
                                      <p:cBhvr additive="base">
                                        <p:cTn id="25" dur="500" fill="hold"/>
                                        <p:tgtEl>
                                          <p:spTgt spid="60"/>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decel="60000" fill="hold" nodeType="after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additive="base">
                                        <p:cTn id="29" dur="500" fill="hold"/>
                                        <p:tgtEl>
                                          <p:spTgt spid="67"/>
                                        </p:tgtEl>
                                        <p:attrNameLst>
                                          <p:attrName>ppt_x</p:attrName>
                                        </p:attrNameLst>
                                      </p:cBhvr>
                                      <p:tavLst>
                                        <p:tav tm="0">
                                          <p:val>
                                            <p:strVal val="1+#ppt_w/2"/>
                                          </p:val>
                                        </p:tav>
                                        <p:tav tm="100000">
                                          <p:val>
                                            <p:strVal val="#ppt_x"/>
                                          </p:val>
                                        </p:tav>
                                      </p:tavLst>
                                    </p:anim>
                                    <p:anim calcmode="lin" valueType="num">
                                      <p:cBhvr additive="base">
                                        <p:cTn id="30"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手动输入 4"/>
          <p:cNvSpPr/>
          <p:nvPr/>
        </p:nvSpPr>
        <p:spPr>
          <a:xfrm rot="16200000">
            <a:off x="6484091" y="1150084"/>
            <a:ext cx="6857999" cy="4557826"/>
          </a:xfrm>
          <a:prstGeom prst="flowChartManualInput">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l="15085" r="18172"/>
          <a:stretch>
            <a:fillRect/>
          </a:stretch>
        </p:blipFill>
        <p:spPr>
          <a:xfrm>
            <a:off x="2661683" y="0"/>
            <a:ext cx="6868633" cy="6858000"/>
          </a:xfrm>
          <a:custGeom>
            <a:avLst/>
            <a:gdLst>
              <a:gd name="connsiteX0" fmla="*/ 0 w 6868633"/>
              <a:gd name="connsiteY0" fmla="*/ 0 h 6858000"/>
              <a:gd name="connsiteX1" fmla="*/ 5154133 w 6868633"/>
              <a:gd name="connsiteY1" fmla="*/ 0 h 6858000"/>
              <a:gd name="connsiteX2" fmla="*/ 6868633 w 6868633"/>
              <a:gd name="connsiteY2" fmla="*/ 6858000 h 6858000"/>
              <a:gd name="connsiteX3" fmla="*/ 1714500 w 686863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68633" h="6858000">
                <a:moveTo>
                  <a:pt x="0" y="0"/>
                </a:moveTo>
                <a:lnTo>
                  <a:pt x="5154133" y="0"/>
                </a:lnTo>
                <a:lnTo>
                  <a:pt x="6868633" y="6858000"/>
                </a:lnTo>
                <a:lnTo>
                  <a:pt x="1714500" y="6858000"/>
                </a:lnTo>
                <a:close/>
              </a:path>
            </a:pathLst>
          </a:custGeom>
        </p:spPr>
      </p:pic>
      <p:grpSp>
        <p:nvGrpSpPr>
          <p:cNvPr id="6" name="组合 5"/>
          <p:cNvGrpSpPr/>
          <p:nvPr/>
        </p:nvGrpSpPr>
        <p:grpSpPr>
          <a:xfrm>
            <a:off x="587375" y="2270283"/>
            <a:ext cx="3079932" cy="1977194"/>
            <a:chOff x="697675" y="1799266"/>
            <a:chExt cx="3079932" cy="1977194"/>
          </a:xfrm>
        </p:grpSpPr>
        <p:grpSp>
          <p:nvGrpSpPr>
            <p:cNvPr id="7" name="组合 6"/>
            <p:cNvGrpSpPr/>
            <p:nvPr/>
          </p:nvGrpSpPr>
          <p:grpSpPr>
            <a:xfrm>
              <a:off x="697675" y="2305350"/>
              <a:ext cx="379306" cy="379306"/>
              <a:chOff x="1841319" y="1815919"/>
              <a:chExt cx="203562" cy="203562"/>
            </a:xfrm>
          </p:grpSpPr>
          <p:sp>
            <p:nvSpPr>
              <p:cNvPr id="12" name="椭圆 11"/>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椭圆 12"/>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8" name="直接连接符 7"/>
            <p:cNvCxnSpPr>
              <a:stCxn id="13"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1171976" y="1799266"/>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更换文本</a:t>
              </a:r>
            </a:p>
          </p:txBody>
        </p:sp>
        <p:sp>
          <p:nvSpPr>
            <p:cNvPr id="11" name="文本框 10"/>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b="1" dirty="0">
                <a:solidFill>
                  <a:schemeClr val="bg1"/>
                </a:solidFill>
                <a:effectLst>
                  <a:outerShdw blurRad="38100" dist="38100" dir="2700000" algn="tl">
                    <a:srgbClr val="000000">
                      <a:alpha val="43137"/>
                    </a:srgbClr>
                  </a:outerShdw>
                </a:effectLst>
              </a:endParaRPr>
            </a:p>
          </p:txBody>
        </p:sp>
      </p:grpSp>
      <p:sp>
        <p:nvSpPr>
          <p:cNvPr id="14" name="文本框 13"/>
          <p:cNvSpPr txBox="1"/>
          <p:nvPr/>
        </p:nvSpPr>
        <p:spPr>
          <a:xfrm>
            <a:off x="9353813" y="1769573"/>
            <a:ext cx="2159937" cy="2902911"/>
          </a:xfrm>
          <a:prstGeom prst="rect">
            <a:avLst/>
          </a:prstGeom>
          <a:noFill/>
        </p:spPr>
        <p:txBody>
          <a:bodyPr wrap="square" rtlCol="0">
            <a:spAutoFit/>
          </a:bodyPr>
          <a:lstStyle/>
          <a:p>
            <a:pPr algn="just">
              <a:lnSpc>
                <a:spcPct val="130000"/>
              </a:lnSpc>
            </a:pPr>
            <a:r>
              <a:rPr lang="zh-CN" altLang="en-US" sz="3600" b="1" dirty="0">
                <a:solidFill>
                  <a:schemeClr val="bg1"/>
                </a:solidFill>
                <a:effectLst>
                  <a:outerShdw blurRad="38100" dist="38100" dir="2700000" algn="tl">
                    <a:srgbClr val="000000">
                      <a:alpha val="43137"/>
                    </a:srgbClr>
                  </a:outerShdw>
                </a:effectLst>
                <a:latin typeface="+mj-ea"/>
                <a:ea typeface="+mj-ea"/>
              </a:rPr>
              <a:t>每一次的前行都是</a:t>
            </a:r>
            <a:endParaRPr lang="en-US" altLang="zh-CN" sz="3600" b="1" dirty="0">
              <a:solidFill>
                <a:schemeClr val="bg1"/>
              </a:solidFill>
              <a:effectLst>
                <a:outerShdw blurRad="38100" dist="38100" dir="2700000" algn="tl">
                  <a:srgbClr val="000000">
                    <a:alpha val="43137"/>
                  </a:srgbClr>
                </a:outerShdw>
              </a:effectLst>
              <a:latin typeface="+mj-ea"/>
              <a:ea typeface="+mj-ea"/>
            </a:endParaRPr>
          </a:p>
          <a:p>
            <a:pPr algn="just">
              <a:lnSpc>
                <a:spcPct val="130000"/>
              </a:lnSpc>
            </a:pPr>
            <a:r>
              <a:rPr lang="zh-CN" altLang="en-US" sz="3600" b="1" dirty="0">
                <a:solidFill>
                  <a:schemeClr val="bg1"/>
                </a:solidFill>
                <a:effectLst>
                  <a:outerShdw blurRad="38100" dist="38100" dir="2700000" algn="tl">
                    <a:srgbClr val="000000">
                      <a:alpha val="43137"/>
                    </a:srgbClr>
                  </a:outerShdw>
                </a:effectLst>
                <a:latin typeface="+mj-ea"/>
                <a:ea typeface="+mj-ea"/>
              </a:rPr>
              <a:t>心灵的一次涤荡</a:t>
            </a:r>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21986" r="10605"/>
          <a:stretch>
            <a:fillRect/>
          </a:stretch>
        </p:blipFill>
        <p:spPr>
          <a:xfrm>
            <a:off x="2552700" y="0"/>
            <a:ext cx="7086600" cy="6858000"/>
          </a:xfrm>
          <a:custGeom>
            <a:avLst/>
            <a:gdLst>
              <a:gd name="connsiteX0" fmla="*/ 1714500 w 7086600"/>
              <a:gd name="connsiteY0" fmla="*/ 0 h 6858000"/>
              <a:gd name="connsiteX1" fmla="*/ 7086600 w 7086600"/>
              <a:gd name="connsiteY1" fmla="*/ 0 h 6858000"/>
              <a:gd name="connsiteX2" fmla="*/ 5372100 w 7086600"/>
              <a:gd name="connsiteY2" fmla="*/ 6858000 h 6858000"/>
              <a:gd name="connsiteX3" fmla="*/ 0 w 7086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86600" h="6858000">
                <a:moveTo>
                  <a:pt x="1714500" y="0"/>
                </a:moveTo>
                <a:lnTo>
                  <a:pt x="7086600" y="0"/>
                </a:lnTo>
                <a:lnTo>
                  <a:pt x="5372100" y="6858000"/>
                </a:lnTo>
                <a:lnTo>
                  <a:pt x="0" y="6858000"/>
                </a:lnTo>
                <a:close/>
              </a:path>
            </a:pathLst>
          </a:custGeom>
        </p:spPr>
      </p:pic>
      <p:grpSp>
        <p:nvGrpSpPr>
          <p:cNvPr id="13" name="组合 12"/>
          <p:cNvGrpSpPr/>
          <p:nvPr/>
        </p:nvGrpSpPr>
        <p:grpSpPr>
          <a:xfrm>
            <a:off x="697675" y="1799266"/>
            <a:ext cx="3079932" cy="1977194"/>
            <a:chOff x="697675" y="1799266"/>
            <a:chExt cx="3079932" cy="1977194"/>
          </a:xfrm>
        </p:grpSpPr>
        <p:grpSp>
          <p:nvGrpSpPr>
            <p:cNvPr id="7" name="组合 6"/>
            <p:cNvGrpSpPr/>
            <p:nvPr/>
          </p:nvGrpSpPr>
          <p:grpSpPr>
            <a:xfrm>
              <a:off x="697675" y="2305350"/>
              <a:ext cx="379306" cy="379306"/>
              <a:chOff x="1841319" y="1815919"/>
              <a:chExt cx="203562" cy="203562"/>
            </a:xfrm>
          </p:grpSpPr>
          <p:sp>
            <p:nvSpPr>
              <p:cNvPr id="5" name="椭圆 4"/>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9" name="直接连接符 8"/>
            <p:cNvCxnSpPr>
              <a:stCxn id="6"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1171976" y="1799266"/>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更换文本</a:t>
              </a:r>
            </a:p>
          </p:txBody>
        </p:sp>
        <p:sp>
          <p:nvSpPr>
            <p:cNvPr id="12" name="文本框 11"/>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b="1" dirty="0">
                <a:solidFill>
                  <a:schemeClr val="bg1"/>
                </a:solidFill>
                <a:effectLst>
                  <a:outerShdw blurRad="38100" dist="38100" dir="2700000" algn="tl">
                    <a:srgbClr val="000000">
                      <a:alpha val="43137"/>
                    </a:srgbClr>
                  </a:outerShdw>
                </a:effectLst>
              </a:endParaRPr>
            </a:p>
          </p:txBody>
        </p:sp>
      </p:grpSp>
      <p:grpSp>
        <p:nvGrpSpPr>
          <p:cNvPr id="14" name="组合 13"/>
          <p:cNvGrpSpPr/>
          <p:nvPr/>
        </p:nvGrpSpPr>
        <p:grpSpPr>
          <a:xfrm flipH="1">
            <a:off x="8448493" y="2967666"/>
            <a:ext cx="3079932" cy="1977194"/>
            <a:chOff x="697675" y="1799266"/>
            <a:chExt cx="3079932" cy="1977194"/>
          </a:xfrm>
        </p:grpSpPr>
        <p:grpSp>
          <p:nvGrpSpPr>
            <p:cNvPr id="15" name="组合 14"/>
            <p:cNvGrpSpPr/>
            <p:nvPr/>
          </p:nvGrpSpPr>
          <p:grpSpPr>
            <a:xfrm>
              <a:off x="697675" y="2305350"/>
              <a:ext cx="379306" cy="379306"/>
              <a:chOff x="1841319" y="1815919"/>
              <a:chExt cx="203562" cy="203562"/>
            </a:xfrm>
          </p:grpSpPr>
          <p:sp>
            <p:nvSpPr>
              <p:cNvPr id="20" name="椭圆 19"/>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椭圆 20"/>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16" name="直接连接符 15"/>
            <p:cNvCxnSpPr>
              <a:stCxn id="21"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文本框 17"/>
            <p:cNvSpPr txBox="1"/>
            <p:nvPr/>
          </p:nvSpPr>
          <p:spPr>
            <a:xfrm>
              <a:off x="1171976" y="1799266"/>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更换文本</a:t>
              </a:r>
            </a:p>
          </p:txBody>
        </p:sp>
        <p:sp>
          <p:nvSpPr>
            <p:cNvPr id="19" name="文本框 18"/>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b="1" dirty="0">
                <a:solidFill>
                  <a:schemeClr val="bg1"/>
                </a:solidFill>
                <a:effectLst>
                  <a:outerShdw blurRad="38100" dist="38100" dir="2700000" algn="tl">
                    <a:srgbClr val="000000">
                      <a:alpha val="43137"/>
                    </a:srgbClr>
                  </a:outerShdw>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rcRect l="31368" r="21794"/>
          <a:stretch>
            <a:fillRect/>
          </a:stretch>
        </p:blipFill>
        <p:spPr>
          <a:xfrm>
            <a:off x="3685941" y="0"/>
            <a:ext cx="4820118" cy="6858000"/>
          </a:xfrm>
          <a:custGeom>
            <a:avLst/>
            <a:gdLst>
              <a:gd name="connsiteX0" fmla="*/ 2762705 w 4820118"/>
              <a:gd name="connsiteY0" fmla="*/ 1 h 6858000"/>
              <a:gd name="connsiteX1" fmla="*/ 3161426 w 4820118"/>
              <a:gd name="connsiteY1" fmla="*/ 1 h 6858000"/>
              <a:gd name="connsiteX2" fmla="*/ 2900929 w 4820118"/>
              <a:gd name="connsiteY2" fmla="*/ 6858000 h 6858000"/>
              <a:gd name="connsiteX3" fmla="*/ 2502208 w 4820118"/>
              <a:gd name="connsiteY3" fmla="*/ 6858000 h 6858000"/>
              <a:gd name="connsiteX4" fmla="*/ 2348032 w 4820118"/>
              <a:gd name="connsiteY4" fmla="*/ 1 h 6858000"/>
              <a:gd name="connsiteX5" fmla="*/ 2746753 w 4820118"/>
              <a:gd name="connsiteY5" fmla="*/ 1 h 6858000"/>
              <a:gd name="connsiteX6" fmla="*/ 2486256 w 4820118"/>
              <a:gd name="connsiteY6" fmla="*/ 6858000 h 6858000"/>
              <a:gd name="connsiteX7" fmla="*/ 2087535 w 4820118"/>
              <a:gd name="connsiteY7" fmla="*/ 6858000 h 6858000"/>
              <a:gd name="connsiteX8" fmla="*/ 1933359 w 4820118"/>
              <a:gd name="connsiteY8" fmla="*/ 1 h 6858000"/>
              <a:gd name="connsiteX9" fmla="*/ 2332080 w 4820118"/>
              <a:gd name="connsiteY9" fmla="*/ 1 h 6858000"/>
              <a:gd name="connsiteX10" fmla="*/ 2071583 w 4820118"/>
              <a:gd name="connsiteY10" fmla="*/ 6858000 h 6858000"/>
              <a:gd name="connsiteX11" fmla="*/ 1672862 w 4820118"/>
              <a:gd name="connsiteY11" fmla="*/ 6858000 h 6858000"/>
              <a:gd name="connsiteX12" fmla="*/ 1518686 w 4820118"/>
              <a:gd name="connsiteY12" fmla="*/ 1 h 6858000"/>
              <a:gd name="connsiteX13" fmla="*/ 1917407 w 4820118"/>
              <a:gd name="connsiteY13" fmla="*/ 1 h 6858000"/>
              <a:gd name="connsiteX14" fmla="*/ 1656910 w 4820118"/>
              <a:gd name="connsiteY14" fmla="*/ 6858000 h 6858000"/>
              <a:gd name="connsiteX15" fmla="*/ 1258189 w 4820118"/>
              <a:gd name="connsiteY15" fmla="*/ 6858000 h 6858000"/>
              <a:gd name="connsiteX16" fmla="*/ 1104013 w 4820118"/>
              <a:gd name="connsiteY16" fmla="*/ 1 h 6858000"/>
              <a:gd name="connsiteX17" fmla="*/ 1502734 w 4820118"/>
              <a:gd name="connsiteY17" fmla="*/ 1 h 6858000"/>
              <a:gd name="connsiteX18" fmla="*/ 1242237 w 4820118"/>
              <a:gd name="connsiteY18" fmla="*/ 6858000 h 6858000"/>
              <a:gd name="connsiteX19" fmla="*/ 843516 w 4820118"/>
              <a:gd name="connsiteY19" fmla="*/ 6858000 h 6858000"/>
              <a:gd name="connsiteX20" fmla="*/ 689340 w 4820118"/>
              <a:gd name="connsiteY20" fmla="*/ 1 h 6858000"/>
              <a:gd name="connsiteX21" fmla="*/ 1088061 w 4820118"/>
              <a:gd name="connsiteY21" fmla="*/ 1 h 6858000"/>
              <a:gd name="connsiteX22" fmla="*/ 827564 w 4820118"/>
              <a:gd name="connsiteY22" fmla="*/ 6858000 h 6858000"/>
              <a:gd name="connsiteX23" fmla="*/ 428843 w 4820118"/>
              <a:gd name="connsiteY23" fmla="*/ 6858000 h 6858000"/>
              <a:gd name="connsiteX24" fmla="*/ 260497 w 4820118"/>
              <a:gd name="connsiteY24" fmla="*/ 1 h 6858000"/>
              <a:gd name="connsiteX25" fmla="*/ 659218 w 4820118"/>
              <a:gd name="connsiteY25" fmla="*/ 1 h 6858000"/>
              <a:gd name="connsiteX26" fmla="*/ 398721 w 4820118"/>
              <a:gd name="connsiteY26" fmla="*/ 6858000 h 6858000"/>
              <a:gd name="connsiteX27" fmla="*/ 0 w 4820118"/>
              <a:gd name="connsiteY27" fmla="*/ 6858000 h 6858000"/>
              <a:gd name="connsiteX28" fmla="*/ 4421397 w 4820118"/>
              <a:gd name="connsiteY28" fmla="*/ 0 h 6858000"/>
              <a:gd name="connsiteX29" fmla="*/ 4820118 w 4820118"/>
              <a:gd name="connsiteY29" fmla="*/ 0 h 6858000"/>
              <a:gd name="connsiteX30" fmla="*/ 4559621 w 4820118"/>
              <a:gd name="connsiteY30" fmla="*/ 6858000 h 6858000"/>
              <a:gd name="connsiteX31" fmla="*/ 4160900 w 4820118"/>
              <a:gd name="connsiteY31" fmla="*/ 6858000 h 6858000"/>
              <a:gd name="connsiteX32" fmla="*/ 4006724 w 4820118"/>
              <a:gd name="connsiteY32" fmla="*/ 0 h 6858000"/>
              <a:gd name="connsiteX33" fmla="*/ 4405445 w 4820118"/>
              <a:gd name="connsiteY33" fmla="*/ 0 h 6858000"/>
              <a:gd name="connsiteX34" fmla="*/ 4144948 w 4820118"/>
              <a:gd name="connsiteY34" fmla="*/ 6858000 h 6858000"/>
              <a:gd name="connsiteX35" fmla="*/ 3746227 w 4820118"/>
              <a:gd name="connsiteY35" fmla="*/ 6858000 h 6858000"/>
              <a:gd name="connsiteX36" fmla="*/ 3592051 w 4820118"/>
              <a:gd name="connsiteY36" fmla="*/ 0 h 6858000"/>
              <a:gd name="connsiteX37" fmla="*/ 3990772 w 4820118"/>
              <a:gd name="connsiteY37" fmla="*/ 0 h 6858000"/>
              <a:gd name="connsiteX38" fmla="*/ 3730275 w 4820118"/>
              <a:gd name="connsiteY38" fmla="*/ 6858000 h 6858000"/>
              <a:gd name="connsiteX39" fmla="*/ 3331554 w 4820118"/>
              <a:gd name="connsiteY39" fmla="*/ 6858000 h 6858000"/>
              <a:gd name="connsiteX40" fmla="*/ 3177378 w 4820118"/>
              <a:gd name="connsiteY40" fmla="*/ 0 h 6858000"/>
              <a:gd name="connsiteX41" fmla="*/ 3576099 w 4820118"/>
              <a:gd name="connsiteY41" fmla="*/ 0 h 6858000"/>
              <a:gd name="connsiteX42" fmla="*/ 3315602 w 4820118"/>
              <a:gd name="connsiteY42" fmla="*/ 6858000 h 6858000"/>
              <a:gd name="connsiteX43" fmla="*/ 2916881 w 4820118"/>
              <a:gd name="connsiteY4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20118" h="6858000">
                <a:moveTo>
                  <a:pt x="2762705" y="1"/>
                </a:moveTo>
                <a:lnTo>
                  <a:pt x="3161426" y="1"/>
                </a:lnTo>
                <a:lnTo>
                  <a:pt x="2900929" y="6858000"/>
                </a:lnTo>
                <a:lnTo>
                  <a:pt x="2502208" y="6858000"/>
                </a:lnTo>
                <a:close/>
                <a:moveTo>
                  <a:pt x="2348032" y="1"/>
                </a:moveTo>
                <a:lnTo>
                  <a:pt x="2746753" y="1"/>
                </a:lnTo>
                <a:lnTo>
                  <a:pt x="2486256" y="6858000"/>
                </a:lnTo>
                <a:lnTo>
                  <a:pt x="2087535" y="6858000"/>
                </a:lnTo>
                <a:close/>
                <a:moveTo>
                  <a:pt x="1933359" y="1"/>
                </a:moveTo>
                <a:lnTo>
                  <a:pt x="2332080" y="1"/>
                </a:lnTo>
                <a:lnTo>
                  <a:pt x="2071583" y="6858000"/>
                </a:lnTo>
                <a:lnTo>
                  <a:pt x="1672862" y="6858000"/>
                </a:lnTo>
                <a:close/>
                <a:moveTo>
                  <a:pt x="1518686" y="1"/>
                </a:moveTo>
                <a:lnTo>
                  <a:pt x="1917407" y="1"/>
                </a:lnTo>
                <a:lnTo>
                  <a:pt x="1656910" y="6858000"/>
                </a:lnTo>
                <a:lnTo>
                  <a:pt x="1258189" y="6858000"/>
                </a:lnTo>
                <a:close/>
                <a:moveTo>
                  <a:pt x="1104013" y="1"/>
                </a:moveTo>
                <a:lnTo>
                  <a:pt x="1502734" y="1"/>
                </a:lnTo>
                <a:lnTo>
                  <a:pt x="1242237" y="6858000"/>
                </a:lnTo>
                <a:lnTo>
                  <a:pt x="843516" y="6858000"/>
                </a:lnTo>
                <a:close/>
                <a:moveTo>
                  <a:pt x="689340" y="1"/>
                </a:moveTo>
                <a:lnTo>
                  <a:pt x="1088061" y="1"/>
                </a:lnTo>
                <a:lnTo>
                  <a:pt x="827564" y="6858000"/>
                </a:lnTo>
                <a:lnTo>
                  <a:pt x="428843" y="6858000"/>
                </a:lnTo>
                <a:close/>
                <a:moveTo>
                  <a:pt x="260497" y="1"/>
                </a:moveTo>
                <a:lnTo>
                  <a:pt x="659218" y="1"/>
                </a:lnTo>
                <a:lnTo>
                  <a:pt x="398721" y="6858000"/>
                </a:lnTo>
                <a:lnTo>
                  <a:pt x="0" y="6858000"/>
                </a:lnTo>
                <a:close/>
                <a:moveTo>
                  <a:pt x="4421397" y="0"/>
                </a:moveTo>
                <a:lnTo>
                  <a:pt x="4820118" y="0"/>
                </a:lnTo>
                <a:lnTo>
                  <a:pt x="4559621" y="6858000"/>
                </a:lnTo>
                <a:lnTo>
                  <a:pt x="4160900" y="6858000"/>
                </a:lnTo>
                <a:close/>
                <a:moveTo>
                  <a:pt x="4006724" y="0"/>
                </a:moveTo>
                <a:lnTo>
                  <a:pt x="4405445" y="0"/>
                </a:lnTo>
                <a:lnTo>
                  <a:pt x="4144948" y="6858000"/>
                </a:lnTo>
                <a:lnTo>
                  <a:pt x="3746227" y="6858000"/>
                </a:lnTo>
                <a:close/>
                <a:moveTo>
                  <a:pt x="3592051" y="0"/>
                </a:moveTo>
                <a:lnTo>
                  <a:pt x="3990772" y="0"/>
                </a:lnTo>
                <a:lnTo>
                  <a:pt x="3730275" y="6858000"/>
                </a:lnTo>
                <a:lnTo>
                  <a:pt x="3331554" y="6858000"/>
                </a:lnTo>
                <a:close/>
                <a:moveTo>
                  <a:pt x="3177378" y="0"/>
                </a:moveTo>
                <a:lnTo>
                  <a:pt x="3576099" y="0"/>
                </a:lnTo>
                <a:lnTo>
                  <a:pt x="3315602" y="6858000"/>
                </a:lnTo>
                <a:lnTo>
                  <a:pt x="2916881" y="6858000"/>
                </a:lnTo>
                <a:close/>
              </a:path>
            </a:pathLst>
          </a:custGeom>
        </p:spPr>
      </p:pic>
      <p:sp>
        <p:nvSpPr>
          <p:cNvPr id="18" name="直角三角形 17"/>
          <p:cNvSpPr/>
          <p:nvPr/>
        </p:nvSpPr>
        <p:spPr>
          <a:xfrm flipH="1">
            <a:off x="8261509" y="0"/>
            <a:ext cx="244549" cy="6858000"/>
          </a:xfrm>
          <a:prstGeom prst="rtTriangl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p:nvSpPr>
        <p:spPr>
          <a:xfrm flipV="1">
            <a:off x="3685941" y="0"/>
            <a:ext cx="244549" cy="6858000"/>
          </a:xfrm>
          <a:prstGeom prst="rtTriangl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flipH="1">
            <a:off x="8221356" y="2440403"/>
            <a:ext cx="3079932" cy="1977194"/>
            <a:chOff x="697675" y="1799266"/>
            <a:chExt cx="3079932" cy="1977194"/>
          </a:xfrm>
        </p:grpSpPr>
        <p:grpSp>
          <p:nvGrpSpPr>
            <p:cNvPr id="21" name="组合 20"/>
            <p:cNvGrpSpPr/>
            <p:nvPr/>
          </p:nvGrpSpPr>
          <p:grpSpPr>
            <a:xfrm>
              <a:off x="697675" y="2305350"/>
              <a:ext cx="379306" cy="379306"/>
              <a:chOff x="1841319" y="1815919"/>
              <a:chExt cx="203562" cy="203562"/>
            </a:xfrm>
          </p:grpSpPr>
          <p:sp>
            <p:nvSpPr>
              <p:cNvPr id="26" name="椭圆 25"/>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822505"/>
                  </a:solidFill>
                </a:endParaRPr>
              </a:p>
            </p:txBody>
          </p:sp>
          <p:sp>
            <p:nvSpPr>
              <p:cNvPr id="27" name="椭圆 26"/>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822505"/>
                  </a:solidFill>
                </a:endParaRPr>
              </a:p>
            </p:txBody>
          </p:sp>
        </p:grpSp>
        <p:cxnSp>
          <p:nvCxnSpPr>
            <p:cNvPr id="22" name="直接连接符 21"/>
            <p:cNvCxnSpPr>
              <a:stCxn id="27"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822505"/>
                </a:solidFill>
              </a:endParaRPr>
            </a:p>
          </p:txBody>
        </p:sp>
        <p:sp>
          <p:nvSpPr>
            <p:cNvPr id="24" name="文本框 23"/>
            <p:cNvSpPr txBox="1"/>
            <p:nvPr/>
          </p:nvSpPr>
          <p:spPr>
            <a:xfrm>
              <a:off x="1171976" y="1799266"/>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更换文本</a:t>
              </a:r>
            </a:p>
          </p:txBody>
        </p:sp>
        <p:sp>
          <p:nvSpPr>
            <p:cNvPr id="25" name="文本框 24"/>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rgbClr val="822505"/>
                  </a:solidFill>
                </a:rPr>
                <a:t>点击此处更换文本点击此处更换文本点击此处更换文本点击此处更换文本</a:t>
              </a:r>
              <a:endParaRPr lang="zh-CN" altLang="en-US" sz="1400" b="1" dirty="0">
                <a:solidFill>
                  <a:srgbClr val="822505"/>
                </a:solidFill>
                <a:effectLst>
                  <a:outerShdw blurRad="38100" dist="38100" dir="2700000" algn="tl">
                    <a:srgbClr val="000000">
                      <a:alpha val="43137"/>
                    </a:srgbClr>
                  </a:outerShdw>
                </a:effectLst>
              </a:endParaRPr>
            </a:p>
          </p:txBody>
        </p:sp>
      </p:grpSp>
      <p:sp>
        <p:nvSpPr>
          <p:cNvPr id="28" name="文本框 27"/>
          <p:cNvSpPr txBox="1"/>
          <p:nvPr/>
        </p:nvSpPr>
        <p:spPr>
          <a:xfrm>
            <a:off x="890712" y="1874337"/>
            <a:ext cx="2159937" cy="2902911"/>
          </a:xfrm>
          <a:prstGeom prst="rect">
            <a:avLst/>
          </a:prstGeom>
          <a:noFill/>
        </p:spPr>
        <p:txBody>
          <a:bodyPr wrap="square" rtlCol="0">
            <a:spAutoFit/>
          </a:bodyPr>
          <a:lstStyle/>
          <a:p>
            <a:pPr algn="just">
              <a:lnSpc>
                <a:spcPct val="130000"/>
              </a:lnSpc>
            </a:pPr>
            <a:r>
              <a:rPr lang="zh-CN" altLang="en-US" sz="3600" b="1" dirty="0">
                <a:solidFill>
                  <a:srgbClr val="D28244"/>
                </a:solidFill>
                <a:effectLst>
                  <a:outerShdw blurRad="38100" dist="38100" dir="2700000" algn="tl">
                    <a:srgbClr val="000000">
                      <a:alpha val="43137"/>
                    </a:srgbClr>
                  </a:outerShdw>
                </a:effectLst>
                <a:latin typeface="+mj-ea"/>
                <a:ea typeface="+mj-ea"/>
              </a:rPr>
              <a:t>每一次的前行都是</a:t>
            </a:r>
            <a:endParaRPr lang="en-US" altLang="zh-CN" sz="3600" b="1" dirty="0">
              <a:solidFill>
                <a:srgbClr val="D28244"/>
              </a:solidFill>
              <a:effectLst>
                <a:outerShdw blurRad="38100" dist="38100" dir="2700000" algn="tl">
                  <a:srgbClr val="000000">
                    <a:alpha val="43137"/>
                  </a:srgbClr>
                </a:outerShdw>
              </a:effectLst>
              <a:latin typeface="+mj-ea"/>
              <a:ea typeface="+mj-ea"/>
            </a:endParaRPr>
          </a:p>
          <a:p>
            <a:pPr algn="just">
              <a:lnSpc>
                <a:spcPct val="130000"/>
              </a:lnSpc>
            </a:pPr>
            <a:r>
              <a:rPr lang="zh-CN" altLang="en-US" sz="3600" b="1" dirty="0">
                <a:solidFill>
                  <a:srgbClr val="D28244"/>
                </a:solidFill>
                <a:effectLst>
                  <a:outerShdw blurRad="38100" dist="38100" dir="2700000" algn="tl">
                    <a:srgbClr val="000000">
                      <a:alpha val="43137"/>
                    </a:srgbClr>
                  </a:outerShdw>
                </a:effectLst>
                <a:latin typeface="+mj-ea"/>
                <a:ea typeface="+mj-ea"/>
              </a:rPr>
              <a:t>心灵的一次涤荡</a:t>
            </a:r>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vertical)">
                                      <p:cBhvr>
                                        <p:cTn id="7" dur="500"/>
                                        <p:tgtEl>
                                          <p:spTgt spid="1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7845" b="7845"/>
          <a:stretch>
            <a:fillRect/>
          </a:stretch>
        </p:blipFill>
        <p:spPr>
          <a:xfrm>
            <a:off x="0" y="0"/>
            <a:ext cx="12192000" cy="6858000"/>
          </a:xfrm>
          <a:prstGeom prst="rect">
            <a:avLst/>
          </a:prstGeom>
        </p:spPr>
      </p:pic>
      <p:sp>
        <p:nvSpPr>
          <p:cNvPr id="3" name="文本框 2"/>
          <p:cNvSpPr txBox="1"/>
          <p:nvPr/>
        </p:nvSpPr>
        <p:spPr>
          <a:xfrm>
            <a:off x="1692870" y="566678"/>
            <a:ext cx="923330" cy="2862322"/>
          </a:xfrm>
          <a:prstGeom prst="rect">
            <a:avLst/>
          </a:prstGeom>
          <a:noFill/>
        </p:spPr>
        <p:txBody>
          <a:bodyPr vert="eaVert" wrap="none" rtlCol="0">
            <a:spAutoFit/>
          </a:bodyPr>
          <a:lstStyle/>
          <a:p>
            <a:pPr algn="just"/>
            <a:r>
              <a:rPr lang="zh-CN" altLang="en-US" sz="4800" b="1" spc="600" dirty="0">
                <a:solidFill>
                  <a:schemeClr val="bg1"/>
                </a:solidFill>
                <a:effectLst>
                  <a:outerShdw blurRad="38100" dist="38100" dir="2700000" algn="tl">
                    <a:srgbClr val="000000">
                      <a:alpha val="43137"/>
                    </a:srgbClr>
                  </a:outerShdw>
                </a:effectLst>
                <a:latin typeface="+mj-ea"/>
                <a:ea typeface="+mj-ea"/>
              </a:rPr>
              <a:t>更换文本</a:t>
            </a:r>
          </a:p>
        </p:txBody>
      </p:sp>
      <p:sp>
        <p:nvSpPr>
          <p:cNvPr id="4" name="文本框 3"/>
          <p:cNvSpPr txBox="1"/>
          <p:nvPr/>
        </p:nvSpPr>
        <p:spPr>
          <a:xfrm>
            <a:off x="2954079" y="1330822"/>
            <a:ext cx="1625060" cy="2538619"/>
          </a:xfrm>
          <a:prstGeom prst="rect">
            <a:avLst/>
          </a:prstGeom>
          <a:noFill/>
        </p:spPr>
        <p:txBody>
          <a:bodyPr vert="eaVert" wrap="square" rtlCol="0">
            <a:spAutoFit/>
          </a:bodyPr>
          <a:lstStyle/>
          <a:p>
            <a:pPr algn="dist">
              <a:lnSpc>
                <a:spcPct val="130000"/>
              </a:lnSpc>
            </a:pPr>
            <a:r>
              <a:rPr lang="zh-CN" altLang="en-US" b="1" dirty="0">
                <a:solidFill>
                  <a:schemeClr val="bg1"/>
                </a:solidFill>
                <a:effectLst>
                  <a:outerShdw blurRad="38100" dist="38100" dir="2700000" algn="tl">
                    <a:srgbClr val="000000">
                      <a:alpha val="43137"/>
                    </a:srgbClr>
                  </a:outerShdw>
                </a:effectLst>
              </a:rPr>
              <a:t>点击此处更换文本点击此处更换文本点击此处更换文本点击此处更换</a:t>
            </a:r>
          </a:p>
          <a:p>
            <a:pPr algn="dist">
              <a:lnSpc>
                <a:spcPct val="130000"/>
              </a:lnSpc>
            </a:pPr>
            <a:endParaRPr lang="zh-CN" altLang="en-US" b="1" dirty="0">
              <a:solidFill>
                <a:schemeClr val="bg1"/>
              </a:solidFill>
              <a:effectLst>
                <a:outerShdw blurRad="38100" dist="38100" dir="2700000" algn="tl">
                  <a:srgbClr val="000000">
                    <a:alpha val="43137"/>
                  </a:srgbClr>
                </a:outerShdw>
              </a:effectLst>
            </a:endParaRPr>
          </a:p>
        </p:txBody>
      </p:sp>
      <p:cxnSp>
        <p:nvCxnSpPr>
          <p:cNvPr id="6" name="直接连接符 5"/>
          <p:cNvCxnSpPr/>
          <p:nvPr/>
        </p:nvCxnSpPr>
        <p:spPr>
          <a:xfrm>
            <a:off x="3062176" y="1382233"/>
            <a:ext cx="0" cy="24561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699589" y="1382233"/>
            <a:ext cx="0" cy="24561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3125" r="3125"/>
          <a:stretch>
            <a:fillRect/>
          </a:stretch>
        </p:blipFill>
        <p:spPr>
          <a:xfrm>
            <a:off x="0" y="0"/>
            <a:ext cx="12192000" cy="6858000"/>
          </a:xfrm>
          <a:prstGeom prst="rect">
            <a:avLst/>
          </a:prstGeom>
        </p:spPr>
      </p:pic>
      <p:grpSp>
        <p:nvGrpSpPr>
          <p:cNvPr id="39" name="组合 38"/>
          <p:cNvGrpSpPr/>
          <p:nvPr/>
        </p:nvGrpSpPr>
        <p:grpSpPr>
          <a:xfrm>
            <a:off x="7226300" y="1041400"/>
            <a:ext cx="2844799" cy="4299969"/>
            <a:chOff x="7150100" y="1041400"/>
            <a:chExt cx="2844799" cy="4299969"/>
          </a:xfrm>
        </p:grpSpPr>
        <p:grpSp>
          <p:nvGrpSpPr>
            <p:cNvPr id="15" name="组合 14"/>
            <p:cNvGrpSpPr/>
            <p:nvPr/>
          </p:nvGrpSpPr>
          <p:grpSpPr>
            <a:xfrm>
              <a:off x="7200900" y="1104900"/>
              <a:ext cx="1246584" cy="1246584"/>
              <a:chOff x="6273800" y="469900"/>
              <a:chExt cx="1246584" cy="1246584"/>
            </a:xfrm>
          </p:grpSpPr>
          <p:grpSp>
            <p:nvGrpSpPr>
              <p:cNvPr id="14" name="组合 13"/>
              <p:cNvGrpSpPr/>
              <p:nvPr/>
            </p:nvGrpSpPr>
            <p:grpSpPr>
              <a:xfrm>
                <a:off x="6273800" y="469900"/>
                <a:ext cx="1246584" cy="1246584"/>
                <a:chOff x="6273800" y="469900"/>
                <a:chExt cx="1246584" cy="1246584"/>
              </a:xfrm>
            </p:grpSpPr>
            <p:sp>
              <p:nvSpPr>
                <p:cNvPr id="8" name="矩形 7"/>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6303820" y="469900"/>
                <a:ext cx="1186543" cy="1200329"/>
              </a:xfrm>
              <a:prstGeom prst="rect">
                <a:avLst/>
              </a:prstGeom>
              <a:noFill/>
            </p:spPr>
            <p:txBody>
              <a:bodyPr wrap="none" rtlCol="0">
                <a:spAutoFit/>
              </a:bodyPr>
              <a:lstStyle/>
              <a:p>
                <a:r>
                  <a:rPr lang="zh-CN" altLang="en-US" sz="7200" b="1" spc="600" dirty="0">
                    <a:solidFill>
                      <a:prstClr val="white"/>
                    </a:solidFill>
                    <a:latin typeface="华文中宋" panose="02010600040101010101" pitchFamily="2" charset="-122"/>
                    <a:ea typeface="华文中宋" panose="02010600040101010101" pitchFamily="2" charset="-122"/>
                  </a:rPr>
                  <a:t>感</a:t>
                </a:r>
                <a:endParaRPr lang="zh-CN" altLang="en-US" sz="2400" dirty="0"/>
              </a:p>
            </p:txBody>
          </p:sp>
        </p:grpSp>
        <p:grpSp>
          <p:nvGrpSpPr>
            <p:cNvPr id="16" name="组合 15"/>
            <p:cNvGrpSpPr/>
            <p:nvPr/>
          </p:nvGrpSpPr>
          <p:grpSpPr>
            <a:xfrm>
              <a:off x="7200900" y="2535767"/>
              <a:ext cx="1246584" cy="1246584"/>
              <a:chOff x="6273800" y="469900"/>
              <a:chExt cx="1246584" cy="1246584"/>
            </a:xfrm>
          </p:grpSpPr>
          <p:grpSp>
            <p:nvGrpSpPr>
              <p:cNvPr id="17" name="组合 16"/>
              <p:cNvGrpSpPr/>
              <p:nvPr/>
            </p:nvGrpSpPr>
            <p:grpSpPr>
              <a:xfrm>
                <a:off x="6273800" y="469900"/>
                <a:ext cx="1246584" cy="1246584"/>
                <a:chOff x="6273800" y="469900"/>
                <a:chExt cx="1246584" cy="1246584"/>
              </a:xfrm>
            </p:grpSpPr>
            <p:sp>
              <p:nvSpPr>
                <p:cNvPr id="19" name="矩形 18"/>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6303820" y="469900"/>
                <a:ext cx="1186543" cy="1200329"/>
              </a:xfrm>
              <a:prstGeom prst="rect">
                <a:avLst/>
              </a:prstGeom>
              <a:noFill/>
            </p:spPr>
            <p:txBody>
              <a:bodyPr wrap="none" rtlCol="0">
                <a:spAutoFit/>
              </a:bodyPr>
              <a:lstStyle/>
              <a:p>
                <a:r>
                  <a:rPr lang="zh-CN" altLang="en-US" sz="7200" b="1" spc="600" dirty="0">
                    <a:solidFill>
                      <a:prstClr val="white"/>
                    </a:solidFill>
                    <a:latin typeface="华文中宋" panose="02010600040101010101" pitchFamily="2" charset="-122"/>
                    <a:ea typeface="华文中宋" panose="02010600040101010101" pitchFamily="2" charset="-122"/>
                  </a:rPr>
                  <a:t>谢</a:t>
                </a:r>
                <a:endParaRPr lang="zh-CN" altLang="en-US" sz="2400" dirty="0"/>
              </a:p>
            </p:txBody>
          </p:sp>
        </p:grpSp>
        <p:grpSp>
          <p:nvGrpSpPr>
            <p:cNvPr id="22" name="组合 21"/>
            <p:cNvGrpSpPr/>
            <p:nvPr/>
          </p:nvGrpSpPr>
          <p:grpSpPr>
            <a:xfrm>
              <a:off x="8623300" y="2537751"/>
              <a:ext cx="1246584" cy="1246584"/>
              <a:chOff x="6273800" y="469900"/>
              <a:chExt cx="1246584" cy="1246584"/>
            </a:xfrm>
          </p:grpSpPr>
          <p:grpSp>
            <p:nvGrpSpPr>
              <p:cNvPr id="23" name="组合 22"/>
              <p:cNvGrpSpPr/>
              <p:nvPr/>
            </p:nvGrpSpPr>
            <p:grpSpPr>
              <a:xfrm>
                <a:off x="6273800" y="469900"/>
                <a:ext cx="1246584" cy="1246584"/>
                <a:chOff x="6273800" y="469900"/>
                <a:chExt cx="1246584" cy="1246584"/>
              </a:xfrm>
            </p:grpSpPr>
            <p:sp>
              <p:nvSpPr>
                <p:cNvPr id="25" name="矩形 24"/>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6303820" y="469900"/>
                <a:ext cx="1186543" cy="1200329"/>
              </a:xfrm>
              <a:prstGeom prst="rect">
                <a:avLst/>
              </a:prstGeom>
              <a:noFill/>
            </p:spPr>
            <p:txBody>
              <a:bodyPr wrap="none" rtlCol="0">
                <a:spAutoFit/>
              </a:bodyPr>
              <a:lstStyle/>
              <a:p>
                <a:r>
                  <a:rPr lang="zh-CN" altLang="en-US" sz="7200" b="1" spc="600" dirty="0">
                    <a:solidFill>
                      <a:prstClr val="white"/>
                    </a:solidFill>
                    <a:latin typeface="华文中宋" panose="02010600040101010101" pitchFamily="2" charset="-122"/>
                    <a:ea typeface="华文中宋" panose="02010600040101010101" pitchFamily="2" charset="-122"/>
                  </a:rPr>
                  <a:t>观</a:t>
                </a:r>
                <a:endParaRPr lang="zh-CN" altLang="en-US" sz="2400" dirty="0"/>
              </a:p>
            </p:txBody>
          </p:sp>
        </p:grpSp>
        <p:grpSp>
          <p:nvGrpSpPr>
            <p:cNvPr id="28" name="组合 27"/>
            <p:cNvGrpSpPr/>
            <p:nvPr/>
          </p:nvGrpSpPr>
          <p:grpSpPr>
            <a:xfrm>
              <a:off x="8623300" y="3968617"/>
              <a:ext cx="1246584" cy="1246584"/>
              <a:chOff x="6273800" y="469900"/>
              <a:chExt cx="1246584" cy="1246584"/>
            </a:xfrm>
          </p:grpSpPr>
          <p:grpSp>
            <p:nvGrpSpPr>
              <p:cNvPr id="29" name="组合 28"/>
              <p:cNvGrpSpPr/>
              <p:nvPr/>
            </p:nvGrpSpPr>
            <p:grpSpPr>
              <a:xfrm>
                <a:off x="6273800" y="469900"/>
                <a:ext cx="1246584" cy="1246584"/>
                <a:chOff x="6273800" y="469900"/>
                <a:chExt cx="1246584" cy="1246584"/>
              </a:xfrm>
            </p:grpSpPr>
            <p:sp>
              <p:nvSpPr>
                <p:cNvPr id="31" name="矩形 30"/>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30" name="文本框 29"/>
              <p:cNvSpPr txBox="1"/>
              <p:nvPr/>
            </p:nvSpPr>
            <p:spPr>
              <a:xfrm>
                <a:off x="6303820" y="469900"/>
                <a:ext cx="1186543" cy="1200329"/>
              </a:xfrm>
              <a:prstGeom prst="rect">
                <a:avLst/>
              </a:prstGeom>
              <a:noFill/>
            </p:spPr>
            <p:txBody>
              <a:bodyPr wrap="none" rtlCol="0">
                <a:spAutoFit/>
              </a:bodyPr>
              <a:lstStyle/>
              <a:p>
                <a:r>
                  <a:rPr lang="zh-CN" altLang="en-US" sz="7200" b="1" spc="600" dirty="0">
                    <a:solidFill>
                      <a:prstClr val="white"/>
                    </a:solidFill>
                    <a:latin typeface="华文中宋" panose="02010600040101010101" pitchFamily="2" charset="-122"/>
                    <a:ea typeface="华文中宋" panose="02010600040101010101" pitchFamily="2" charset="-122"/>
                  </a:rPr>
                  <a:t>看</a:t>
                </a:r>
                <a:endParaRPr lang="zh-CN" altLang="en-US" sz="2400" dirty="0"/>
              </a:p>
            </p:txBody>
          </p:sp>
        </p:grpSp>
        <p:sp>
          <p:nvSpPr>
            <p:cNvPr id="34" name="文本框 33"/>
            <p:cNvSpPr txBox="1"/>
            <p:nvPr/>
          </p:nvSpPr>
          <p:spPr>
            <a:xfrm>
              <a:off x="8623300" y="1041400"/>
              <a:ext cx="1210588" cy="400110"/>
            </a:xfrm>
            <a:prstGeom prst="rect">
              <a:avLst/>
            </a:prstGeom>
            <a:noFill/>
          </p:spPr>
          <p:txBody>
            <a:bodyPr wrap="none" rtlCol="0">
              <a:spAutoFit/>
            </a:bodyPr>
            <a:lstStyle/>
            <a:p>
              <a:r>
                <a:rPr lang="zh-CN" altLang="en-US" sz="2000" dirty="0">
                  <a:solidFill>
                    <a:schemeClr val="bg1">
                      <a:alpha val="68000"/>
                    </a:schemeClr>
                  </a:solidFill>
                </a:rPr>
                <a:t>旅行记忆</a:t>
              </a:r>
            </a:p>
          </p:txBody>
        </p:sp>
        <p:sp>
          <p:nvSpPr>
            <p:cNvPr id="35" name="文本框 34"/>
            <p:cNvSpPr txBox="1"/>
            <p:nvPr/>
          </p:nvSpPr>
          <p:spPr>
            <a:xfrm>
              <a:off x="8623298" y="1431321"/>
              <a:ext cx="1371601" cy="955326"/>
            </a:xfrm>
            <a:prstGeom prst="rect">
              <a:avLst/>
            </a:prstGeom>
            <a:noFill/>
          </p:spPr>
          <p:txBody>
            <a:bodyPr wrap="square" rtlCol="0">
              <a:spAutoFit/>
            </a:bodyPr>
            <a:lstStyle/>
            <a:p>
              <a:pPr algn="just">
                <a:lnSpc>
                  <a:spcPct val="120000"/>
                </a:lnSpc>
              </a:pPr>
              <a:r>
                <a:rPr lang="zh-CN" altLang="en-US" sz="1600" dirty="0">
                  <a:solidFill>
                    <a:schemeClr val="bg1">
                      <a:alpha val="57000"/>
                    </a:schemeClr>
                  </a:solidFill>
                </a:rPr>
                <a:t>来一次说走就走的旅行，放飞心灵</a:t>
              </a:r>
            </a:p>
          </p:txBody>
        </p:sp>
        <p:sp>
          <p:nvSpPr>
            <p:cNvPr id="36" name="文本框 35"/>
            <p:cNvSpPr txBox="1"/>
            <p:nvPr/>
          </p:nvSpPr>
          <p:spPr>
            <a:xfrm>
              <a:off x="8050036" y="3966634"/>
              <a:ext cx="492443" cy="1374735"/>
            </a:xfrm>
            <a:prstGeom prst="rect">
              <a:avLst/>
            </a:prstGeom>
            <a:noFill/>
          </p:spPr>
          <p:txBody>
            <a:bodyPr vert="eaVert" wrap="none" rtlCol="0">
              <a:spAutoFit/>
            </a:bodyPr>
            <a:lstStyle/>
            <a:p>
              <a:r>
                <a:rPr lang="zh-CN" altLang="en-US" sz="2000" dirty="0">
                  <a:solidFill>
                    <a:schemeClr val="bg1">
                      <a:alpha val="83000"/>
                    </a:schemeClr>
                  </a:solidFill>
                </a:rPr>
                <a:t>什么是旅行</a:t>
              </a:r>
            </a:p>
          </p:txBody>
        </p:sp>
        <p:sp>
          <p:nvSpPr>
            <p:cNvPr id="37" name="文本框 36"/>
            <p:cNvSpPr txBox="1"/>
            <p:nvPr/>
          </p:nvSpPr>
          <p:spPr>
            <a:xfrm>
              <a:off x="7150100" y="3983801"/>
              <a:ext cx="1015663" cy="1336374"/>
            </a:xfrm>
            <a:prstGeom prst="rect">
              <a:avLst/>
            </a:prstGeom>
            <a:noFill/>
          </p:spPr>
          <p:txBody>
            <a:bodyPr vert="eaVert" wrap="square" rtlCol="0">
              <a:spAutoFit/>
            </a:bodyPr>
            <a:lstStyle/>
            <a:p>
              <a:pPr algn="just"/>
              <a:r>
                <a:rPr lang="zh-CN" altLang="en-US" dirty="0">
                  <a:solidFill>
                    <a:schemeClr val="bg1">
                      <a:alpha val="83000"/>
                    </a:schemeClr>
                  </a:solidFill>
                </a:rPr>
                <a:t>旅行就是多年后的</a:t>
              </a:r>
              <a:endParaRPr lang="en-US" altLang="zh-CN" dirty="0">
                <a:solidFill>
                  <a:schemeClr val="bg1">
                    <a:alpha val="83000"/>
                  </a:schemeClr>
                </a:solidFill>
              </a:endParaRPr>
            </a:p>
            <a:p>
              <a:pPr algn="just"/>
              <a:r>
                <a:rPr lang="zh-CN" altLang="en-US" dirty="0">
                  <a:solidFill>
                    <a:schemeClr val="bg1">
                      <a:alpha val="83000"/>
                    </a:schemeClr>
                  </a:solidFill>
                </a:rPr>
                <a:t>不期而遇</a:t>
              </a:r>
            </a:p>
          </p:txBody>
        </p:sp>
      </p:gr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4492" b="11100"/>
          <a:stretch>
            <a:fillRect/>
          </a:stretch>
        </p:blipFill>
        <p:spPr>
          <a:xfrm>
            <a:off x="0" y="0"/>
            <a:ext cx="12192000" cy="6858000"/>
          </a:xfrm>
          <a:prstGeom prst="rect">
            <a:avLst/>
          </a:prstGeom>
        </p:spPr>
      </p:pic>
      <p:sp>
        <p:nvSpPr>
          <p:cNvPr id="10" name="矩形 9"/>
          <p:cNvSpPr/>
          <p:nvPr/>
        </p:nvSpPr>
        <p:spPr>
          <a:xfrm>
            <a:off x="0" y="0"/>
            <a:ext cx="12192000" cy="6858000"/>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2" name="组合 11"/>
          <p:cNvGrpSpPr/>
          <p:nvPr/>
        </p:nvGrpSpPr>
        <p:grpSpPr>
          <a:xfrm>
            <a:off x="5460504" y="1079500"/>
            <a:ext cx="1270992" cy="1246584"/>
            <a:chOff x="5472708" y="774700"/>
            <a:chExt cx="1270992" cy="1246584"/>
          </a:xfrm>
        </p:grpSpPr>
        <p:grpSp>
          <p:nvGrpSpPr>
            <p:cNvPr id="5" name="组合 4"/>
            <p:cNvGrpSpPr/>
            <p:nvPr/>
          </p:nvGrpSpPr>
          <p:grpSpPr>
            <a:xfrm>
              <a:off x="5472708" y="774700"/>
              <a:ext cx="1246584" cy="1246584"/>
              <a:chOff x="6273800" y="469900"/>
              <a:chExt cx="1246584" cy="1246584"/>
            </a:xfrm>
          </p:grpSpPr>
          <p:sp>
            <p:nvSpPr>
              <p:cNvPr id="7" name="矩形 6"/>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5507464" y="843994"/>
              <a:ext cx="1236236" cy="1107996"/>
            </a:xfrm>
            <a:prstGeom prst="rect">
              <a:avLst/>
            </a:prstGeom>
            <a:noFill/>
          </p:spPr>
          <p:txBody>
            <a:bodyPr wrap="none" rtlCol="0">
              <a:spAutoFit/>
            </a:bodyPr>
            <a:lstStyle/>
            <a:p>
              <a:r>
                <a:rPr lang="en-US" altLang="zh-CN" sz="6600" b="1" dirty="0">
                  <a:solidFill>
                    <a:prstClr val="white"/>
                  </a:solidFill>
                  <a:latin typeface="华文中宋" panose="02010600040101010101" pitchFamily="2" charset="-122"/>
                  <a:ea typeface="华文中宋" panose="02010600040101010101" pitchFamily="2" charset="-122"/>
                </a:rPr>
                <a:t>01</a:t>
              </a:r>
              <a:endParaRPr lang="zh-CN" altLang="en-US" sz="2000" dirty="0"/>
            </a:p>
          </p:txBody>
        </p:sp>
      </p:grpSp>
      <p:grpSp>
        <p:nvGrpSpPr>
          <p:cNvPr id="3" name="组合 2"/>
          <p:cNvGrpSpPr/>
          <p:nvPr/>
        </p:nvGrpSpPr>
        <p:grpSpPr>
          <a:xfrm>
            <a:off x="2893153" y="3278583"/>
            <a:ext cx="6405695" cy="1107995"/>
            <a:chOff x="3441024" y="4582486"/>
            <a:chExt cx="5181600" cy="762000"/>
          </a:xfrm>
        </p:grpSpPr>
        <p:cxnSp>
          <p:nvCxnSpPr>
            <p:cNvPr id="25" name="直接连接符 24"/>
            <p:cNvCxnSpPr/>
            <p:nvPr/>
          </p:nvCxnSpPr>
          <p:spPr>
            <a:xfrm>
              <a:off x="3441024" y="4582486"/>
              <a:ext cx="5144174"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3441024" y="4582486"/>
              <a:ext cx="5181600"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441024" y="4582486"/>
              <a:ext cx="5181600" cy="762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9" name="文本框 28"/>
          <p:cNvSpPr txBox="1"/>
          <p:nvPr/>
        </p:nvSpPr>
        <p:spPr>
          <a:xfrm>
            <a:off x="3541455" y="3405584"/>
            <a:ext cx="5109091" cy="830997"/>
          </a:xfrm>
          <a:prstGeom prst="rect">
            <a:avLst/>
          </a:prstGeom>
          <a:noFill/>
        </p:spPr>
        <p:txBody>
          <a:bodyPr wrap="none" rtlCol="0">
            <a:spAutoFit/>
          </a:bodyPr>
          <a:lstStyle/>
          <a:p>
            <a:r>
              <a:rPr lang="zh-CN" altLang="en-US" sz="4800" dirty="0">
                <a:solidFill>
                  <a:schemeClr val="bg1"/>
                </a:solidFill>
              </a:rPr>
              <a:t>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角三角形 2"/>
          <p:cNvSpPr/>
          <p:nvPr/>
        </p:nvSpPr>
        <p:spPr>
          <a:xfrm flipH="1">
            <a:off x="6527800" y="927100"/>
            <a:ext cx="533400" cy="419100"/>
          </a:xfrm>
          <a:prstGeom prst="rtTriangle">
            <a:avLst/>
          </a:prstGeom>
          <a:gradFill>
            <a:gsLst>
              <a:gs pos="100000">
                <a:schemeClr val="tx1">
                  <a:lumMod val="85000"/>
                  <a:lumOff val="15000"/>
                  <a:alpha val="54000"/>
                </a:schemeClr>
              </a:gs>
              <a:gs pos="85000">
                <a:schemeClr val="tx1">
                  <a:lumMod val="85000"/>
                  <a:lumOff val="15000"/>
                  <a:alpha val="62000"/>
                </a:schemeClr>
              </a:gs>
              <a:gs pos="0">
                <a:srgbClr val="822505">
                  <a:alpha val="73000"/>
                </a:srgb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直角三角形 37"/>
          <p:cNvSpPr/>
          <p:nvPr/>
        </p:nvSpPr>
        <p:spPr>
          <a:xfrm flipH="1" flipV="1">
            <a:off x="6527800" y="5334000"/>
            <a:ext cx="533400" cy="419100"/>
          </a:xfrm>
          <a:prstGeom prst="rtTriangle">
            <a:avLst/>
          </a:prstGeom>
          <a:gradFill>
            <a:gsLst>
              <a:gs pos="100000">
                <a:schemeClr val="tx1">
                  <a:lumMod val="85000"/>
                  <a:lumOff val="15000"/>
                  <a:alpha val="54000"/>
                </a:schemeClr>
              </a:gs>
              <a:gs pos="85000">
                <a:schemeClr val="tx1">
                  <a:lumMod val="85000"/>
                  <a:lumOff val="15000"/>
                  <a:alpha val="62000"/>
                </a:schemeClr>
              </a:gs>
              <a:gs pos="0">
                <a:srgbClr val="822505">
                  <a:alpha val="73000"/>
                </a:srgb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91" name="图片 90"/>
          <p:cNvPicPr>
            <a:picLocks noChangeAspect="1"/>
          </p:cNvPicPr>
          <p:nvPr/>
        </p:nvPicPr>
        <p:blipFill rotWithShape="1">
          <a:blip r:embed="rId2">
            <a:extLst>
              <a:ext uri="{28A0092B-C50C-407E-A947-70E740481C1C}">
                <a14:useLocalDpi xmlns:a14="http://schemas.microsoft.com/office/drawing/2010/main" val="0"/>
              </a:ext>
            </a:extLst>
          </a:blip>
          <a:srcRect t="7846" b="7846"/>
          <a:stretch>
            <a:fillRect/>
          </a:stretch>
        </p:blipFill>
        <p:spPr>
          <a:xfrm>
            <a:off x="381000" y="1346200"/>
            <a:ext cx="7089423" cy="39878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矩形 1"/>
          <p:cNvSpPr/>
          <p:nvPr/>
        </p:nvSpPr>
        <p:spPr>
          <a:xfrm>
            <a:off x="7061200" y="927100"/>
            <a:ext cx="4648200" cy="4826000"/>
          </a:xfrm>
          <a:prstGeom prst="rect">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直角三角形 35"/>
          <p:cNvSpPr/>
          <p:nvPr/>
        </p:nvSpPr>
        <p:spPr>
          <a:xfrm flipH="1">
            <a:off x="6527800" y="1765300"/>
            <a:ext cx="533400" cy="419100"/>
          </a:xfrm>
          <a:prstGeom prst="rtTriangle">
            <a:avLst/>
          </a:prstGeom>
          <a:gradFill>
            <a:gsLst>
              <a:gs pos="100000">
                <a:schemeClr val="tx1">
                  <a:lumMod val="85000"/>
                  <a:lumOff val="15000"/>
                  <a:alpha val="54000"/>
                </a:schemeClr>
              </a:gs>
              <a:gs pos="85000">
                <a:schemeClr val="tx1">
                  <a:lumMod val="85000"/>
                  <a:lumOff val="15000"/>
                  <a:alpha val="62000"/>
                </a:schemeClr>
              </a:gs>
              <a:gs pos="0">
                <a:srgbClr val="822505">
                  <a:alpha val="73000"/>
                </a:srgb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7907972" y="1466850"/>
            <a:ext cx="2954655" cy="646331"/>
          </a:xfrm>
          <a:prstGeom prst="rect">
            <a:avLst/>
          </a:prstGeom>
          <a:noFill/>
        </p:spPr>
        <p:txBody>
          <a:bodyPr wrap="none" rtlCol="0">
            <a:spAutoFit/>
          </a:bodyPr>
          <a:lstStyle/>
          <a:p>
            <a:r>
              <a:rPr lang="zh-CN" altLang="en-US" sz="3600" b="1" dirty="0">
                <a:solidFill>
                  <a:schemeClr val="bg1"/>
                </a:solidFill>
                <a:effectLst>
                  <a:outerShdw blurRad="38100" dist="38100" dir="2700000" algn="tl">
                    <a:srgbClr val="000000">
                      <a:alpha val="43137"/>
                    </a:srgbClr>
                  </a:outerShdw>
                </a:effectLst>
              </a:rPr>
              <a:t>点击更换文本</a:t>
            </a:r>
          </a:p>
        </p:txBody>
      </p:sp>
      <p:sp>
        <p:nvSpPr>
          <p:cNvPr id="5" name="等腰三角形 4"/>
          <p:cNvSpPr/>
          <p:nvPr/>
        </p:nvSpPr>
        <p:spPr>
          <a:xfrm flipV="1">
            <a:off x="7486650" y="1598420"/>
            <a:ext cx="444500" cy="383190"/>
          </a:xfrm>
          <a:prstGeom prst="triangl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等腰三角形 39"/>
          <p:cNvSpPr/>
          <p:nvPr/>
        </p:nvSpPr>
        <p:spPr>
          <a:xfrm>
            <a:off x="10839449" y="1598420"/>
            <a:ext cx="444500" cy="383190"/>
          </a:xfrm>
          <a:prstGeom prst="triangl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7486650" y="2340699"/>
            <a:ext cx="3851627" cy="1139351"/>
          </a:xfrm>
          <a:prstGeom prst="rect">
            <a:avLst/>
          </a:prstGeom>
          <a:noFill/>
        </p:spPr>
        <p:txBody>
          <a:bodyPr wrap="square" rtlCol="0">
            <a:spAutoFit/>
          </a:bodyPr>
          <a:lstStyle/>
          <a:p>
            <a:pPr algn="just">
              <a:lnSpc>
                <a:spcPct val="130000"/>
              </a:lnSpc>
            </a:pPr>
            <a:r>
              <a:rPr lang="zh-CN" altLang="en-US" dirty="0">
                <a:solidFill>
                  <a:schemeClr val="bg1"/>
                </a:solidFill>
              </a:rPr>
              <a:t>点击此处更换文本点击此处更换文本点击此处更换文本点击此处更换文本点击此处更换文本</a:t>
            </a:r>
          </a:p>
        </p:txBody>
      </p:sp>
      <p:sp>
        <p:nvSpPr>
          <p:cNvPr id="44" name="文本框 43"/>
          <p:cNvSpPr txBox="1"/>
          <p:nvPr/>
        </p:nvSpPr>
        <p:spPr>
          <a:xfrm>
            <a:off x="7486650" y="3707569"/>
            <a:ext cx="3851627" cy="1139351"/>
          </a:xfrm>
          <a:prstGeom prst="rect">
            <a:avLst/>
          </a:prstGeom>
          <a:noFill/>
        </p:spPr>
        <p:txBody>
          <a:bodyPr wrap="square" rtlCol="0">
            <a:spAutoFit/>
          </a:bodyPr>
          <a:lstStyle/>
          <a:p>
            <a:pPr algn="just">
              <a:lnSpc>
                <a:spcPct val="130000"/>
              </a:lnSpc>
            </a:pPr>
            <a:r>
              <a:rPr lang="zh-CN" altLang="en-US" dirty="0">
                <a:solidFill>
                  <a:schemeClr val="bg1"/>
                </a:solidFill>
              </a:rPr>
              <a:t>点击此处更换文本点击此处更换文本点击此处更换文本点击此处更换文本点击此处更换文本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p:tgtEl>
                                          <p:spTgt spid="91"/>
                                        </p:tgtEl>
                                        <p:attrNameLst>
                                          <p:attrName>ppt_x</p:attrName>
                                        </p:attrNameLst>
                                      </p:cBhvr>
                                      <p:tavLst>
                                        <p:tav tm="0">
                                          <p:val>
                                            <p:strVal val="#ppt_x+#ppt_w*1.125000"/>
                                          </p:val>
                                        </p:tav>
                                        <p:tav tm="100000">
                                          <p:val>
                                            <p:strVal val="#ppt_x"/>
                                          </p:val>
                                        </p:tav>
                                      </p:tavLst>
                                    </p:anim>
                                    <p:animEffect transition="in" filter="wipe(left)">
                                      <p:cBhvr>
                                        <p:cTn id="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_图片 21"/>
          <p:cNvPicPr>
            <a:picLocks noChangeAspect="1"/>
          </p:cNvPicPr>
          <p:nvPr>
            <p:custDataLst>
              <p:tags r:id="rId1"/>
            </p:custDataLst>
          </p:nvPr>
        </p:nvPicPr>
        <p:blipFill>
          <a:blip r:embed="rId11"/>
          <a:srcRect l="5000" r="90000"/>
          <a:stretch>
            <a:fillRect/>
          </a:stretch>
        </p:blipFill>
        <p:spPr>
          <a:xfrm>
            <a:off x="4118891" y="1782068"/>
            <a:ext cx="425581" cy="3007362"/>
          </a:xfrm>
          <a:prstGeom prst="rect">
            <a:avLst/>
          </a:prstGeom>
        </p:spPr>
      </p:pic>
      <p:pic>
        <p:nvPicPr>
          <p:cNvPr id="23" name="PA_图片 22"/>
          <p:cNvPicPr>
            <a:picLocks noChangeAspect="1"/>
          </p:cNvPicPr>
          <p:nvPr>
            <p:custDataLst>
              <p:tags r:id="rId2"/>
            </p:custDataLst>
          </p:nvPr>
        </p:nvPicPr>
        <p:blipFill>
          <a:blip r:embed="rId11"/>
          <a:srcRect l="10000" r="85000"/>
          <a:stretch>
            <a:fillRect/>
          </a:stretch>
        </p:blipFill>
        <p:spPr>
          <a:xfrm>
            <a:off x="4559898" y="1649840"/>
            <a:ext cx="425581" cy="3007362"/>
          </a:xfrm>
          <a:prstGeom prst="rect">
            <a:avLst/>
          </a:prstGeom>
          <a:effectLst>
            <a:outerShdw blurRad="203200" dist="25400" dir="5400000" algn="ctr" rotWithShape="0">
              <a:schemeClr val="tx1">
                <a:lumMod val="85000"/>
                <a:lumOff val="15000"/>
                <a:alpha val="71000"/>
              </a:schemeClr>
            </a:outerShdw>
          </a:effectLst>
        </p:spPr>
      </p:pic>
      <p:pic>
        <p:nvPicPr>
          <p:cNvPr id="24" name="PA_图片 23"/>
          <p:cNvPicPr>
            <a:picLocks noChangeAspect="1"/>
          </p:cNvPicPr>
          <p:nvPr>
            <p:custDataLst>
              <p:tags r:id="rId3"/>
            </p:custDataLst>
          </p:nvPr>
        </p:nvPicPr>
        <p:blipFill>
          <a:blip r:embed="rId11"/>
          <a:srcRect l="15000" r="80000"/>
          <a:stretch>
            <a:fillRect/>
          </a:stretch>
        </p:blipFill>
        <p:spPr>
          <a:xfrm>
            <a:off x="5000905" y="1782068"/>
            <a:ext cx="425580" cy="3007362"/>
          </a:xfrm>
          <a:prstGeom prst="rect">
            <a:avLst/>
          </a:prstGeom>
        </p:spPr>
      </p:pic>
      <p:pic>
        <p:nvPicPr>
          <p:cNvPr id="25" name="PA_图片 24"/>
          <p:cNvPicPr>
            <a:picLocks noChangeAspect="1"/>
          </p:cNvPicPr>
          <p:nvPr>
            <p:custDataLst>
              <p:tags r:id="rId4"/>
            </p:custDataLst>
          </p:nvPr>
        </p:nvPicPr>
        <p:blipFill>
          <a:blip r:embed="rId11"/>
          <a:srcRect l="20000" r="75000"/>
          <a:stretch>
            <a:fillRect/>
          </a:stretch>
        </p:blipFill>
        <p:spPr>
          <a:xfrm>
            <a:off x="5441912" y="1693384"/>
            <a:ext cx="425581" cy="3007362"/>
          </a:xfrm>
          <a:prstGeom prst="rect">
            <a:avLst/>
          </a:prstGeom>
          <a:effectLst>
            <a:outerShdw blurRad="203200" dist="25400" dir="5400000" algn="ctr" rotWithShape="0">
              <a:schemeClr val="tx1">
                <a:lumMod val="85000"/>
                <a:lumOff val="15000"/>
                <a:alpha val="71000"/>
              </a:schemeClr>
            </a:outerShdw>
          </a:effectLst>
        </p:spPr>
      </p:pic>
      <p:pic>
        <p:nvPicPr>
          <p:cNvPr id="26" name="PA_图片 25"/>
          <p:cNvPicPr>
            <a:picLocks noChangeAspect="1"/>
          </p:cNvPicPr>
          <p:nvPr>
            <p:custDataLst>
              <p:tags r:id="rId5"/>
            </p:custDataLst>
          </p:nvPr>
        </p:nvPicPr>
        <p:blipFill>
          <a:blip r:embed="rId11"/>
          <a:srcRect l="25000" r="70000"/>
          <a:stretch>
            <a:fillRect/>
          </a:stretch>
        </p:blipFill>
        <p:spPr>
          <a:xfrm>
            <a:off x="5882919" y="1782068"/>
            <a:ext cx="425581" cy="3007362"/>
          </a:xfrm>
          <a:prstGeom prst="rect">
            <a:avLst/>
          </a:prstGeom>
        </p:spPr>
      </p:pic>
      <p:pic>
        <p:nvPicPr>
          <p:cNvPr id="27" name="PA_图片 26"/>
          <p:cNvPicPr>
            <a:picLocks noChangeAspect="1"/>
          </p:cNvPicPr>
          <p:nvPr>
            <p:custDataLst>
              <p:tags r:id="rId6"/>
            </p:custDataLst>
          </p:nvPr>
        </p:nvPicPr>
        <p:blipFill>
          <a:blip r:embed="rId11"/>
          <a:srcRect l="30000" r="65000"/>
          <a:stretch>
            <a:fillRect/>
          </a:stretch>
        </p:blipFill>
        <p:spPr>
          <a:xfrm>
            <a:off x="6323926" y="1649840"/>
            <a:ext cx="425580" cy="3007362"/>
          </a:xfrm>
          <a:prstGeom prst="rect">
            <a:avLst/>
          </a:prstGeom>
          <a:effectLst>
            <a:outerShdw blurRad="203200" dist="25400" dir="5400000" algn="ctr" rotWithShape="0">
              <a:schemeClr val="tx1">
                <a:lumMod val="85000"/>
                <a:lumOff val="15000"/>
                <a:alpha val="71000"/>
              </a:schemeClr>
            </a:outerShdw>
          </a:effectLst>
        </p:spPr>
      </p:pic>
      <p:pic>
        <p:nvPicPr>
          <p:cNvPr id="28" name="PA_图片 27"/>
          <p:cNvPicPr>
            <a:picLocks noChangeAspect="1"/>
          </p:cNvPicPr>
          <p:nvPr>
            <p:custDataLst>
              <p:tags r:id="rId7"/>
            </p:custDataLst>
          </p:nvPr>
        </p:nvPicPr>
        <p:blipFill>
          <a:blip r:embed="rId11"/>
          <a:srcRect l="35000" r="60000"/>
          <a:stretch>
            <a:fillRect/>
          </a:stretch>
        </p:blipFill>
        <p:spPr>
          <a:xfrm>
            <a:off x="6764932" y="1782068"/>
            <a:ext cx="425581" cy="3007362"/>
          </a:xfrm>
          <a:prstGeom prst="rect">
            <a:avLst/>
          </a:prstGeom>
        </p:spPr>
      </p:pic>
      <p:pic>
        <p:nvPicPr>
          <p:cNvPr id="29" name="PA_图片 28"/>
          <p:cNvPicPr>
            <a:picLocks noChangeAspect="1"/>
          </p:cNvPicPr>
          <p:nvPr>
            <p:custDataLst>
              <p:tags r:id="rId8"/>
            </p:custDataLst>
          </p:nvPr>
        </p:nvPicPr>
        <p:blipFill>
          <a:blip r:embed="rId11"/>
          <a:srcRect l="40000" r="55000"/>
          <a:stretch>
            <a:fillRect/>
          </a:stretch>
        </p:blipFill>
        <p:spPr>
          <a:xfrm>
            <a:off x="7205939" y="1649840"/>
            <a:ext cx="425581" cy="3007362"/>
          </a:xfrm>
          <a:prstGeom prst="rect">
            <a:avLst/>
          </a:prstGeom>
          <a:effectLst>
            <a:outerShdw blurRad="203200" dist="25400" dir="5400000" algn="ctr" rotWithShape="0">
              <a:schemeClr val="tx1">
                <a:lumMod val="85000"/>
                <a:lumOff val="15000"/>
                <a:alpha val="71000"/>
              </a:schemeClr>
            </a:outerShdw>
          </a:effectLst>
        </p:spPr>
      </p:pic>
      <p:pic>
        <p:nvPicPr>
          <p:cNvPr id="30" name="PA_图片 29"/>
          <p:cNvPicPr>
            <a:picLocks noChangeAspect="1"/>
          </p:cNvPicPr>
          <p:nvPr>
            <p:custDataLst>
              <p:tags r:id="rId9"/>
            </p:custDataLst>
          </p:nvPr>
        </p:nvPicPr>
        <p:blipFill>
          <a:blip r:embed="rId11"/>
          <a:srcRect l="45000" r="50000"/>
          <a:stretch>
            <a:fillRect/>
          </a:stretch>
        </p:blipFill>
        <p:spPr>
          <a:xfrm>
            <a:off x="7646944" y="1782068"/>
            <a:ext cx="425581" cy="3007362"/>
          </a:xfrm>
          <a:prstGeom prst="rect">
            <a:avLst/>
          </a:prstGeom>
        </p:spPr>
      </p:pic>
      <p:grpSp>
        <p:nvGrpSpPr>
          <p:cNvPr id="43" name="组合 42"/>
          <p:cNvGrpSpPr/>
          <p:nvPr/>
        </p:nvGrpSpPr>
        <p:grpSpPr>
          <a:xfrm flipH="1">
            <a:off x="8087949" y="1306959"/>
            <a:ext cx="3079932" cy="1977194"/>
            <a:chOff x="697675" y="1799266"/>
            <a:chExt cx="3079932" cy="1977194"/>
          </a:xfrm>
        </p:grpSpPr>
        <p:grpSp>
          <p:nvGrpSpPr>
            <p:cNvPr id="44" name="组合 43"/>
            <p:cNvGrpSpPr/>
            <p:nvPr/>
          </p:nvGrpSpPr>
          <p:grpSpPr>
            <a:xfrm>
              <a:off x="697675" y="2305350"/>
              <a:ext cx="379306" cy="379306"/>
              <a:chOff x="1841319" y="1815919"/>
              <a:chExt cx="203562" cy="203562"/>
            </a:xfrm>
          </p:grpSpPr>
          <p:sp>
            <p:nvSpPr>
              <p:cNvPr id="49" name="椭圆 48"/>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45" name="直接连接符 44"/>
            <p:cNvCxnSpPr>
              <a:stCxn id="50"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 name="文本框 46"/>
            <p:cNvSpPr txBox="1"/>
            <p:nvPr/>
          </p:nvSpPr>
          <p:spPr>
            <a:xfrm>
              <a:off x="1171976" y="1799266"/>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更换文本</a:t>
              </a:r>
            </a:p>
          </p:txBody>
        </p:sp>
        <p:sp>
          <p:nvSpPr>
            <p:cNvPr id="48" name="文本框 47"/>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b="1" dirty="0">
                <a:solidFill>
                  <a:schemeClr val="bg1"/>
                </a:solidFill>
                <a:effectLst>
                  <a:outerShdw blurRad="38100" dist="38100" dir="2700000" algn="tl">
                    <a:srgbClr val="000000">
                      <a:alpha val="43137"/>
                    </a:srgbClr>
                  </a:outerShdw>
                </a:effectLst>
              </a:endParaRPr>
            </a:p>
          </p:txBody>
        </p:sp>
      </p:grpSp>
      <p:grpSp>
        <p:nvGrpSpPr>
          <p:cNvPr id="51" name="组合 50"/>
          <p:cNvGrpSpPr/>
          <p:nvPr/>
        </p:nvGrpSpPr>
        <p:grpSpPr>
          <a:xfrm flipH="1">
            <a:off x="8087949" y="3429000"/>
            <a:ext cx="3079932" cy="1977194"/>
            <a:chOff x="697675" y="1799266"/>
            <a:chExt cx="3079932" cy="1977194"/>
          </a:xfrm>
        </p:grpSpPr>
        <p:grpSp>
          <p:nvGrpSpPr>
            <p:cNvPr id="52" name="组合 51"/>
            <p:cNvGrpSpPr/>
            <p:nvPr/>
          </p:nvGrpSpPr>
          <p:grpSpPr>
            <a:xfrm>
              <a:off x="697675" y="2305350"/>
              <a:ext cx="379306" cy="379306"/>
              <a:chOff x="1841319" y="1815919"/>
              <a:chExt cx="203562" cy="203562"/>
            </a:xfrm>
          </p:grpSpPr>
          <p:sp>
            <p:nvSpPr>
              <p:cNvPr id="57" name="椭圆 56"/>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椭圆 57"/>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53" name="直接连接符 52"/>
            <p:cNvCxnSpPr>
              <a:stCxn id="58"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 name="文本框 54"/>
            <p:cNvSpPr txBox="1"/>
            <p:nvPr/>
          </p:nvSpPr>
          <p:spPr>
            <a:xfrm>
              <a:off x="1171976" y="1799266"/>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更换文本</a:t>
              </a:r>
            </a:p>
          </p:txBody>
        </p:sp>
        <p:sp>
          <p:nvSpPr>
            <p:cNvPr id="56" name="文本框 55"/>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b="1" dirty="0">
                <a:solidFill>
                  <a:schemeClr val="bg1"/>
                </a:solidFill>
                <a:effectLst>
                  <a:outerShdw blurRad="38100" dist="38100" dir="2700000" algn="tl">
                    <a:srgbClr val="000000">
                      <a:alpha val="43137"/>
                    </a:srgbClr>
                  </a:outerShdw>
                </a:effectLst>
              </a:endParaRPr>
            </a:p>
          </p:txBody>
        </p:sp>
      </p:grpSp>
      <p:grpSp>
        <p:nvGrpSpPr>
          <p:cNvPr id="59" name="组合 58"/>
          <p:cNvGrpSpPr/>
          <p:nvPr/>
        </p:nvGrpSpPr>
        <p:grpSpPr>
          <a:xfrm>
            <a:off x="1024120" y="1306959"/>
            <a:ext cx="3079932" cy="1977194"/>
            <a:chOff x="697675" y="1799266"/>
            <a:chExt cx="3079932" cy="1977194"/>
          </a:xfrm>
        </p:grpSpPr>
        <p:grpSp>
          <p:nvGrpSpPr>
            <p:cNvPr id="60" name="组合 59"/>
            <p:cNvGrpSpPr/>
            <p:nvPr/>
          </p:nvGrpSpPr>
          <p:grpSpPr>
            <a:xfrm>
              <a:off x="697675" y="2305350"/>
              <a:ext cx="379306" cy="379306"/>
              <a:chOff x="1841319" y="1815919"/>
              <a:chExt cx="203562" cy="203562"/>
            </a:xfrm>
          </p:grpSpPr>
          <p:sp>
            <p:nvSpPr>
              <p:cNvPr id="65" name="椭圆 64"/>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6" name="椭圆 65"/>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61" name="直接连接符 60"/>
            <p:cNvCxnSpPr>
              <a:stCxn id="66"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3" name="文本框 62"/>
            <p:cNvSpPr txBox="1"/>
            <p:nvPr/>
          </p:nvSpPr>
          <p:spPr>
            <a:xfrm>
              <a:off x="1171976" y="1799266"/>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更换文本</a:t>
              </a:r>
            </a:p>
          </p:txBody>
        </p:sp>
        <p:sp>
          <p:nvSpPr>
            <p:cNvPr id="64" name="文本框 63"/>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b="1" dirty="0">
                <a:solidFill>
                  <a:schemeClr val="bg1"/>
                </a:solidFill>
                <a:effectLst>
                  <a:outerShdw blurRad="38100" dist="38100" dir="2700000" algn="tl">
                    <a:srgbClr val="000000">
                      <a:alpha val="43137"/>
                    </a:srgbClr>
                  </a:outerShdw>
                </a:effectLst>
              </a:endParaRPr>
            </a:p>
          </p:txBody>
        </p:sp>
      </p:grpSp>
      <p:grpSp>
        <p:nvGrpSpPr>
          <p:cNvPr id="67" name="组合 66"/>
          <p:cNvGrpSpPr/>
          <p:nvPr/>
        </p:nvGrpSpPr>
        <p:grpSpPr>
          <a:xfrm>
            <a:off x="1024120" y="3429000"/>
            <a:ext cx="3079932" cy="1977194"/>
            <a:chOff x="697675" y="1799266"/>
            <a:chExt cx="3079932" cy="1977194"/>
          </a:xfrm>
        </p:grpSpPr>
        <p:grpSp>
          <p:nvGrpSpPr>
            <p:cNvPr id="68" name="组合 67"/>
            <p:cNvGrpSpPr/>
            <p:nvPr/>
          </p:nvGrpSpPr>
          <p:grpSpPr>
            <a:xfrm>
              <a:off x="697675" y="2305350"/>
              <a:ext cx="379306" cy="379306"/>
              <a:chOff x="1841319" y="1815919"/>
              <a:chExt cx="203562" cy="203562"/>
            </a:xfrm>
          </p:grpSpPr>
          <p:sp>
            <p:nvSpPr>
              <p:cNvPr id="73" name="椭圆 72"/>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4" name="椭圆 73"/>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69" name="直接连接符 68"/>
            <p:cNvCxnSpPr>
              <a:stCxn id="74"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文本框 70"/>
            <p:cNvSpPr txBox="1"/>
            <p:nvPr/>
          </p:nvSpPr>
          <p:spPr>
            <a:xfrm>
              <a:off x="1171976" y="1799266"/>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更换文本</a:t>
              </a:r>
            </a:p>
          </p:txBody>
        </p:sp>
        <p:sp>
          <p:nvSpPr>
            <p:cNvPr id="72" name="文本框 71"/>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b="1" dirty="0">
                <a:solidFill>
                  <a:schemeClr val="bg1"/>
                </a:solidFill>
                <a:effectLst>
                  <a:outerShdw blurRad="38100" dist="38100" dir="2700000" algn="tl">
                    <a:srgbClr val="000000">
                      <a:alpha val="43137"/>
                    </a:srgbClr>
                  </a:outerShdw>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413125" y="5257800"/>
            <a:ext cx="5365750" cy="939800"/>
          </a:xfrm>
          <a:prstGeom prst="rect">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 name="组合 1"/>
          <p:cNvGrpSpPr/>
          <p:nvPr/>
        </p:nvGrpSpPr>
        <p:grpSpPr>
          <a:xfrm>
            <a:off x="215918" y="267802"/>
            <a:ext cx="11760164" cy="4036396"/>
            <a:chOff x="215918" y="267802"/>
            <a:chExt cx="11760164" cy="4036396"/>
          </a:xfrm>
        </p:grpSpPr>
        <p:pic>
          <p:nvPicPr>
            <p:cNvPr id="4" name="图片 3"/>
            <p:cNvPicPr>
              <a:picLocks noChangeAspect="1"/>
            </p:cNvPicPr>
            <p:nvPr/>
          </p:nvPicPr>
          <p:blipFill>
            <a:blip r:embed="rId2"/>
            <a:srcRect r="90000"/>
            <a:stretch>
              <a:fillRect/>
            </a:stretch>
          </p:blipFill>
          <p:spPr>
            <a:xfrm>
              <a:off x="215918" y="267802"/>
              <a:ext cx="1130297" cy="3871296"/>
            </a:xfrm>
            <a:prstGeom prst="rect">
              <a:avLst/>
            </a:prstGeom>
          </p:spPr>
        </p:pic>
        <p:pic>
          <p:nvPicPr>
            <p:cNvPr id="5" name="图片 4"/>
            <p:cNvPicPr>
              <a:picLocks noChangeAspect="1"/>
            </p:cNvPicPr>
            <p:nvPr/>
          </p:nvPicPr>
          <p:blipFill>
            <a:blip r:embed="rId2"/>
            <a:srcRect l="10000" r="80000"/>
            <a:stretch>
              <a:fillRect/>
            </a:stretch>
          </p:blipFill>
          <p:spPr>
            <a:xfrm>
              <a:off x="1397014" y="432902"/>
              <a:ext cx="1130297" cy="3871296"/>
            </a:xfrm>
            <a:prstGeom prst="rect">
              <a:avLst/>
            </a:prstGeom>
            <a:effectLst>
              <a:outerShdw blurRad="152400" dist="25400" dir="4800000" algn="ctr" rotWithShape="0">
                <a:schemeClr val="tx1">
                  <a:lumMod val="75000"/>
                  <a:lumOff val="25000"/>
                  <a:alpha val="75000"/>
                </a:schemeClr>
              </a:outerShdw>
            </a:effectLst>
          </p:spPr>
        </p:pic>
        <p:pic>
          <p:nvPicPr>
            <p:cNvPr id="6" name="图片 5"/>
            <p:cNvPicPr>
              <a:picLocks noChangeAspect="1"/>
            </p:cNvPicPr>
            <p:nvPr/>
          </p:nvPicPr>
          <p:blipFill>
            <a:blip r:embed="rId2"/>
            <a:srcRect l="20000" r="70000"/>
            <a:stretch>
              <a:fillRect/>
            </a:stretch>
          </p:blipFill>
          <p:spPr>
            <a:xfrm>
              <a:off x="2578110" y="267802"/>
              <a:ext cx="1130297" cy="3871296"/>
            </a:xfrm>
            <a:prstGeom prst="rect">
              <a:avLst/>
            </a:prstGeom>
          </p:spPr>
        </p:pic>
        <p:pic>
          <p:nvPicPr>
            <p:cNvPr id="7" name="图片 6"/>
            <p:cNvPicPr>
              <a:picLocks noChangeAspect="1"/>
            </p:cNvPicPr>
            <p:nvPr/>
          </p:nvPicPr>
          <p:blipFill>
            <a:blip r:embed="rId2"/>
            <a:srcRect l="30000" r="60000"/>
            <a:stretch>
              <a:fillRect/>
            </a:stretch>
          </p:blipFill>
          <p:spPr>
            <a:xfrm>
              <a:off x="3759206" y="432902"/>
              <a:ext cx="1130297" cy="3871296"/>
            </a:xfrm>
            <a:prstGeom prst="rect">
              <a:avLst/>
            </a:prstGeom>
            <a:effectLst>
              <a:outerShdw blurRad="152400" dist="25400" dir="4800000" algn="ctr" rotWithShape="0">
                <a:schemeClr val="tx1">
                  <a:lumMod val="75000"/>
                  <a:lumOff val="25000"/>
                  <a:alpha val="75000"/>
                </a:schemeClr>
              </a:outerShdw>
            </a:effectLst>
          </p:spPr>
        </p:pic>
        <p:pic>
          <p:nvPicPr>
            <p:cNvPr id="8" name="图片 7"/>
            <p:cNvPicPr>
              <a:picLocks noChangeAspect="1"/>
            </p:cNvPicPr>
            <p:nvPr/>
          </p:nvPicPr>
          <p:blipFill>
            <a:blip r:embed="rId2"/>
            <a:srcRect l="40000" r="50000"/>
            <a:stretch>
              <a:fillRect/>
            </a:stretch>
          </p:blipFill>
          <p:spPr>
            <a:xfrm>
              <a:off x="4940302" y="267802"/>
              <a:ext cx="1130297" cy="3871296"/>
            </a:xfrm>
            <a:prstGeom prst="rect">
              <a:avLst/>
            </a:prstGeom>
          </p:spPr>
        </p:pic>
        <p:pic>
          <p:nvPicPr>
            <p:cNvPr id="9" name="图片 8"/>
            <p:cNvPicPr>
              <a:picLocks noChangeAspect="1"/>
            </p:cNvPicPr>
            <p:nvPr/>
          </p:nvPicPr>
          <p:blipFill>
            <a:blip r:embed="rId2"/>
            <a:srcRect l="50000" r="40000"/>
            <a:stretch>
              <a:fillRect/>
            </a:stretch>
          </p:blipFill>
          <p:spPr>
            <a:xfrm>
              <a:off x="6121398" y="432902"/>
              <a:ext cx="1130297" cy="3871296"/>
            </a:xfrm>
            <a:prstGeom prst="rect">
              <a:avLst/>
            </a:prstGeom>
            <a:effectLst>
              <a:outerShdw blurRad="152400" dist="25400" dir="4800000" algn="ctr" rotWithShape="0">
                <a:schemeClr val="tx1">
                  <a:lumMod val="75000"/>
                  <a:lumOff val="25000"/>
                  <a:alpha val="75000"/>
                </a:schemeClr>
              </a:outerShdw>
            </a:effectLst>
          </p:spPr>
        </p:pic>
        <p:pic>
          <p:nvPicPr>
            <p:cNvPr id="10" name="图片 9"/>
            <p:cNvPicPr>
              <a:picLocks noChangeAspect="1"/>
            </p:cNvPicPr>
            <p:nvPr/>
          </p:nvPicPr>
          <p:blipFill>
            <a:blip r:embed="rId2"/>
            <a:srcRect l="60000" r="30000"/>
            <a:stretch>
              <a:fillRect/>
            </a:stretch>
          </p:blipFill>
          <p:spPr>
            <a:xfrm>
              <a:off x="7302494" y="267802"/>
              <a:ext cx="1130297" cy="3871296"/>
            </a:xfrm>
            <a:prstGeom prst="rect">
              <a:avLst/>
            </a:prstGeom>
          </p:spPr>
        </p:pic>
        <p:pic>
          <p:nvPicPr>
            <p:cNvPr id="11" name="图片 10"/>
            <p:cNvPicPr>
              <a:picLocks noChangeAspect="1"/>
            </p:cNvPicPr>
            <p:nvPr/>
          </p:nvPicPr>
          <p:blipFill>
            <a:blip r:embed="rId2"/>
            <a:srcRect l="70000" r="20000"/>
            <a:stretch>
              <a:fillRect/>
            </a:stretch>
          </p:blipFill>
          <p:spPr>
            <a:xfrm>
              <a:off x="8483590" y="432902"/>
              <a:ext cx="1130297" cy="3871296"/>
            </a:xfrm>
            <a:prstGeom prst="rect">
              <a:avLst/>
            </a:prstGeom>
            <a:effectLst>
              <a:outerShdw blurRad="152400" dist="25400" dir="4800000" algn="ctr" rotWithShape="0">
                <a:schemeClr val="tx1">
                  <a:lumMod val="75000"/>
                  <a:lumOff val="25000"/>
                  <a:alpha val="75000"/>
                </a:schemeClr>
              </a:outerShdw>
            </a:effectLst>
          </p:spPr>
        </p:pic>
        <p:pic>
          <p:nvPicPr>
            <p:cNvPr id="12" name="图片 11"/>
            <p:cNvPicPr>
              <a:picLocks noChangeAspect="1"/>
            </p:cNvPicPr>
            <p:nvPr/>
          </p:nvPicPr>
          <p:blipFill>
            <a:blip r:embed="rId2"/>
            <a:srcRect l="80000" r="10000"/>
            <a:stretch>
              <a:fillRect/>
            </a:stretch>
          </p:blipFill>
          <p:spPr>
            <a:xfrm>
              <a:off x="9664686" y="267802"/>
              <a:ext cx="1130297" cy="3871296"/>
            </a:xfrm>
            <a:prstGeom prst="rect">
              <a:avLst/>
            </a:prstGeom>
          </p:spPr>
        </p:pic>
        <p:pic>
          <p:nvPicPr>
            <p:cNvPr id="13" name="图片 12"/>
            <p:cNvPicPr>
              <a:picLocks noChangeAspect="1"/>
            </p:cNvPicPr>
            <p:nvPr/>
          </p:nvPicPr>
          <p:blipFill>
            <a:blip r:embed="rId2"/>
            <a:srcRect l="90000"/>
            <a:stretch>
              <a:fillRect/>
            </a:stretch>
          </p:blipFill>
          <p:spPr>
            <a:xfrm>
              <a:off x="10845785" y="432902"/>
              <a:ext cx="1130297" cy="3871296"/>
            </a:xfrm>
            <a:prstGeom prst="rect">
              <a:avLst/>
            </a:prstGeom>
            <a:effectLst>
              <a:outerShdw blurRad="152400" dist="25400" dir="4800000" algn="ctr" rotWithShape="0">
                <a:schemeClr val="tx1">
                  <a:lumMod val="75000"/>
                  <a:lumOff val="25000"/>
                  <a:alpha val="75000"/>
                </a:schemeClr>
              </a:outerShdw>
            </a:effectLst>
          </p:spPr>
        </p:pic>
      </p:grpSp>
      <p:sp useBgFill="1">
        <p:nvSpPr>
          <p:cNvPr id="15" name="文本框 14"/>
          <p:cNvSpPr txBox="1"/>
          <p:nvPr/>
        </p:nvSpPr>
        <p:spPr>
          <a:xfrm>
            <a:off x="4464784" y="4927312"/>
            <a:ext cx="3262432" cy="707886"/>
          </a:xfrm>
          <a:prstGeom prst="rect">
            <a:avLst/>
          </a:prstGeom>
        </p:spPr>
        <p:txBody>
          <a:bodyPr wrap="none" rtlCol="0">
            <a:spAutoFit/>
          </a:bodyPr>
          <a:lstStyle/>
          <a:p>
            <a:r>
              <a:rPr lang="zh-CN" altLang="en-US" sz="4000" b="1" dirty="0">
                <a:solidFill>
                  <a:srgbClr val="822505"/>
                </a:solidFill>
                <a:effectLst>
                  <a:outerShdw blurRad="38100" dist="38100" dir="2700000" algn="tl">
                    <a:srgbClr val="000000">
                      <a:alpha val="43137"/>
                    </a:srgbClr>
                  </a:outerShdw>
                </a:effectLst>
              </a:rPr>
              <a:t>点击更换文本</a:t>
            </a:r>
          </a:p>
        </p:txBody>
      </p:sp>
      <p:sp>
        <p:nvSpPr>
          <p:cNvPr id="16" name="文本框 15"/>
          <p:cNvSpPr txBox="1"/>
          <p:nvPr/>
        </p:nvSpPr>
        <p:spPr>
          <a:xfrm>
            <a:off x="3494088" y="5654019"/>
            <a:ext cx="5203825" cy="338554"/>
          </a:xfrm>
          <a:prstGeom prst="rect">
            <a:avLst/>
          </a:prstGeom>
          <a:noFill/>
        </p:spPr>
        <p:txBody>
          <a:bodyPr wrap="square" rtlCol="0">
            <a:spAutoFit/>
          </a:bodyPr>
          <a:lstStyle/>
          <a:p>
            <a:pPr algn="ctr"/>
            <a:r>
              <a:rPr lang="zh-CN" altLang="en-US" sz="1600" dirty="0"/>
              <a:t>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6540500" y="2218907"/>
            <a:ext cx="4506679" cy="549693"/>
          </a:xfrm>
          <a:prstGeom prst="rect">
            <a:avLst/>
          </a:prstGeom>
          <a:noFill/>
          <a:ln w="28575">
            <a:solidFill>
              <a:srgbClr val="D282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9" name="图片 18"/>
          <p:cNvPicPr>
            <a:picLocks noChangeAspect="1"/>
          </p:cNvPicPr>
          <p:nvPr/>
        </p:nvPicPr>
        <p:blipFill>
          <a:blip r:embed="rId2">
            <a:extLst>
              <a:ext uri="{28A0092B-C50C-407E-A947-70E740481C1C}">
                <a14:useLocalDpi xmlns:a14="http://schemas.microsoft.com/office/drawing/2010/main" val="0"/>
              </a:ext>
            </a:extLst>
          </a:blip>
          <a:srcRect l="43135" t="8329" r="19307" b="12417"/>
          <a:stretch>
            <a:fillRect/>
          </a:stretch>
        </p:blipFill>
        <p:spPr>
          <a:xfrm rot="21307811" flipH="1">
            <a:off x="1385210" y="509007"/>
            <a:ext cx="4152902" cy="5839984"/>
          </a:xfrm>
          <a:custGeom>
            <a:avLst/>
            <a:gdLst>
              <a:gd name="connsiteX0" fmla="*/ 340410 w 3863586"/>
              <a:gd name="connsiteY0" fmla="*/ 4503418 h 5433136"/>
              <a:gd name="connsiteX1" fmla="*/ 148330 w 3863586"/>
              <a:gd name="connsiteY1" fmla="*/ 4623195 h 5433136"/>
              <a:gd name="connsiteX2" fmla="*/ 249675 w 3863586"/>
              <a:gd name="connsiteY2" fmla="*/ 4894472 h 5433136"/>
              <a:gd name="connsiteX3" fmla="*/ 1390255 w 3863586"/>
              <a:gd name="connsiteY3" fmla="*/ 5414627 h 5433136"/>
              <a:gd name="connsiteX4" fmla="*/ 1661532 w 3863586"/>
              <a:gd name="connsiteY4" fmla="*/ 5313282 h 5433136"/>
              <a:gd name="connsiteX5" fmla="*/ 1560187 w 3863586"/>
              <a:gd name="connsiteY5" fmla="*/ 5042004 h 5433136"/>
              <a:gd name="connsiteX6" fmla="*/ 419608 w 3863586"/>
              <a:gd name="connsiteY6" fmla="*/ 4521850 h 5433136"/>
              <a:gd name="connsiteX7" fmla="*/ 340410 w 3863586"/>
              <a:gd name="connsiteY7" fmla="*/ 4503418 h 5433136"/>
              <a:gd name="connsiteX8" fmla="*/ 327171 w 3863586"/>
              <a:gd name="connsiteY8" fmla="*/ 4002837 h 5433136"/>
              <a:gd name="connsiteX9" fmla="*/ 135091 w 3863586"/>
              <a:gd name="connsiteY9" fmla="*/ 4122613 h 5433136"/>
              <a:gd name="connsiteX10" fmla="*/ 236437 w 3863586"/>
              <a:gd name="connsiteY10" fmla="*/ 4393891 h 5433136"/>
              <a:gd name="connsiteX11" fmla="*/ 1776900 w 3863586"/>
              <a:gd name="connsiteY11" fmla="*/ 5096410 h 5433136"/>
              <a:gd name="connsiteX12" fmla="*/ 2048178 w 3863586"/>
              <a:gd name="connsiteY12" fmla="*/ 4995065 h 5433136"/>
              <a:gd name="connsiteX13" fmla="*/ 1946833 w 3863586"/>
              <a:gd name="connsiteY13" fmla="*/ 4723788 h 5433136"/>
              <a:gd name="connsiteX14" fmla="*/ 406369 w 3863586"/>
              <a:gd name="connsiteY14" fmla="*/ 4021268 h 5433136"/>
              <a:gd name="connsiteX15" fmla="*/ 327171 w 3863586"/>
              <a:gd name="connsiteY15" fmla="*/ 4002837 h 5433136"/>
              <a:gd name="connsiteX16" fmla="*/ 395724 w 3863586"/>
              <a:gd name="connsiteY16" fmla="*/ 3539562 h 5433136"/>
              <a:gd name="connsiteX17" fmla="*/ 203644 w 3863586"/>
              <a:gd name="connsiteY17" fmla="*/ 3659339 h 5433136"/>
              <a:gd name="connsiteX18" fmla="*/ 304990 w 3863586"/>
              <a:gd name="connsiteY18" fmla="*/ 3930615 h 5433136"/>
              <a:gd name="connsiteX19" fmla="*/ 2081750 w 3863586"/>
              <a:gd name="connsiteY19" fmla="*/ 4740897 h 5433136"/>
              <a:gd name="connsiteX20" fmla="*/ 2353028 w 3863586"/>
              <a:gd name="connsiteY20" fmla="*/ 4639553 h 5433136"/>
              <a:gd name="connsiteX21" fmla="*/ 2251682 w 3863586"/>
              <a:gd name="connsiteY21" fmla="*/ 4368275 h 5433136"/>
              <a:gd name="connsiteX22" fmla="*/ 474922 w 3863586"/>
              <a:gd name="connsiteY22" fmla="*/ 3557993 h 5433136"/>
              <a:gd name="connsiteX23" fmla="*/ 395724 w 3863586"/>
              <a:gd name="connsiteY23" fmla="*/ 3539562 h 5433136"/>
              <a:gd name="connsiteX24" fmla="*/ 400661 w 3863586"/>
              <a:gd name="connsiteY24" fmla="*/ 3047275 h 5433136"/>
              <a:gd name="connsiteX25" fmla="*/ 208581 w 3863586"/>
              <a:gd name="connsiteY25" fmla="*/ 3167051 h 5433136"/>
              <a:gd name="connsiteX26" fmla="*/ 309926 w 3863586"/>
              <a:gd name="connsiteY26" fmla="*/ 3438329 h 5433136"/>
              <a:gd name="connsiteX27" fmla="*/ 2450218 w 3863586"/>
              <a:gd name="connsiteY27" fmla="*/ 4414396 h 5433136"/>
              <a:gd name="connsiteX28" fmla="*/ 2721495 w 3863586"/>
              <a:gd name="connsiteY28" fmla="*/ 4313052 h 5433136"/>
              <a:gd name="connsiteX29" fmla="*/ 2620181 w 3863586"/>
              <a:gd name="connsiteY29" fmla="*/ 4041774 h 5433136"/>
              <a:gd name="connsiteX30" fmla="*/ 479859 w 3863586"/>
              <a:gd name="connsiteY30" fmla="*/ 3065706 h 5433136"/>
              <a:gd name="connsiteX31" fmla="*/ 400661 w 3863586"/>
              <a:gd name="connsiteY31" fmla="*/ 3047275 h 5433136"/>
              <a:gd name="connsiteX32" fmla="*/ 419230 w 3863586"/>
              <a:gd name="connsiteY32" fmla="*/ 2561205 h 5433136"/>
              <a:gd name="connsiteX33" fmla="*/ 227150 w 3863586"/>
              <a:gd name="connsiteY33" fmla="*/ 2680981 h 5433136"/>
              <a:gd name="connsiteX34" fmla="*/ 328495 w 3863586"/>
              <a:gd name="connsiteY34" fmla="*/ 2952258 h 5433136"/>
              <a:gd name="connsiteX35" fmla="*/ 2805054 w 3863586"/>
              <a:gd name="connsiteY35" fmla="*/ 4081679 h 5433136"/>
              <a:gd name="connsiteX36" fmla="*/ 3076332 w 3863586"/>
              <a:gd name="connsiteY36" fmla="*/ 3980334 h 5433136"/>
              <a:gd name="connsiteX37" fmla="*/ 2974987 w 3863586"/>
              <a:gd name="connsiteY37" fmla="*/ 3709057 h 5433136"/>
              <a:gd name="connsiteX38" fmla="*/ 498427 w 3863586"/>
              <a:gd name="connsiteY38" fmla="*/ 2579636 h 5433136"/>
              <a:gd name="connsiteX39" fmla="*/ 419230 w 3863586"/>
              <a:gd name="connsiteY39" fmla="*/ 2561205 h 5433136"/>
              <a:gd name="connsiteX40" fmla="*/ 210590 w 3863586"/>
              <a:gd name="connsiteY40" fmla="*/ 1971517 h 5433136"/>
              <a:gd name="connsiteX41" fmla="*/ 18510 w 3863586"/>
              <a:gd name="connsiteY41" fmla="*/ 2091293 h 5433136"/>
              <a:gd name="connsiteX42" fmla="*/ 119855 w 3863586"/>
              <a:gd name="connsiteY42" fmla="*/ 2362571 h 5433136"/>
              <a:gd name="connsiteX43" fmla="*/ 3387097 w 3863586"/>
              <a:gd name="connsiteY43" fmla="*/ 3852578 h 5433136"/>
              <a:gd name="connsiteX44" fmla="*/ 3658375 w 3863586"/>
              <a:gd name="connsiteY44" fmla="*/ 3751233 h 5433136"/>
              <a:gd name="connsiteX45" fmla="*/ 3557030 w 3863586"/>
              <a:gd name="connsiteY45" fmla="*/ 3479955 h 5433136"/>
              <a:gd name="connsiteX46" fmla="*/ 289788 w 3863586"/>
              <a:gd name="connsiteY46" fmla="*/ 1989948 h 5433136"/>
              <a:gd name="connsiteX47" fmla="*/ 210590 w 3863586"/>
              <a:gd name="connsiteY47" fmla="*/ 1971517 h 5433136"/>
              <a:gd name="connsiteX48" fmla="*/ 397292 w 3863586"/>
              <a:gd name="connsiteY48" fmla="*/ 1562123 h 5433136"/>
              <a:gd name="connsiteX49" fmla="*/ 205212 w 3863586"/>
              <a:gd name="connsiteY49" fmla="*/ 1681899 h 5433136"/>
              <a:gd name="connsiteX50" fmla="*/ 306557 w 3863586"/>
              <a:gd name="connsiteY50" fmla="*/ 1953177 h 5433136"/>
              <a:gd name="connsiteX51" fmla="*/ 3573799 w 3863586"/>
              <a:gd name="connsiteY51" fmla="*/ 3443184 h 5433136"/>
              <a:gd name="connsiteX52" fmla="*/ 3845076 w 3863586"/>
              <a:gd name="connsiteY52" fmla="*/ 3341839 h 5433136"/>
              <a:gd name="connsiteX53" fmla="*/ 3743731 w 3863586"/>
              <a:gd name="connsiteY53" fmla="*/ 3070562 h 5433136"/>
              <a:gd name="connsiteX54" fmla="*/ 476489 w 3863586"/>
              <a:gd name="connsiteY54" fmla="*/ 1580555 h 5433136"/>
              <a:gd name="connsiteX55" fmla="*/ 397292 w 3863586"/>
              <a:gd name="connsiteY55" fmla="*/ 1562123 h 5433136"/>
              <a:gd name="connsiteX56" fmla="*/ 979335 w 3863586"/>
              <a:gd name="connsiteY56" fmla="*/ 1333023 h 5433136"/>
              <a:gd name="connsiteX57" fmla="*/ 787255 w 3863586"/>
              <a:gd name="connsiteY57" fmla="*/ 1452799 h 5433136"/>
              <a:gd name="connsiteX58" fmla="*/ 888600 w 3863586"/>
              <a:gd name="connsiteY58" fmla="*/ 1724077 h 5433136"/>
              <a:gd name="connsiteX59" fmla="*/ 3365159 w 3863586"/>
              <a:gd name="connsiteY59" fmla="*/ 2853497 h 5433136"/>
              <a:gd name="connsiteX60" fmla="*/ 3636437 w 3863586"/>
              <a:gd name="connsiteY60" fmla="*/ 2752152 h 5433136"/>
              <a:gd name="connsiteX61" fmla="*/ 3535092 w 3863586"/>
              <a:gd name="connsiteY61" fmla="*/ 2480874 h 5433136"/>
              <a:gd name="connsiteX62" fmla="*/ 1058533 w 3863586"/>
              <a:gd name="connsiteY62" fmla="*/ 1351454 h 5433136"/>
              <a:gd name="connsiteX63" fmla="*/ 979335 w 3863586"/>
              <a:gd name="connsiteY63" fmla="*/ 1333023 h 5433136"/>
              <a:gd name="connsiteX64" fmla="*/ 1334170 w 3863586"/>
              <a:gd name="connsiteY64" fmla="*/ 1000305 h 5433136"/>
              <a:gd name="connsiteX65" fmla="*/ 1142090 w 3863586"/>
              <a:gd name="connsiteY65" fmla="*/ 1120081 h 5433136"/>
              <a:gd name="connsiteX66" fmla="*/ 1243435 w 3863586"/>
              <a:gd name="connsiteY66" fmla="*/ 1391358 h 5433136"/>
              <a:gd name="connsiteX67" fmla="*/ 3383727 w 3863586"/>
              <a:gd name="connsiteY67" fmla="*/ 2367425 h 5433136"/>
              <a:gd name="connsiteX68" fmla="*/ 3655005 w 3863586"/>
              <a:gd name="connsiteY68" fmla="*/ 2266080 h 5433136"/>
              <a:gd name="connsiteX69" fmla="*/ 3553660 w 3863586"/>
              <a:gd name="connsiteY69" fmla="*/ 1994802 h 5433136"/>
              <a:gd name="connsiteX70" fmla="*/ 1413368 w 3863586"/>
              <a:gd name="connsiteY70" fmla="*/ 1018736 h 5433136"/>
              <a:gd name="connsiteX71" fmla="*/ 1334170 w 3863586"/>
              <a:gd name="connsiteY71" fmla="*/ 1000305 h 5433136"/>
              <a:gd name="connsiteX72" fmla="*/ 1702638 w 3863586"/>
              <a:gd name="connsiteY72" fmla="*/ 673803 h 5433136"/>
              <a:gd name="connsiteX73" fmla="*/ 1510557 w 3863586"/>
              <a:gd name="connsiteY73" fmla="*/ 793579 h 5433136"/>
              <a:gd name="connsiteX74" fmla="*/ 1611903 w 3863586"/>
              <a:gd name="connsiteY74" fmla="*/ 1064857 h 5433136"/>
              <a:gd name="connsiteX75" fmla="*/ 3388663 w 3863586"/>
              <a:gd name="connsiteY75" fmla="*/ 1875138 h 5433136"/>
              <a:gd name="connsiteX76" fmla="*/ 3659941 w 3863586"/>
              <a:gd name="connsiteY76" fmla="*/ 1773793 h 5433136"/>
              <a:gd name="connsiteX77" fmla="*/ 3558596 w 3863586"/>
              <a:gd name="connsiteY77" fmla="*/ 1502517 h 5433136"/>
              <a:gd name="connsiteX78" fmla="*/ 1781835 w 3863586"/>
              <a:gd name="connsiteY78" fmla="*/ 692235 h 5433136"/>
              <a:gd name="connsiteX79" fmla="*/ 1702638 w 3863586"/>
              <a:gd name="connsiteY79" fmla="*/ 673803 h 5433136"/>
              <a:gd name="connsiteX80" fmla="*/ 2007487 w 3863586"/>
              <a:gd name="connsiteY80" fmla="*/ 318290 h 5433136"/>
              <a:gd name="connsiteX81" fmla="*/ 1815408 w 3863586"/>
              <a:gd name="connsiteY81" fmla="*/ 438067 h 5433136"/>
              <a:gd name="connsiteX82" fmla="*/ 1916753 w 3863586"/>
              <a:gd name="connsiteY82" fmla="*/ 709344 h 5433136"/>
              <a:gd name="connsiteX83" fmla="*/ 3457217 w 3863586"/>
              <a:gd name="connsiteY83" fmla="*/ 1411865 h 5433136"/>
              <a:gd name="connsiteX84" fmla="*/ 3728495 w 3863586"/>
              <a:gd name="connsiteY84" fmla="*/ 1310520 h 5433136"/>
              <a:gd name="connsiteX85" fmla="*/ 3627150 w 3863586"/>
              <a:gd name="connsiteY85" fmla="*/ 1039241 h 5433136"/>
              <a:gd name="connsiteX86" fmla="*/ 2086685 w 3863586"/>
              <a:gd name="connsiteY86" fmla="*/ 336722 h 5433136"/>
              <a:gd name="connsiteX87" fmla="*/ 2007487 w 3863586"/>
              <a:gd name="connsiteY87" fmla="*/ 318290 h 5433136"/>
              <a:gd name="connsiteX88" fmla="*/ 2394131 w 3863586"/>
              <a:gd name="connsiteY88" fmla="*/ 79 h 5433136"/>
              <a:gd name="connsiteX89" fmla="*/ 2202052 w 3863586"/>
              <a:gd name="connsiteY89" fmla="*/ 119855 h 5433136"/>
              <a:gd name="connsiteX90" fmla="*/ 2303397 w 3863586"/>
              <a:gd name="connsiteY90" fmla="*/ 391133 h 5433136"/>
              <a:gd name="connsiteX91" fmla="*/ 3443977 w 3863586"/>
              <a:gd name="connsiteY91" fmla="*/ 911288 h 5433136"/>
              <a:gd name="connsiteX92" fmla="*/ 3715254 w 3863586"/>
              <a:gd name="connsiteY92" fmla="*/ 809943 h 5433136"/>
              <a:gd name="connsiteX93" fmla="*/ 3613909 w 3863586"/>
              <a:gd name="connsiteY93" fmla="*/ 538665 h 5433136"/>
              <a:gd name="connsiteX94" fmla="*/ 2473329 w 3863586"/>
              <a:gd name="connsiteY94" fmla="*/ 18510 h 5433136"/>
              <a:gd name="connsiteX95" fmla="*/ 2394131 w 3863586"/>
              <a:gd name="connsiteY95" fmla="*/ 79 h 54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863586" h="5433136">
                <a:moveTo>
                  <a:pt x="340410" y="4503418"/>
                </a:moveTo>
                <a:cubicBezTo>
                  <a:pt x="260641" y="4501206"/>
                  <a:pt x="183524" y="4546022"/>
                  <a:pt x="148330" y="4623195"/>
                </a:cubicBezTo>
                <a:cubicBezTo>
                  <a:pt x="101405" y="4726092"/>
                  <a:pt x="146778" y="4847547"/>
                  <a:pt x="249675" y="4894472"/>
                </a:cubicBezTo>
                <a:lnTo>
                  <a:pt x="1390255" y="5414627"/>
                </a:lnTo>
                <a:cubicBezTo>
                  <a:pt x="1493152" y="5461553"/>
                  <a:pt x="1614607" y="5416179"/>
                  <a:pt x="1661532" y="5313282"/>
                </a:cubicBezTo>
                <a:cubicBezTo>
                  <a:pt x="1708458" y="5210385"/>
                  <a:pt x="1663084" y="5088930"/>
                  <a:pt x="1560187" y="5042004"/>
                </a:cubicBezTo>
                <a:lnTo>
                  <a:pt x="419608" y="4521850"/>
                </a:lnTo>
                <a:cubicBezTo>
                  <a:pt x="393883" y="4510118"/>
                  <a:pt x="366999" y="4504156"/>
                  <a:pt x="340410" y="4503418"/>
                </a:cubicBezTo>
                <a:close/>
                <a:moveTo>
                  <a:pt x="327171" y="4002837"/>
                </a:moveTo>
                <a:cubicBezTo>
                  <a:pt x="247402" y="4000625"/>
                  <a:pt x="170286" y="4045440"/>
                  <a:pt x="135091" y="4122613"/>
                </a:cubicBezTo>
                <a:cubicBezTo>
                  <a:pt x="88166" y="4225510"/>
                  <a:pt x="133540" y="4346965"/>
                  <a:pt x="236437" y="4393891"/>
                </a:cubicBezTo>
                <a:lnTo>
                  <a:pt x="1776900" y="5096410"/>
                </a:lnTo>
                <a:cubicBezTo>
                  <a:pt x="1879798" y="5143336"/>
                  <a:pt x="2001252" y="5097962"/>
                  <a:pt x="2048178" y="4995065"/>
                </a:cubicBezTo>
                <a:cubicBezTo>
                  <a:pt x="2095103" y="4892168"/>
                  <a:pt x="2049730" y="4770713"/>
                  <a:pt x="1946833" y="4723788"/>
                </a:cubicBezTo>
                <a:lnTo>
                  <a:pt x="406369" y="4021268"/>
                </a:lnTo>
                <a:cubicBezTo>
                  <a:pt x="380645" y="4009537"/>
                  <a:pt x="353760" y="4003574"/>
                  <a:pt x="327171" y="4002837"/>
                </a:cubicBezTo>
                <a:close/>
                <a:moveTo>
                  <a:pt x="395724" y="3539562"/>
                </a:moveTo>
                <a:cubicBezTo>
                  <a:pt x="315956" y="3537349"/>
                  <a:pt x="238839" y="3582165"/>
                  <a:pt x="203644" y="3659339"/>
                </a:cubicBezTo>
                <a:cubicBezTo>
                  <a:pt x="156719" y="3762236"/>
                  <a:pt x="202093" y="3883690"/>
                  <a:pt x="304990" y="3930615"/>
                </a:cubicBezTo>
                <a:lnTo>
                  <a:pt x="2081750" y="4740897"/>
                </a:lnTo>
                <a:cubicBezTo>
                  <a:pt x="2184647" y="4787822"/>
                  <a:pt x="2306102" y="4742450"/>
                  <a:pt x="2353028" y="4639553"/>
                </a:cubicBezTo>
                <a:cubicBezTo>
                  <a:pt x="2399953" y="4536656"/>
                  <a:pt x="2354580" y="4415200"/>
                  <a:pt x="2251682" y="4368275"/>
                </a:cubicBezTo>
                <a:lnTo>
                  <a:pt x="474922" y="3557993"/>
                </a:lnTo>
                <a:cubicBezTo>
                  <a:pt x="449197" y="3546262"/>
                  <a:pt x="422313" y="3540299"/>
                  <a:pt x="395724" y="3539562"/>
                </a:cubicBezTo>
                <a:close/>
                <a:moveTo>
                  <a:pt x="400661" y="3047275"/>
                </a:moveTo>
                <a:cubicBezTo>
                  <a:pt x="320893" y="3045062"/>
                  <a:pt x="243775" y="3089879"/>
                  <a:pt x="208581" y="3167051"/>
                </a:cubicBezTo>
                <a:cubicBezTo>
                  <a:pt x="161657" y="3269948"/>
                  <a:pt x="207029" y="3391403"/>
                  <a:pt x="309926" y="3438329"/>
                </a:cubicBezTo>
                <a:lnTo>
                  <a:pt x="2450218" y="4414396"/>
                </a:lnTo>
                <a:cubicBezTo>
                  <a:pt x="2553115" y="4461321"/>
                  <a:pt x="2674569" y="4415949"/>
                  <a:pt x="2721495" y="4313052"/>
                </a:cubicBezTo>
                <a:cubicBezTo>
                  <a:pt x="2768421" y="4210155"/>
                  <a:pt x="2723047" y="4088699"/>
                  <a:pt x="2620181" y="4041774"/>
                </a:cubicBezTo>
                <a:lnTo>
                  <a:pt x="479859" y="3065706"/>
                </a:lnTo>
                <a:cubicBezTo>
                  <a:pt x="454135" y="3053975"/>
                  <a:pt x="427251" y="3048012"/>
                  <a:pt x="400661" y="3047275"/>
                </a:cubicBezTo>
                <a:close/>
                <a:moveTo>
                  <a:pt x="419230" y="2561205"/>
                </a:moveTo>
                <a:cubicBezTo>
                  <a:pt x="339461" y="2558993"/>
                  <a:pt x="262344" y="2603808"/>
                  <a:pt x="227150" y="2680981"/>
                </a:cubicBezTo>
                <a:cubicBezTo>
                  <a:pt x="180225" y="2783878"/>
                  <a:pt x="225599" y="2905332"/>
                  <a:pt x="328495" y="2952258"/>
                </a:cubicBezTo>
                <a:lnTo>
                  <a:pt x="2805054" y="4081679"/>
                </a:lnTo>
                <a:cubicBezTo>
                  <a:pt x="2907951" y="4128605"/>
                  <a:pt x="3029406" y="4083231"/>
                  <a:pt x="3076332" y="3980334"/>
                </a:cubicBezTo>
                <a:cubicBezTo>
                  <a:pt x="3123258" y="3877437"/>
                  <a:pt x="3077884" y="3755982"/>
                  <a:pt x="2974987" y="3709057"/>
                </a:cubicBezTo>
                <a:lnTo>
                  <a:pt x="498427" y="2579636"/>
                </a:lnTo>
                <a:cubicBezTo>
                  <a:pt x="472703" y="2567905"/>
                  <a:pt x="445820" y="2561942"/>
                  <a:pt x="419230" y="2561205"/>
                </a:cubicBezTo>
                <a:close/>
                <a:moveTo>
                  <a:pt x="210590" y="1971517"/>
                </a:moveTo>
                <a:cubicBezTo>
                  <a:pt x="130821" y="1969305"/>
                  <a:pt x="53704" y="2014121"/>
                  <a:pt x="18510" y="2091293"/>
                </a:cubicBezTo>
                <a:cubicBezTo>
                  <a:pt x="-28416" y="2194190"/>
                  <a:pt x="16958" y="2315645"/>
                  <a:pt x="119855" y="2362571"/>
                </a:cubicBezTo>
                <a:lnTo>
                  <a:pt x="3387097" y="3852578"/>
                </a:lnTo>
                <a:cubicBezTo>
                  <a:pt x="3489994" y="3899504"/>
                  <a:pt x="3611449" y="3854130"/>
                  <a:pt x="3658375" y="3751233"/>
                </a:cubicBezTo>
                <a:cubicBezTo>
                  <a:pt x="3705301" y="3648336"/>
                  <a:pt x="3659927" y="3526881"/>
                  <a:pt x="3557030" y="3479955"/>
                </a:cubicBezTo>
                <a:lnTo>
                  <a:pt x="289788" y="1989948"/>
                </a:lnTo>
                <a:cubicBezTo>
                  <a:pt x="264063" y="1978217"/>
                  <a:pt x="237179" y="1972254"/>
                  <a:pt x="210590" y="1971517"/>
                </a:cubicBezTo>
                <a:close/>
                <a:moveTo>
                  <a:pt x="397292" y="1562123"/>
                </a:moveTo>
                <a:cubicBezTo>
                  <a:pt x="317523" y="1559910"/>
                  <a:pt x="240406" y="1604727"/>
                  <a:pt x="205212" y="1681899"/>
                </a:cubicBezTo>
                <a:cubicBezTo>
                  <a:pt x="158286" y="1784796"/>
                  <a:pt x="203660" y="1906252"/>
                  <a:pt x="306557" y="1953177"/>
                </a:cubicBezTo>
                <a:lnTo>
                  <a:pt x="3573799" y="3443184"/>
                </a:lnTo>
                <a:cubicBezTo>
                  <a:pt x="3676696" y="3490110"/>
                  <a:pt x="3798151" y="3444736"/>
                  <a:pt x="3845076" y="3341839"/>
                </a:cubicBezTo>
                <a:cubicBezTo>
                  <a:pt x="3892002" y="3238942"/>
                  <a:pt x="3846629" y="3117487"/>
                  <a:pt x="3743731" y="3070562"/>
                </a:cubicBezTo>
                <a:lnTo>
                  <a:pt x="476489" y="1580555"/>
                </a:lnTo>
                <a:cubicBezTo>
                  <a:pt x="450765" y="1568823"/>
                  <a:pt x="423880" y="1562861"/>
                  <a:pt x="397292" y="1562123"/>
                </a:cubicBezTo>
                <a:close/>
                <a:moveTo>
                  <a:pt x="979335" y="1333023"/>
                </a:moveTo>
                <a:cubicBezTo>
                  <a:pt x="899567" y="1330811"/>
                  <a:pt x="822449" y="1375627"/>
                  <a:pt x="787255" y="1452799"/>
                </a:cubicBezTo>
                <a:cubicBezTo>
                  <a:pt x="740329" y="1555696"/>
                  <a:pt x="785704" y="1677151"/>
                  <a:pt x="888600" y="1724077"/>
                </a:cubicBezTo>
                <a:lnTo>
                  <a:pt x="3365159" y="2853497"/>
                </a:lnTo>
                <a:cubicBezTo>
                  <a:pt x="3468056" y="2900422"/>
                  <a:pt x="3589511" y="2855049"/>
                  <a:pt x="3636437" y="2752152"/>
                </a:cubicBezTo>
                <a:cubicBezTo>
                  <a:pt x="3683362" y="2649255"/>
                  <a:pt x="3637988" y="2527800"/>
                  <a:pt x="3535092" y="2480874"/>
                </a:cubicBezTo>
                <a:lnTo>
                  <a:pt x="1058533" y="1351454"/>
                </a:lnTo>
                <a:cubicBezTo>
                  <a:pt x="1032808" y="1339723"/>
                  <a:pt x="1005925" y="1333760"/>
                  <a:pt x="979335" y="1333023"/>
                </a:cubicBezTo>
                <a:close/>
                <a:moveTo>
                  <a:pt x="1334170" y="1000305"/>
                </a:moveTo>
                <a:cubicBezTo>
                  <a:pt x="1254402" y="998093"/>
                  <a:pt x="1177285" y="1042908"/>
                  <a:pt x="1142090" y="1120081"/>
                </a:cubicBezTo>
                <a:cubicBezTo>
                  <a:pt x="1095166" y="1222978"/>
                  <a:pt x="1140538" y="1344433"/>
                  <a:pt x="1243435" y="1391358"/>
                </a:cubicBezTo>
                <a:lnTo>
                  <a:pt x="3383727" y="2367425"/>
                </a:lnTo>
                <a:cubicBezTo>
                  <a:pt x="3486624" y="2414351"/>
                  <a:pt x="3608079" y="2368977"/>
                  <a:pt x="3655005" y="2266080"/>
                </a:cubicBezTo>
                <a:cubicBezTo>
                  <a:pt x="3701930" y="2163183"/>
                  <a:pt x="3656557" y="2041728"/>
                  <a:pt x="3553660" y="1994802"/>
                </a:cubicBezTo>
                <a:lnTo>
                  <a:pt x="1413368" y="1018736"/>
                </a:lnTo>
                <a:cubicBezTo>
                  <a:pt x="1387644" y="1007004"/>
                  <a:pt x="1360760" y="1001042"/>
                  <a:pt x="1334170" y="1000305"/>
                </a:cubicBezTo>
                <a:close/>
                <a:moveTo>
                  <a:pt x="1702638" y="673803"/>
                </a:moveTo>
                <a:cubicBezTo>
                  <a:pt x="1622869" y="671591"/>
                  <a:pt x="1545752" y="716407"/>
                  <a:pt x="1510557" y="793579"/>
                </a:cubicBezTo>
                <a:cubicBezTo>
                  <a:pt x="1463632" y="896477"/>
                  <a:pt x="1509006" y="1017932"/>
                  <a:pt x="1611903" y="1064857"/>
                </a:cubicBezTo>
                <a:lnTo>
                  <a:pt x="3388663" y="1875138"/>
                </a:lnTo>
                <a:cubicBezTo>
                  <a:pt x="3491560" y="1922064"/>
                  <a:pt x="3613015" y="1876690"/>
                  <a:pt x="3659941" y="1773793"/>
                </a:cubicBezTo>
                <a:cubicBezTo>
                  <a:pt x="3706866" y="1670896"/>
                  <a:pt x="3661492" y="1549441"/>
                  <a:pt x="3558596" y="1502517"/>
                </a:cubicBezTo>
                <a:lnTo>
                  <a:pt x="1781835" y="692235"/>
                </a:lnTo>
                <a:cubicBezTo>
                  <a:pt x="1756111" y="680503"/>
                  <a:pt x="1729226" y="674541"/>
                  <a:pt x="1702638" y="673803"/>
                </a:cubicBezTo>
                <a:close/>
                <a:moveTo>
                  <a:pt x="2007487" y="318290"/>
                </a:moveTo>
                <a:cubicBezTo>
                  <a:pt x="1927719" y="316078"/>
                  <a:pt x="1850602" y="360895"/>
                  <a:pt x="1815408" y="438067"/>
                </a:cubicBezTo>
                <a:cubicBezTo>
                  <a:pt x="1768483" y="540963"/>
                  <a:pt x="1813856" y="662419"/>
                  <a:pt x="1916753" y="709344"/>
                </a:cubicBezTo>
                <a:lnTo>
                  <a:pt x="3457217" y="1411865"/>
                </a:lnTo>
                <a:cubicBezTo>
                  <a:pt x="3560114" y="1458790"/>
                  <a:pt x="3681569" y="1413417"/>
                  <a:pt x="3728495" y="1310520"/>
                </a:cubicBezTo>
                <a:cubicBezTo>
                  <a:pt x="3775420" y="1207623"/>
                  <a:pt x="3730047" y="1086167"/>
                  <a:pt x="3627150" y="1039241"/>
                </a:cubicBezTo>
                <a:lnTo>
                  <a:pt x="2086685" y="336722"/>
                </a:lnTo>
                <a:cubicBezTo>
                  <a:pt x="2060961" y="324991"/>
                  <a:pt x="2034077" y="319027"/>
                  <a:pt x="2007487" y="318290"/>
                </a:cubicBezTo>
                <a:close/>
                <a:moveTo>
                  <a:pt x="2394131" y="79"/>
                </a:moveTo>
                <a:cubicBezTo>
                  <a:pt x="2314363" y="-2133"/>
                  <a:pt x="2237246" y="42683"/>
                  <a:pt x="2202052" y="119855"/>
                </a:cubicBezTo>
                <a:cubicBezTo>
                  <a:pt x="2155126" y="222752"/>
                  <a:pt x="2200500" y="344207"/>
                  <a:pt x="2303397" y="391133"/>
                </a:cubicBezTo>
                <a:lnTo>
                  <a:pt x="3443977" y="911288"/>
                </a:lnTo>
                <a:cubicBezTo>
                  <a:pt x="3546873" y="958213"/>
                  <a:pt x="3668328" y="912840"/>
                  <a:pt x="3715254" y="809943"/>
                </a:cubicBezTo>
                <a:cubicBezTo>
                  <a:pt x="3762180" y="707046"/>
                  <a:pt x="3716806" y="585591"/>
                  <a:pt x="3613909" y="538665"/>
                </a:cubicBezTo>
                <a:lnTo>
                  <a:pt x="2473329" y="18510"/>
                </a:lnTo>
                <a:cubicBezTo>
                  <a:pt x="2447605" y="6779"/>
                  <a:pt x="2420721" y="816"/>
                  <a:pt x="2394131" y="79"/>
                </a:cubicBezTo>
                <a:close/>
              </a:path>
            </a:pathLst>
          </a:custGeom>
        </p:spPr>
      </p:pic>
      <p:sp useBgFill="1">
        <p:nvSpPr>
          <p:cNvPr id="20" name="文本框 19"/>
          <p:cNvSpPr txBox="1"/>
          <p:nvPr/>
        </p:nvSpPr>
        <p:spPr>
          <a:xfrm>
            <a:off x="6683673" y="1689100"/>
            <a:ext cx="3570208" cy="891206"/>
          </a:xfrm>
          <a:prstGeom prst="rect">
            <a:avLst/>
          </a:prstGeom>
        </p:spPr>
        <p:txBody>
          <a:bodyPr wrap="none" rtlCol="0">
            <a:spAutoFit/>
          </a:bodyPr>
          <a:lstStyle/>
          <a:p>
            <a:pPr algn="just">
              <a:lnSpc>
                <a:spcPct val="130000"/>
              </a:lnSpc>
            </a:pPr>
            <a:r>
              <a:rPr lang="zh-CN" altLang="en-US" sz="4400" b="1" dirty="0">
                <a:solidFill>
                  <a:srgbClr val="D28244"/>
                </a:solidFill>
                <a:effectLst>
                  <a:outerShdw blurRad="38100" dist="38100" dir="2700000" algn="tl">
                    <a:srgbClr val="000000">
                      <a:alpha val="43137"/>
                    </a:srgbClr>
                  </a:outerShdw>
                </a:effectLst>
                <a:latin typeface="+mj-ea"/>
                <a:ea typeface="+mj-ea"/>
              </a:rPr>
              <a:t>点击更换文本</a:t>
            </a:r>
          </a:p>
        </p:txBody>
      </p:sp>
      <p:sp>
        <p:nvSpPr>
          <p:cNvPr id="21" name="文本框 20"/>
          <p:cNvSpPr txBox="1"/>
          <p:nvPr/>
        </p:nvSpPr>
        <p:spPr>
          <a:xfrm>
            <a:off x="6683672" y="3169466"/>
            <a:ext cx="4633679" cy="1255665"/>
          </a:xfrm>
          <a:prstGeom prst="rect">
            <a:avLst/>
          </a:prstGeom>
          <a:noFill/>
        </p:spPr>
        <p:txBody>
          <a:bodyPr wrap="square" rtlCol="0">
            <a:spAutoFit/>
          </a:bodyPr>
          <a:lstStyle/>
          <a:p>
            <a:pPr algn="just">
              <a:lnSpc>
                <a:spcPct val="130000"/>
              </a:lnSpc>
            </a:pPr>
            <a:r>
              <a:rPr lang="zh-CN" altLang="en-US" sz="2000" dirty="0">
                <a:solidFill>
                  <a:schemeClr val="tx1">
                    <a:lumMod val="85000"/>
                    <a:lumOff val="15000"/>
                  </a:schemeClr>
                </a:solidFill>
              </a:rPr>
              <a:t>点击此处更换文本点击此处更换文本点击此处更换文本点击此处更换文本点击此处更换文本点击此处更换文本</a:t>
            </a:r>
            <a:endParaRPr lang="zh-CN" altLang="en-US" sz="2000" b="1" dirty="0">
              <a:solidFill>
                <a:schemeClr val="bg1"/>
              </a:solidFill>
              <a:effectLst>
                <a:outerShdw blurRad="38100" dist="38100" dir="2700000" algn="tl">
                  <a:srgbClr val="000000">
                    <a:alpha val="43137"/>
                  </a:srgbClr>
                </a:outerShdw>
              </a:effectLst>
            </a:endParaRPr>
          </a:p>
        </p:txBody>
      </p:sp>
      <p:sp>
        <p:nvSpPr>
          <p:cNvPr id="23" name="椭圆 22"/>
          <p:cNvSpPr/>
          <p:nvPr/>
        </p:nvSpPr>
        <p:spPr>
          <a:xfrm>
            <a:off x="10951929" y="2673350"/>
            <a:ext cx="190500" cy="190500"/>
          </a:xfrm>
          <a:prstGeom prst="ellipse">
            <a:avLst/>
          </a:prstGeom>
          <a:solidFill>
            <a:srgbClr val="D28244"/>
          </a:solidFill>
          <a:ln w="19050">
            <a:noFill/>
          </a:ln>
          <a:effectLst>
            <a:outerShdw blurRad="152400" dist="25400" dir="5400000" algn="ctr" rotWithShape="0">
              <a:srgbClr val="822505">
                <a:alpha val="8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4492" b="11100"/>
          <a:stretch>
            <a:fillRect/>
          </a:stretch>
        </p:blipFill>
        <p:spPr>
          <a:xfrm>
            <a:off x="0" y="0"/>
            <a:ext cx="12192000" cy="6858000"/>
          </a:xfrm>
          <a:prstGeom prst="rect">
            <a:avLst/>
          </a:prstGeom>
        </p:spPr>
      </p:pic>
      <p:sp>
        <p:nvSpPr>
          <p:cNvPr id="10" name="矩形 9"/>
          <p:cNvSpPr/>
          <p:nvPr/>
        </p:nvSpPr>
        <p:spPr>
          <a:xfrm>
            <a:off x="0" y="0"/>
            <a:ext cx="12192000" cy="6858000"/>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2" name="组合 11"/>
          <p:cNvGrpSpPr/>
          <p:nvPr/>
        </p:nvGrpSpPr>
        <p:grpSpPr>
          <a:xfrm>
            <a:off x="5460504" y="1079500"/>
            <a:ext cx="1246584" cy="1246584"/>
            <a:chOff x="5472708" y="774700"/>
            <a:chExt cx="1246584" cy="1246584"/>
          </a:xfrm>
        </p:grpSpPr>
        <p:grpSp>
          <p:nvGrpSpPr>
            <p:cNvPr id="5" name="组合 4"/>
            <p:cNvGrpSpPr/>
            <p:nvPr/>
          </p:nvGrpSpPr>
          <p:grpSpPr>
            <a:xfrm>
              <a:off x="5472708" y="774700"/>
              <a:ext cx="1246584" cy="1246584"/>
              <a:chOff x="6273800" y="469900"/>
              <a:chExt cx="1246584" cy="1246584"/>
            </a:xfrm>
          </p:grpSpPr>
          <p:sp>
            <p:nvSpPr>
              <p:cNvPr id="7" name="矩形 6"/>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5482064" y="843994"/>
              <a:ext cx="1236236" cy="1107996"/>
            </a:xfrm>
            <a:prstGeom prst="rect">
              <a:avLst/>
            </a:prstGeom>
            <a:noFill/>
          </p:spPr>
          <p:txBody>
            <a:bodyPr wrap="none" rtlCol="0">
              <a:spAutoFit/>
            </a:bodyPr>
            <a:lstStyle/>
            <a:p>
              <a:r>
                <a:rPr lang="en-US" altLang="zh-CN" sz="6600" b="1" dirty="0">
                  <a:solidFill>
                    <a:prstClr val="white"/>
                  </a:solidFill>
                  <a:latin typeface="华文中宋" panose="02010600040101010101" pitchFamily="2" charset="-122"/>
                  <a:ea typeface="华文中宋" panose="02010600040101010101" pitchFamily="2" charset="-122"/>
                </a:rPr>
                <a:t>02</a:t>
              </a:r>
              <a:endParaRPr lang="zh-CN" altLang="en-US" sz="2000" dirty="0"/>
            </a:p>
          </p:txBody>
        </p:sp>
      </p:grpSp>
      <p:grpSp>
        <p:nvGrpSpPr>
          <p:cNvPr id="3" name="组合 2"/>
          <p:cNvGrpSpPr/>
          <p:nvPr/>
        </p:nvGrpSpPr>
        <p:grpSpPr>
          <a:xfrm>
            <a:off x="2893153" y="3278583"/>
            <a:ext cx="6405695" cy="1107995"/>
            <a:chOff x="3441024" y="4582486"/>
            <a:chExt cx="5181600" cy="762000"/>
          </a:xfrm>
        </p:grpSpPr>
        <p:cxnSp>
          <p:nvCxnSpPr>
            <p:cNvPr id="25" name="直接连接符 24"/>
            <p:cNvCxnSpPr/>
            <p:nvPr/>
          </p:nvCxnSpPr>
          <p:spPr>
            <a:xfrm>
              <a:off x="3441024" y="4582486"/>
              <a:ext cx="5144174"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3441024" y="4582486"/>
              <a:ext cx="5181600"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441024" y="4582486"/>
              <a:ext cx="5181600" cy="762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9" name="文本框 28"/>
          <p:cNvSpPr txBox="1"/>
          <p:nvPr/>
        </p:nvSpPr>
        <p:spPr>
          <a:xfrm>
            <a:off x="3541455" y="3405584"/>
            <a:ext cx="5109091" cy="830997"/>
          </a:xfrm>
          <a:prstGeom prst="rect">
            <a:avLst/>
          </a:prstGeom>
          <a:noFill/>
        </p:spPr>
        <p:txBody>
          <a:bodyPr wrap="none" rtlCol="0">
            <a:spAutoFit/>
          </a:bodyPr>
          <a:lstStyle/>
          <a:p>
            <a:r>
              <a:rPr lang="zh-CN" altLang="en-US" sz="4800" dirty="0">
                <a:solidFill>
                  <a:schemeClr val="bg1"/>
                </a:solidFill>
              </a:rPr>
              <a:t>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971864" y="1310031"/>
            <a:ext cx="4297972" cy="4237938"/>
            <a:chOff x="4263163" y="1823930"/>
            <a:chExt cx="3715374" cy="3663478"/>
          </a:xfrm>
        </p:grpSpPr>
        <p:graphicFrame>
          <p:nvGraphicFramePr>
            <p:cNvPr id="2" name="차트 9"/>
            <p:cNvGraphicFramePr/>
            <p:nvPr/>
          </p:nvGraphicFramePr>
          <p:xfrm>
            <a:off x="4263163" y="1823930"/>
            <a:ext cx="3715374" cy="3663478"/>
          </p:xfrm>
          <a:graphic>
            <a:graphicData uri="http://schemas.openxmlformats.org/drawingml/2006/chart">
              <c:chart xmlns:c="http://schemas.openxmlformats.org/drawingml/2006/chart" xmlns:r="http://schemas.openxmlformats.org/officeDocument/2006/relationships" r:id="rId2"/>
            </a:graphicData>
          </a:graphic>
        </p:graphicFrame>
        <p:sp>
          <p:nvSpPr>
            <p:cNvPr id="3" name="Freeform 7"/>
            <p:cNvSpPr/>
            <p:nvPr/>
          </p:nvSpPr>
          <p:spPr>
            <a:xfrm>
              <a:off x="4275485" y="1853364"/>
              <a:ext cx="1563757" cy="1570766"/>
            </a:xfrm>
            <a:custGeom>
              <a:avLst/>
              <a:gdLst>
                <a:gd name="connsiteX0" fmla="*/ 1563757 w 1563757"/>
                <a:gd name="connsiteY0" fmla="*/ 0 h 1570766"/>
                <a:gd name="connsiteX1" fmla="*/ 1563757 w 1563757"/>
                <a:gd name="connsiteY1" fmla="*/ 1570766 h 1570766"/>
                <a:gd name="connsiteX2" fmla="*/ 195 w 1563757"/>
                <a:gd name="connsiteY2" fmla="*/ 1570766 h 1570766"/>
                <a:gd name="connsiteX3" fmla="*/ 0 w 1563757"/>
                <a:gd name="connsiteY3" fmla="*/ 1566902 h 1570766"/>
                <a:gd name="connsiteX4" fmla="*/ 1406846 w 1563757"/>
                <a:gd name="connsiteY4" fmla="*/ 7924 h 157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757" h="1570766">
                  <a:moveTo>
                    <a:pt x="1563757" y="0"/>
                  </a:moveTo>
                  <a:lnTo>
                    <a:pt x="1563757" y="1570766"/>
                  </a:lnTo>
                  <a:lnTo>
                    <a:pt x="195" y="1570766"/>
                  </a:lnTo>
                  <a:lnTo>
                    <a:pt x="0" y="1566902"/>
                  </a:lnTo>
                  <a:cubicBezTo>
                    <a:pt x="0" y="755526"/>
                    <a:pt x="616642" y="88173"/>
                    <a:pt x="1406846" y="7924"/>
                  </a:cubicBezTo>
                  <a:close/>
                </a:path>
              </a:pathLst>
            </a:custGeom>
            <a:pattFill prst="lgGrid">
              <a:fgClr>
                <a:srgbClr val="82250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Calibri" panose="020F0502020204030204" pitchFamily="34" charset="0"/>
              </a:endParaRPr>
            </a:p>
          </p:txBody>
        </p:sp>
        <p:graphicFrame>
          <p:nvGraphicFramePr>
            <p:cNvPr id="4" name="차트 9"/>
            <p:cNvGraphicFramePr/>
            <p:nvPr/>
          </p:nvGraphicFramePr>
          <p:xfrm>
            <a:off x="4263163" y="1823930"/>
            <a:ext cx="3715374" cy="3663478"/>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36" name="组合 35"/>
          <p:cNvGrpSpPr/>
          <p:nvPr/>
        </p:nvGrpSpPr>
        <p:grpSpPr>
          <a:xfrm>
            <a:off x="7589730" y="1310031"/>
            <a:ext cx="3556000" cy="1026756"/>
            <a:chOff x="7691330" y="1310031"/>
            <a:chExt cx="3556000" cy="1026756"/>
          </a:xfrm>
        </p:grpSpPr>
        <p:sp>
          <p:nvSpPr>
            <p:cNvPr id="34" name="文本框 33"/>
            <p:cNvSpPr txBox="1"/>
            <p:nvPr/>
          </p:nvSpPr>
          <p:spPr>
            <a:xfrm>
              <a:off x="7691330" y="1310031"/>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更换文本</a:t>
              </a:r>
            </a:p>
          </p:txBody>
        </p:sp>
        <p:sp>
          <p:nvSpPr>
            <p:cNvPr id="35" name="文本框 34"/>
            <p:cNvSpPr txBox="1"/>
            <p:nvPr/>
          </p:nvSpPr>
          <p:spPr>
            <a:xfrm>
              <a:off x="7691330" y="1710141"/>
              <a:ext cx="3556000" cy="626646"/>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dirty="0"/>
            </a:p>
          </p:txBody>
        </p:sp>
      </p:grpSp>
      <p:grpSp>
        <p:nvGrpSpPr>
          <p:cNvPr id="37" name="组合 36"/>
          <p:cNvGrpSpPr/>
          <p:nvPr/>
        </p:nvGrpSpPr>
        <p:grpSpPr>
          <a:xfrm>
            <a:off x="8148530" y="2821331"/>
            <a:ext cx="3556000" cy="1026756"/>
            <a:chOff x="7691330" y="1310031"/>
            <a:chExt cx="3556000" cy="1026756"/>
          </a:xfrm>
        </p:grpSpPr>
        <p:sp>
          <p:nvSpPr>
            <p:cNvPr id="38" name="文本框 37"/>
            <p:cNvSpPr txBox="1"/>
            <p:nvPr/>
          </p:nvSpPr>
          <p:spPr>
            <a:xfrm>
              <a:off x="7691330" y="1310031"/>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更换文本</a:t>
              </a:r>
            </a:p>
          </p:txBody>
        </p:sp>
        <p:sp>
          <p:nvSpPr>
            <p:cNvPr id="39" name="文本框 38"/>
            <p:cNvSpPr txBox="1"/>
            <p:nvPr/>
          </p:nvSpPr>
          <p:spPr>
            <a:xfrm>
              <a:off x="7691330" y="1710141"/>
              <a:ext cx="3556000" cy="626646"/>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dirty="0"/>
            </a:p>
          </p:txBody>
        </p:sp>
      </p:grpSp>
      <p:grpSp>
        <p:nvGrpSpPr>
          <p:cNvPr id="40" name="组合 39"/>
          <p:cNvGrpSpPr/>
          <p:nvPr/>
        </p:nvGrpSpPr>
        <p:grpSpPr>
          <a:xfrm>
            <a:off x="7589730" y="4521213"/>
            <a:ext cx="3556000" cy="1026756"/>
            <a:chOff x="7691330" y="1310031"/>
            <a:chExt cx="3556000" cy="1026756"/>
          </a:xfrm>
        </p:grpSpPr>
        <p:sp>
          <p:nvSpPr>
            <p:cNvPr id="41" name="文本框 40"/>
            <p:cNvSpPr txBox="1"/>
            <p:nvPr/>
          </p:nvSpPr>
          <p:spPr>
            <a:xfrm>
              <a:off x="7691330" y="1310031"/>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更换文本</a:t>
              </a:r>
            </a:p>
          </p:txBody>
        </p:sp>
        <p:sp>
          <p:nvSpPr>
            <p:cNvPr id="42" name="文本框 41"/>
            <p:cNvSpPr txBox="1"/>
            <p:nvPr/>
          </p:nvSpPr>
          <p:spPr>
            <a:xfrm>
              <a:off x="7691330" y="1710141"/>
              <a:ext cx="3556000" cy="626646"/>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dirty="0"/>
            </a:p>
          </p:txBody>
        </p:sp>
      </p:grpSp>
      <p:grpSp>
        <p:nvGrpSpPr>
          <p:cNvPr id="52" name="组合 51"/>
          <p:cNvGrpSpPr/>
          <p:nvPr/>
        </p:nvGrpSpPr>
        <p:grpSpPr>
          <a:xfrm>
            <a:off x="1095970" y="4521213"/>
            <a:ext cx="3556000" cy="1026756"/>
            <a:chOff x="1095970" y="4521213"/>
            <a:chExt cx="3556000" cy="1026756"/>
          </a:xfrm>
        </p:grpSpPr>
        <p:sp>
          <p:nvSpPr>
            <p:cNvPr id="44" name="文本框 43"/>
            <p:cNvSpPr txBox="1"/>
            <p:nvPr/>
          </p:nvSpPr>
          <p:spPr>
            <a:xfrm>
              <a:off x="3439748" y="4521213"/>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更换文本</a:t>
              </a:r>
            </a:p>
          </p:txBody>
        </p:sp>
        <p:sp>
          <p:nvSpPr>
            <p:cNvPr id="45" name="文本框 44"/>
            <p:cNvSpPr txBox="1"/>
            <p:nvPr/>
          </p:nvSpPr>
          <p:spPr>
            <a:xfrm>
              <a:off x="1095970" y="4921323"/>
              <a:ext cx="3556000" cy="626646"/>
            </a:xfrm>
            <a:prstGeom prst="rect">
              <a:avLst/>
            </a:prstGeom>
            <a:noFill/>
          </p:spPr>
          <p:txBody>
            <a:bodyPr wrap="square" rtlCol="0">
              <a:spAutoFit/>
            </a:bodyPr>
            <a:lstStyle/>
            <a:p>
              <a:pPr algn="r">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dirty="0"/>
            </a:p>
          </p:txBody>
        </p:sp>
      </p:grpSp>
      <p:grpSp>
        <p:nvGrpSpPr>
          <p:cNvPr id="53" name="组合 52"/>
          <p:cNvGrpSpPr/>
          <p:nvPr/>
        </p:nvGrpSpPr>
        <p:grpSpPr>
          <a:xfrm>
            <a:off x="404798" y="2976532"/>
            <a:ext cx="3567066" cy="1026756"/>
            <a:chOff x="487471" y="2915622"/>
            <a:chExt cx="3567066" cy="1026756"/>
          </a:xfrm>
        </p:grpSpPr>
        <p:sp>
          <p:nvSpPr>
            <p:cNvPr id="47" name="文本框 46"/>
            <p:cNvSpPr txBox="1"/>
            <p:nvPr/>
          </p:nvSpPr>
          <p:spPr>
            <a:xfrm>
              <a:off x="2843949" y="2915622"/>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更换文本</a:t>
              </a:r>
            </a:p>
          </p:txBody>
        </p:sp>
        <p:sp>
          <p:nvSpPr>
            <p:cNvPr id="48" name="文本框 47"/>
            <p:cNvSpPr txBox="1"/>
            <p:nvPr/>
          </p:nvSpPr>
          <p:spPr>
            <a:xfrm>
              <a:off x="487471" y="3315732"/>
              <a:ext cx="3556000" cy="626646"/>
            </a:xfrm>
            <a:prstGeom prst="rect">
              <a:avLst/>
            </a:prstGeom>
            <a:noFill/>
          </p:spPr>
          <p:txBody>
            <a:bodyPr wrap="square" rtlCol="0">
              <a:spAutoFit/>
            </a:bodyPr>
            <a:lstStyle/>
            <a:p>
              <a:pPr algn="r">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dirty="0"/>
            </a:p>
          </p:txBody>
        </p:sp>
      </p:grpSp>
      <p:grpSp>
        <p:nvGrpSpPr>
          <p:cNvPr id="54" name="组合 53"/>
          <p:cNvGrpSpPr/>
          <p:nvPr/>
        </p:nvGrpSpPr>
        <p:grpSpPr>
          <a:xfrm>
            <a:off x="763084" y="1103095"/>
            <a:ext cx="3592466" cy="1026756"/>
            <a:chOff x="1046271" y="717434"/>
            <a:chExt cx="3592466" cy="1026756"/>
          </a:xfrm>
        </p:grpSpPr>
        <p:sp>
          <p:nvSpPr>
            <p:cNvPr id="50" name="文本框 49"/>
            <p:cNvSpPr txBox="1"/>
            <p:nvPr/>
          </p:nvSpPr>
          <p:spPr>
            <a:xfrm>
              <a:off x="3428149" y="717434"/>
              <a:ext cx="1210588" cy="400110"/>
            </a:xfrm>
            <a:prstGeom prst="rect">
              <a:avLst/>
            </a:prstGeom>
            <a:noFill/>
          </p:spPr>
          <p:txBody>
            <a:bodyPr wrap="none" rtlCol="0">
              <a:spAutoFit/>
            </a:bodyPr>
            <a:lstStyle/>
            <a:p>
              <a:r>
                <a:rPr lang="zh-CN" altLang="en-US" sz="2000" b="1" dirty="0">
                  <a:solidFill>
                    <a:schemeClr val="tx1">
                      <a:lumMod val="85000"/>
                      <a:lumOff val="15000"/>
                    </a:schemeClr>
                  </a:solidFill>
                  <a:effectLst>
                    <a:outerShdw blurRad="38100" dist="38100" dir="2700000" algn="tl">
                      <a:srgbClr val="000000">
                        <a:alpha val="43137"/>
                      </a:srgbClr>
                    </a:outerShdw>
                  </a:effectLst>
                </a:rPr>
                <a:t>更换文本</a:t>
              </a:r>
            </a:p>
          </p:txBody>
        </p:sp>
        <p:sp>
          <p:nvSpPr>
            <p:cNvPr id="51" name="文本框 50"/>
            <p:cNvSpPr txBox="1"/>
            <p:nvPr/>
          </p:nvSpPr>
          <p:spPr>
            <a:xfrm>
              <a:off x="1046271" y="1117544"/>
              <a:ext cx="3556000" cy="626646"/>
            </a:xfrm>
            <a:prstGeom prst="rect">
              <a:avLst/>
            </a:prstGeom>
            <a:noFill/>
          </p:spPr>
          <p:txBody>
            <a:bodyPr wrap="square" rtlCol="0">
              <a:spAutoFit/>
            </a:bodyPr>
            <a:lstStyle/>
            <a:p>
              <a:pPr algn="r">
                <a:lnSpc>
                  <a:spcPct val="130000"/>
                </a:lnSpc>
              </a:pPr>
              <a:r>
                <a:rPr lang="zh-CN" altLang="en-US" sz="1400" dirty="0">
                  <a:solidFill>
                    <a:schemeClr val="tx1">
                      <a:lumMod val="85000"/>
                      <a:lumOff val="15000"/>
                    </a:schemeClr>
                  </a:solidFill>
                </a:rPr>
                <a:t>点击此处更换文本点击此处更换文本点击此处更换文本点击此处更换文本</a:t>
              </a:r>
              <a:endParaRPr lang="zh-CN" altLang="en-US" sz="1400" dirty="0"/>
            </a:p>
          </p:txBody>
        </p:sp>
      </p:gr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2.5"/>
</p:tagLst>
</file>

<file path=ppt/tags/tag2.xml><?xml version="1.0" encoding="utf-8"?>
<p:tagLst xmlns:a="http://schemas.openxmlformats.org/drawingml/2006/main" xmlns:r="http://schemas.openxmlformats.org/officeDocument/2006/relationships" xmlns:p="http://schemas.openxmlformats.org/presentationml/2006/main">
  <p:tag name="PA" val="v4.2.5"/>
</p:tagLst>
</file>

<file path=ppt/tags/tag3.xml><?xml version="1.0" encoding="utf-8"?>
<p:tagLst xmlns:a="http://schemas.openxmlformats.org/drawingml/2006/main" xmlns:r="http://schemas.openxmlformats.org/officeDocument/2006/relationships" xmlns:p="http://schemas.openxmlformats.org/presentationml/2006/main">
  <p:tag name="PA" val="v4.2.5"/>
</p:tagLst>
</file>

<file path=ppt/tags/tag4.xml><?xml version="1.0" encoding="utf-8"?>
<p:tagLst xmlns:a="http://schemas.openxmlformats.org/drawingml/2006/main" xmlns:r="http://schemas.openxmlformats.org/officeDocument/2006/relationships" xmlns:p="http://schemas.openxmlformats.org/presentationml/2006/main">
  <p:tag name="PA" val="v4.2.5"/>
</p:tagLst>
</file>

<file path=ppt/tags/tag5.xml><?xml version="1.0" encoding="utf-8"?>
<p:tagLst xmlns:a="http://schemas.openxmlformats.org/drawingml/2006/main" xmlns:r="http://schemas.openxmlformats.org/officeDocument/2006/relationships" xmlns:p="http://schemas.openxmlformats.org/presentationml/2006/main">
  <p:tag name="PA" val="v4.2.5"/>
</p:tagLst>
</file>

<file path=ppt/tags/tag6.xml><?xml version="1.0" encoding="utf-8"?>
<p:tagLst xmlns:a="http://schemas.openxmlformats.org/drawingml/2006/main" xmlns:r="http://schemas.openxmlformats.org/officeDocument/2006/relationships" xmlns:p="http://schemas.openxmlformats.org/presentationml/2006/main">
  <p:tag name="PA" val="v4.2.5"/>
</p:tagLst>
</file>

<file path=ppt/tags/tag7.xml><?xml version="1.0" encoding="utf-8"?>
<p:tagLst xmlns:a="http://schemas.openxmlformats.org/drawingml/2006/main" xmlns:r="http://schemas.openxmlformats.org/officeDocument/2006/relationships" xmlns:p="http://schemas.openxmlformats.org/presentationml/2006/main">
  <p:tag name="PA" val="v4.2.5"/>
</p:tagLst>
</file>

<file path=ppt/tags/tag8.xml><?xml version="1.0" encoding="utf-8"?>
<p:tagLst xmlns:a="http://schemas.openxmlformats.org/drawingml/2006/main" xmlns:r="http://schemas.openxmlformats.org/officeDocument/2006/relationships" xmlns:p="http://schemas.openxmlformats.org/presentationml/2006/main">
  <p:tag name="PA" val="v4.2.5"/>
</p:tagLst>
</file>

<file path=ppt/tags/tag9.xml><?xml version="1.0" encoding="utf-8"?>
<p:tagLst xmlns:a="http://schemas.openxmlformats.org/drawingml/2006/main" xmlns:r="http://schemas.openxmlformats.org/officeDocument/2006/relationships" xmlns:p="http://schemas.openxmlformats.org/presentationml/2006/main">
  <p:tag name="PA" val="v4.2.5"/>
</p:tagLst>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5">
      <a:majorFont>
        <a:latin typeface="微软雅黑"/>
        <a:ea typeface="微软雅黑"/>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822505"/>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just">
          <a:lnSpc>
            <a:spcPct val="130000"/>
          </a:lnSpc>
          <a:defRPr b="1" dirty="0">
            <a:solidFill>
              <a:schemeClr val="bg1"/>
            </a:solidFill>
            <a:effectLst>
              <a:outerShdw blurRad="38100" dist="38100" dir="2700000" algn="tl">
                <a:srgbClr val="000000">
                  <a:alpha val="43137"/>
                </a:srgbClr>
              </a:outerShdw>
            </a:effectLs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785</Words>
  <Application>Microsoft Office PowerPoint</Application>
  <PresentationFormat>宽屏</PresentationFormat>
  <Paragraphs>120</Paragraphs>
  <Slides>24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等线</vt:lpstr>
      <vt:lpstr>华文中宋</vt:lpstr>
      <vt:lpstr>微软雅黑</vt:lpstr>
      <vt:lpstr>微软雅黑 Light</vt:lpstr>
      <vt:lpstr>Arial</vt:lpstr>
      <vt:lpstr>Calibri</vt:lpstr>
      <vt:lpstr>千图网海量PPT模板www.58pic.com​​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6</cp:revision>
  <dcterms:created xsi:type="dcterms:W3CDTF">2018-04-06T04:15:00Z</dcterms:created>
  <dcterms:modified xsi:type="dcterms:W3CDTF">2021-01-05T07:11:29Z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