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华文隶书" panose="02010800040101010101" pitchFamily="2" charset="-122"/>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Elephant" panose="02020904090505020303" pitchFamily="18" charset="0"/>
      <p:regular r:id="rId32"/>
      <p:italic r:id="rId33"/>
    </p:embeddedFont>
    <p:embeddedFont>
      <p:font typeface="Georgia" panose="02040502050405020303" pitchFamily="18" charset="0"/>
      <p:regular r:id="rId34"/>
      <p:bold r:id="rId35"/>
      <p:italic r:id="rId36"/>
      <p:boldItalic r:id="rId37"/>
    </p:embeddedFont>
    <p:embeddedFont>
      <p:font typeface="方正清刻本悦宋简体" panose="02000000000000000000" pitchFamily="2" charset="-122"/>
      <p:regular r:id="rId38"/>
    </p:embeddedFont>
    <p:embeddedFont>
      <p:font typeface="微软雅黑" panose="020B0503020204020204" pitchFamily="34" charset="-122"/>
      <p:regular r:id="rId39"/>
      <p:bold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2" autoAdjust="0"/>
  </p:normalViewPr>
  <p:slideViewPr>
    <p:cSldViewPr>
      <p:cViewPr varScale="1">
        <p:scale>
          <a:sx n="108" d="100"/>
          <a:sy n="108" d="100"/>
        </p:scale>
        <p:origin x="678" y="102"/>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ata10.xml.rels><?xml version="1.0" encoding="UTF-8" standalone="yes"?>
<Relationships xmlns="http://schemas.openxmlformats.org/package/2006/relationships"><Relationship Id="rId1" Type="http://schemas.openxmlformats.org/officeDocument/2006/relationships/image" Target="../media/image11.jpeg"/></Relationships>
</file>

<file path=ppt/diagrams/_rels/data11.xml.rels><?xml version="1.0" encoding="UTF-8" standalone="yes"?>
<Relationships xmlns="http://schemas.openxmlformats.org/package/2006/relationships"><Relationship Id="rId1" Type="http://schemas.openxmlformats.org/officeDocument/2006/relationships/image" Target="../media/image25.jpeg"/></Relationships>
</file>

<file path=ppt/diagrams/_rels/data12.xml.rels><?xml version="1.0" encoding="UTF-8" standalone="yes"?>
<Relationships xmlns="http://schemas.openxmlformats.org/package/2006/relationships"><Relationship Id="rId1" Type="http://schemas.openxmlformats.org/officeDocument/2006/relationships/image" Target="../media/image26.jpeg"/></Relationships>
</file>

<file path=ppt/diagrams/_rels/data13.xml.rels><?xml version="1.0" encoding="UTF-8" standalone="yes"?>
<Relationships xmlns="http://schemas.openxmlformats.org/package/2006/relationships"><Relationship Id="rId1" Type="http://schemas.openxmlformats.org/officeDocument/2006/relationships/image" Target="../media/image27.jpeg"/></Relationships>
</file>

<file path=ppt/diagrams/_rels/data14.xml.rels><?xml version="1.0" encoding="UTF-8" standalone="yes"?>
<Relationships xmlns="http://schemas.openxmlformats.org/package/2006/relationships"><Relationship Id="rId1" Type="http://schemas.openxmlformats.org/officeDocument/2006/relationships/image" Target="../media/image28.jpeg"/></Relationships>
</file>

<file path=ppt/diagrams/_rels/data15.xml.rels><?xml version="1.0" encoding="UTF-8" standalone="yes"?>
<Relationships xmlns="http://schemas.openxmlformats.org/package/2006/relationships"><Relationship Id="rId1" Type="http://schemas.openxmlformats.org/officeDocument/2006/relationships/image" Target="../media/image29.jpeg"/></Relationships>
</file>

<file path=ppt/diagrams/_rels/data16.xml.rels><?xml version="1.0" encoding="UTF-8" standalone="yes"?>
<Relationships xmlns="http://schemas.openxmlformats.org/package/2006/relationships"><Relationship Id="rId1" Type="http://schemas.openxmlformats.org/officeDocument/2006/relationships/image" Target="../media/image30.jpeg"/></Relationships>
</file>

<file path=ppt/diagrams/_rels/data17.xml.rels><?xml version="1.0" encoding="UTF-8" standalone="yes"?>
<Relationships xmlns="http://schemas.openxmlformats.org/package/2006/relationships"><Relationship Id="rId1" Type="http://schemas.openxmlformats.org/officeDocument/2006/relationships/image" Target="../media/image31.jpeg"/></Relationships>
</file>

<file path=ppt/diagrams/_rels/data18.xml.rels><?xml version="1.0" encoding="UTF-8" standalone="yes"?>
<Relationships xmlns="http://schemas.openxmlformats.org/package/2006/relationships"><Relationship Id="rId1" Type="http://schemas.openxmlformats.org/officeDocument/2006/relationships/image" Target="../media/image32.jpeg"/></Relationships>
</file>

<file path=ppt/diagrams/_rels/data19.xml.rels><?xml version="1.0" encoding="UTF-8" standalone="yes"?>
<Relationships xmlns="http://schemas.openxmlformats.org/package/2006/relationships"><Relationship Id="rId1" Type="http://schemas.openxmlformats.org/officeDocument/2006/relationships/image" Target="../media/image33.jpeg"/></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ata20.xml.rels><?xml version="1.0" encoding="UTF-8" standalone="yes"?>
<Relationships xmlns="http://schemas.openxmlformats.org/package/2006/relationships"><Relationship Id="rId1" Type="http://schemas.openxmlformats.org/officeDocument/2006/relationships/image" Target="../media/image34.jpeg"/></Relationships>
</file>

<file path=ppt/diagrams/_rels/data21.xml.rels><?xml version="1.0" encoding="UTF-8" standalone="yes"?>
<Relationships xmlns="http://schemas.openxmlformats.org/package/2006/relationships"><Relationship Id="rId1" Type="http://schemas.openxmlformats.org/officeDocument/2006/relationships/image" Target="../media/image35.jpeg"/></Relationships>
</file>

<file path=ppt/diagrams/_rels/data22.xml.rels><?xml version="1.0" encoding="UTF-8" standalone="yes"?>
<Relationships xmlns="http://schemas.openxmlformats.org/package/2006/relationships"><Relationship Id="rId1" Type="http://schemas.openxmlformats.org/officeDocument/2006/relationships/image" Target="../media/image36.jpeg"/></Relationships>
</file>

<file path=ppt/diagrams/_rels/data23.xml.rels><?xml version="1.0" encoding="UTF-8" standalone="yes"?>
<Relationships xmlns="http://schemas.openxmlformats.org/package/2006/relationships"><Relationship Id="rId1" Type="http://schemas.openxmlformats.org/officeDocument/2006/relationships/image" Target="../media/image53.jpeg"/></Relationships>
</file>

<file path=ppt/diagrams/_rels/data24.xml.rels><?xml version="1.0" encoding="UTF-8" standalone="yes"?>
<Relationships xmlns="http://schemas.openxmlformats.org/package/2006/relationships"><Relationship Id="rId1" Type="http://schemas.openxmlformats.org/officeDocument/2006/relationships/image" Target="../media/image54.jpeg"/></Relationships>
</file>

<file path=ppt/diagrams/_rels/data25.xml.rels><?xml version="1.0" encoding="UTF-8" standalone="yes"?>
<Relationships xmlns="http://schemas.openxmlformats.org/package/2006/relationships"><Relationship Id="rId1" Type="http://schemas.openxmlformats.org/officeDocument/2006/relationships/image" Target="../media/image55.jpeg"/></Relationships>
</file>

<file path=ppt/diagrams/_rels/data26.xml.rels><?xml version="1.0" encoding="UTF-8" standalone="yes"?>
<Relationships xmlns="http://schemas.openxmlformats.org/package/2006/relationships"><Relationship Id="rId1" Type="http://schemas.openxmlformats.org/officeDocument/2006/relationships/image" Target="../media/image56.jpeg"/></Relationships>
</file>

<file path=ppt/diagrams/_rels/data27.xml.rels><?xml version="1.0" encoding="UTF-8" standalone="yes"?>
<Relationships xmlns="http://schemas.openxmlformats.org/package/2006/relationships"><Relationship Id="rId1" Type="http://schemas.openxmlformats.org/officeDocument/2006/relationships/image" Target="../media/image64.jpeg"/></Relationships>
</file>

<file path=ppt/diagrams/_rels/data28.xml.rels><?xml version="1.0" encoding="UTF-8" standalone="yes"?>
<Relationships xmlns="http://schemas.openxmlformats.org/package/2006/relationships"><Relationship Id="rId1" Type="http://schemas.openxmlformats.org/officeDocument/2006/relationships/image" Target="../media/image65.jpeg"/></Relationships>
</file>

<file path=ppt/diagrams/_rels/data29.xml.rels><?xml version="1.0" encoding="UTF-8" standalone="yes"?>
<Relationships xmlns="http://schemas.openxmlformats.org/package/2006/relationships"><Relationship Id="rId1" Type="http://schemas.openxmlformats.org/officeDocument/2006/relationships/image" Target="../media/image66.jpeg"/></Relationships>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_rels/data30.xml.rels><?xml version="1.0" encoding="UTF-8" standalone="yes"?>
<Relationships xmlns="http://schemas.openxmlformats.org/package/2006/relationships"><Relationship Id="rId1" Type="http://schemas.openxmlformats.org/officeDocument/2006/relationships/image" Target="../media/image67.jpeg"/></Relationships>
</file>

<file path=ppt/diagrams/_rels/data31.xml.rels><?xml version="1.0" encoding="UTF-8" standalone="yes"?>
<Relationships xmlns="http://schemas.openxmlformats.org/package/2006/relationships"><Relationship Id="rId1" Type="http://schemas.openxmlformats.org/officeDocument/2006/relationships/image" Target="../media/image68.jpeg"/></Relationships>
</file>

<file path=ppt/diagrams/_rels/data32.xml.rels><?xml version="1.0" encoding="UTF-8" standalone="yes"?>
<Relationships xmlns="http://schemas.openxmlformats.org/package/2006/relationships"><Relationship Id="rId1" Type="http://schemas.openxmlformats.org/officeDocument/2006/relationships/image" Target="../media/image69.jpeg"/></Relationships>
</file>

<file path=ppt/diagrams/_rels/data33.xml.rels><?xml version="1.0" encoding="UTF-8" standalone="yes"?>
<Relationships xmlns="http://schemas.openxmlformats.org/package/2006/relationships"><Relationship Id="rId1" Type="http://schemas.openxmlformats.org/officeDocument/2006/relationships/image" Target="../media/image70.jpeg"/></Relationships>
</file>

<file path=ppt/diagrams/_rels/data34.xml.rels><?xml version="1.0" encoding="UTF-8" standalone="yes"?>
<Relationships xmlns="http://schemas.openxmlformats.org/package/2006/relationships"><Relationship Id="rId1" Type="http://schemas.openxmlformats.org/officeDocument/2006/relationships/image" Target="../media/image71.jpeg"/></Relationships>
</file>

<file path=ppt/diagrams/_rels/data35.xml.rels><?xml version="1.0" encoding="UTF-8" standalone="yes"?>
<Relationships xmlns="http://schemas.openxmlformats.org/package/2006/relationships"><Relationship Id="rId1" Type="http://schemas.openxmlformats.org/officeDocument/2006/relationships/image" Target="../media/image72.jpeg"/></Relationships>
</file>

<file path=ppt/diagrams/_rels/data36.xml.rels><?xml version="1.0" encoding="UTF-8" standalone="yes"?>
<Relationships xmlns="http://schemas.openxmlformats.org/package/2006/relationships"><Relationship Id="rId1" Type="http://schemas.openxmlformats.org/officeDocument/2006/relationships/image" Target="../media/image73.jpeg"/></Relationships>
</file>

<file path=ppt/diagrams/_rels/data37.xml.rels><?xml version="1.0" encoding="UTF-8" standalone="yes"?>
<Relationships xmlns="http://schemas.openxmlformats.org/package/2006/relationships"><Relationship Id="rId1" Type="http://schemas.openxmlformats.org/officeDocument/2006/relationships/image" Target="../media/image74.jpeg"/></Relationships>
</file>

<file path=ppt/diagrams/_rels/data38.xml.rels><?xml version="1.0" encoding="UTF-8" standalone="yes"?>
<Relationships xmlns="http://schemas.openxmlformats.org/package/2006/relationships"><Relationship Id="rId1" Type="http://schemas.openxmlformats.org/officeDocument/2006/relationships/image" Target="../media/image75.jpeg"/></Relationships>
</file>

<file path=ppt/diagrams/_rels/data39.xml.rels><?xml version="1.0" encoding="UTF-8" standalone="yes"?>
<Relationships xmlns="http://schemas.openxmlformats.org/package/2006/relationships"><Relationship Id="rId1" Type="http://schemas.openxmlformats.org/officeDocument/2006/relationships/image" Target="../media/image76.jpe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40.xml.rels><?xml version="1.0" encoding="UTF-8" standalone="yes"?>
<Relationships xmlns="http://schemas.openxmlformats.org/package/2006/relationships"><Relationship Id="rId1" Type="http://schemas.openxmlformats.org/officeDocument/2006/relationships/image" Target="../media/image77.jpeg"/></Relationships>
</file>

<file path=ppt/diagrams/_rels/data41.xml.rels><?xml version="1.0" encoding="UTF-8" standalone="yes"?>
<Relationships xmlns="http://schemas.openxmlformats.org/package/2006/relationships"><Relationship Id="rId1" Type="http://schemas.openxmlformats.org/officeDocument/2006/relationships/image" Target="../media/image78.jpeg"/></Relationships>
</file>

<file path=ppt/diagrams/_rels/data42.xml.rels><?xml version="1.0" encoding="UTF-8" standalone="yes"?>
<Relationships xmlns="http://schemas.openxmlformats.org/package/2006/relationships"><Relationship Id="rId1" Type="http://schemas.openxmlformats.org/officeDocument/2006/relationships/image" Target="../media/image79.jpeg"/></Relationships>
</file>

<file path=ppt/diagrams/_rels/data43.xml.rels><?xml version="1.0" encoding="UTF-8" standalone="yes"?>
<Relationships xmlns="http://schemas.openxmlformats.org/package/2006/relationships"><Relationship Id="rId1" Type="http://schemas.openxmlformats.org/officeDocument/2006/relationships/image" Target="../media/image80.jpeg"/></Relationships>
</file>

<file path=ppt/diagrams/_rels/data44.xml.rels><?xml version="1.0" encoding="UTF-8" standalone="yes"?>
<Relationships xmlns="http://schemas.openxmlformats.org/package/2006/relationships"><Relationship Id="rId1" Type="http://schemas.openxmlformats.org/officeDocument/2006/relationships/image" Target="../media/image82.jpeg"/></Relationships>
</file>

<file path=ppt/diagrams/_rels/data45.xml.rels><?xml version="1.0" encoding="UTF-8" standalone="yes"?>
<Relationships xmlns="http://schemas.openxmlformats.org/package/2006/relationships"><Relationship Id="rId1" Type="http://schemas.openxmlformats.org/officeDocument/2006/relationships/image" Target="../media/image83.jpeg"/></Relationships>
</file>

<file path=ppt/diagrams/_rels/data46.xml.rels><?xml version="1.0" encoding="UTF-8" standalone="yes"?>
<Relationships xmlns="http://schemas.openxmlformats.org/package/2006/relationships"><Relationship Id="rId1" Type="http://schemas.openxmlformats.org/officeDocument/2006/relationships/image" Target="../media/image84.jpeg"/></Relationships>
</file>

<file path=ppt/diagrams/_rels/data47.xml.rels><?xml version="1.0" encoding="UTF-8" standalone="yes"?>
<Relationships xmlns="http://schemas.openxmlformats.org/package/2006/relationships"><Relationship Id="rId1" Type="http://schemas.openxmlformats.org/officeDocument/2006/relationships/image" Target="../media/image85.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53.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55.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56.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65.jpeg"/></Relationships>
</file>

<file path=ppt/diagrams/_rels/drawing29.xml.rels><?xml version="1.0" encoding="UTF-8" standalone="yes"?>
<Relationships xmlns="http://schemas.openxmlformats.org/package/2006/relationships"><Relationship Id="rId1" Type="http://schemas.openxmlformats.org/officeDocument/2006/relationships/image" Target="../media/image6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68.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69.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35.xml.rels><?xml version="1.0" encoding="UTF-8" standalone="yes"?>
<Relationships xmlns="http://schemas.openxmlformats.org/package/2006/relationships"><Relationship Id="rId1" Type="http://schemas.openxmlformats.org/officeDocument/2006/relationships/image" Target="../media/image72.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38.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39.xml.rels><?xml version="1.0" encoding="UTF-8" standalone="yes"?>
<Relationships xmlns="http://schemas.openxmlformats.org/package/2006/relationships"><Relationship Id="rId1" Type="http://schemas.openxmlformats.org/officeDocument/2006/relationships/image" Target="../media/image7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0.xml.rels><?xml version="1.0" encoding="UTF-8" standalone="yes"?>
<Relationships xmlns="http://schemas.openxmlformats.org/package/2006/relationships"><Relationship Id="rId1" Type="http://schemas.openxmlformats.org/officeDocument/2006/relationships/image" Target="../media/image77.jpeg"/></Relationships>
</file>

<file path=ppt/diagrams/_rels/drawing41.xml.rels><?xml version="1.0" encoding="UTF-8" standalone="yes"?>
<Relationships xmlns="http://schemas.openxmlformats.org/package/2006/relationships"><Relationship Id="rId1" Type="http://schemas.openxmlformats.org/officeDocument/2006/relationships/image" Target="../media/image78.jpeg"/></Relationships>
</file>

<file path=ppt/diagrams/_rels/drawing42.xml.rels><?xml version="1.0" encoding="UTF-8" standalone="yes"?>
<Relationships xmlns="http://schemas.openxmlformats.org/package/2006/relationships"><Relationship Id="rId1" Type="http://schemas.openxmlformats.org/officeDocument/2006/relationships/image" Target="../media/image79.jpeg"/></Relationships>
</file>

<file path=ppt/diagrams/_rels/drawing43.xml.rels><?xml version="1.0" encoding="UTF-8" standalone="yes"?>
<Relationships xmlns="http://schemas.openxmlformats.org/package/2006/relationships"><Relationship Id="rId1" Type="http://schemas.openxmlformats.org/officeDocument/2006/relationships/image" Target="../media/image80.jpeg"/></Relationships>
</file>

<file path=ppt/diagrams/_rels/drawing44.xml.rels><?xml version="1.0" encoding="UTF-8" standalone="yes"?>
<Relationships xmlns="http://schemas.openxmlformats.org/package/2006/relationships"><Relationship Id="rId1" Type="http://schemas.openxmlformats.org/officeDocument/2006/relationships/image" Target="../media/image82.jpeg"/></Relationships>
</file>

<file path=ppt/diagrams/_rels/drawing45.xml.rels><?xml version="1.0" encoding="UTF-8" standalone="yes"?>
<Relationships xmlns="http://schemas.openxmlformats.org/package/2006/relationships"><Relationship Id="rId1" Type="http://schemas.openxmlformats.org/officeDocument/2006/relationships/image" Target="../media/image83.jpeg"/></Relationships>
</file>

<file path=ppt/diagrams/_rels/drawing46.xml.rels><?xml version="1.0" encoding="UTF-8" standalone="yes"?>
<Relationships xmlns="http://schemas.openxmlformats.org/package/2006/relationships"><Relationship Id="rId1" Type="http://schemas.openxmlformats.org/officeDocument/2006/relationships/image" Target="../media/image84.jpeg"/></Relationships>
</file>

<file path=ppt/diagrams/_rels/drawing47.xml.rels><?xml version="1.0" encoding="UTF-8" standalone="yes"?>
<Relationships xmlns="http://schemas.openxmlformats.org/package/2006/relationships"><Relationship Id="rId1" Type="http://schemas.openxmlformats.org/officeDocument/2006/relationships/image" Target="../media/image8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3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3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3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3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3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4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4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4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4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4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4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4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 qsCatId="simple" csTypeId="urn:microsoft.com/office/officeart/2005/8/colors/accent1_2#1"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X="-100000" custLinFactNeighborX="-136549" custLinFactNeighborY="41592"/>
      <dgm:spPr>
        <a:prstGeom prst="diamond">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7776CD35-51FD-48C0-B75A-BAFD76E81534}"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1A424AF5-CB2A-4E4C-8EAA-5995D4492764}" type="presOf" srcId="{F4DCAFF9-3CD8-4192-92EC-2050EBC96D81}" destId="{7AC81859-B11C-4EE9-8379-B9AF70890D88}" srcOrd="0" destOrd="0" presId="urn:microsoft.com/office/officeart/2008/layout/BendingPictureSemiTransparentText"/>
    <dgm:cxn modelId="{9F9C4B50-F065-423B-965D-D616381780B8}" type="presParOf" srcId="{BDA71D6A-C3D1-411E-9EAC-6386FFEE52C2}" destId="{0B2273E3-B9E3-4A02-93CF-275511BE0699}" srcOrd="0" destOrd="0" presId="urn:microsoft.com/office/officeart/2008/layout/BendingPictureSemiTransparentText"/>
    <dgm:cxn modelId="{4FE875E8-C167-468A-B917-1CE95EFC16A3}" type="presParOf" srcId="{0B2273E3-B9E3-4A02-93CF-275511BE0699}" destId="{367DAC4B-08E7-4BA7-A970-D0115453FB5A}" srcOrd="0" destOrd="0" presId="urn:microsoft.com/office/officeart/2008/layout/BendingPictureSemiTransparentText"/>
    <dgm:cxn modelId="{81CD4251-9E80-43F4-9115-C14C8ECD5701}"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2" qsCatId="simple" csTypeId="urn:microsoft.com/office/officeart/2005/8/colors/accent1_2#10"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56653" custLinFactNeighborY="-2325"/>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E2E2240D-9E05-43AB-B0E0-B78CD7BBC9AB}" type="presOf" srcId="{F4DCAFF9-3CD8-4192-92EC-2050EBC96D81}" destId="{7AC81859-B11C-4EE9-8379-B9AF70890D88}" srcOrd="0" destOrd="0" presId="urn:microsoft.com/office/officeart/2008/layout/BendingPictureSemiTransparentText"/>
    <dgm:cxn modelId="{1BDE5D4D-A51E-4748-AA75-44E9F6BA283E}"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2BA5D21-57E3-4808-BF9B-EEE63CA808D0}" type="presParOf" srcId="{BDA71D6A-C3D1-411E-9EAC-6386FFEE52C2}" destId="{0B2273E3-B9E3-4A02-93CF-275511BE0699}" srcOrd="0" destOrd="0" presId="urn:microsoft.com/office/officeart/2008/layout/BendingPictureSemiTransparentText"/>
    <dgm:cxn modelId="{D139BD5D-48F6-47B1-87A5-24A96E91588B}" type="presParOf" srcId="{0B2273E3-B9E3-4A02-93CF-275511BE0699}" destId="{367DAC4B-08E7-4BA7-A970-D0115453FB5A}" srcOrd="0" destOrd="0" presId="urn:microsoft.com/office/officeart/2008/layout/BendingPictureSemiTransparentText"/>
    <dgm:cxn modelId="{26BA8BE3-4392-4FFB-B1BA-C3F16F92DB6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3" qsCatId="simple" csTypeId="urn:microsoft.com/office/officeart/2005/8/colors/accent1_2#11"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ED575D69-C7D2-4CA8-975F-4B5BA8ABEFEB}"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D7A12CF-6A92-4CB3-BB8A-8B203F82F4B4}" type="presOf" srcId="{B3E39A80-D6B7-4E26-B22E-327D37299CB1}" destId="{BDA71D6A-C3D1-411E-9EAC-6386FFEE52C2}" srcOrd="0" destOrd="0" presId="urn:microsoft.com/office/officeart/2008/layout/BendingPictureSemiTransparentText"/>
    <dgm:cxn modelId="{FF94306E-72B5-4845-9FEB-82652615A3A6}" type="presParOf" srcId="{BDA71D6A-C3D1-411E-9EAC-6386FFEE52C2}" destId="{0B2273E3-B9E3-4A02-93CF-275511BE0699}" srcOrd="0" destOrd="0" presId="urn:microsoft.com/office/officeart/2008/layout/BendingPictureSemiTransparentText"/>
    <dgm:cxn modelId="{75EA8A7A-5072-4107-84B5-61A5B7173C3D}" type="presParOf" srcId="{0B2273E3-B9E3-4A02-93CF-275511BE0699}" destId="{367DAC4B-08E7-4BA7-A970-D0115453FB5A}" srcOrd="0" destOrd="0" presId="urn:microsoft.com/office/officeart/2008/layout/BendingPictureSemiTransparentText"/>
    <dgm:cxn modelId="{D95B5585-DF62-4493-A9E0-F3964994570E}"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4" qsCatId="simple" csTypeId="urn:microsoft.com/office/officeart/2005/8/colors/accent1_2#1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C4C8B0A8-7407-4067-9F57-EBBEDC65220D}" type="presOf" srcId="{B3E39A80-D6B7-4E26-B22E-327D37299CB1}" destId="{BDA71D6A-C3D1-411E-9EAC-6386FFEE52C2}" srcOrd="0" destOrd="0" presId="urn:microsoft.com/office/officeart/2008/layout/BendingPictureSemiTransparentText"/>
    <dgm:cxn modelId="{EE4EADCD-E098-4F85-B2C3-A2CA118233D8}" type="presOf" srcId="{F4DCAFF9-3CD8-4192-92EC-2050EBC96D81}" destId="{7AC81859-B11C-4EE9-8379-B9AF70890D88}" srcOrd="0" destOrd="0" presId="urn:microsoft.com/office/officeart/2008/layout/BendingPictureSemiTransparentText"/>
    <dgm:cxn modelId="{A01B4335-0A36-4142-BD21-27B128B75288}" type="presParOf" srcId="{BDA71D6A-C3D1-411E-9EAC-6386FFEE52C2}" destId="{0B2273E3-B9E3-4A02-93CF-275511BE0699}" srcOrd="0" destOrd="0" presId="urn:microsoft.com/office/officeart/2008/layout/BendingPictureSemiTransparentText"/>
    <dgm:cxn modelId="{7D804F3F-565D-4557-BB3C-0D67C1B5BE1A}" type="presParOf" srcId="{0B2273E3-B9E3-4A02-93CF-275511BE0699}" destId="{367DAC4B-08E7-4BA7-A970-D0115453FB5A}" srcOrd="0" destOrd="0" presId="urn:microsoft.com/office/officeart/2008/layout/BendingPictureSemiTransparentText"/>
    <dgm:cxn modelId="{C994BD3A-B803-4B20-BF3D-8CFD5AA5FC27}"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5" qsCatId="simple" csTypeId="urn:microsoft.com/office/officeart/2005/8/colors/accent1_2#13"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548D525-22E7-4812-87BB-F355E60C8AD4}"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1F1719A-D20E-4FA6-8ADD-5395482A2078}" type="presOf" srcId="{F4DCAFF9-3CD8-4192-92EC-2050EBC96D81}" destId="{7AC81859-B11C-4EE9-8379-B9AF70890D88}" srcOrd="0" destOrd="0" presId="urn:microsoft.com/office/officeart/2008/layout/BendingPictureSemiTransparentText"/>
    <dgm:cxn modelId="{DCE55090-B57F-4925-B83C-B9E6DCC442B9}" type="presParOf" srcId="{BDA71D6A-C3D1-411E-9EAC-6386FFEE52C2}" destId="{0B2273E3-B9E3-4A02-93CF-275511BE0699}" srcOrd="0" destOrd="0" presId="urn:microsoft.com/office/officeart/2008/layout/BendingPictureSemiTransparentText"/>
    <dgm:cxn modelId="{0C6CEB7D-441B-46D0-9380-EA2F754D93B2}" type="presParOf" srcId="{0B2273E3-B9E3-4A02-93CF-275511BE0699}" destId="{367DAC4B-08E7-4BA7-A970-D0115453FB5A}" srcOrd="0" destOrd="0" presId="urn:microsoft.com/office/officeart/2008/layout/BendingPictureSemiTransparentText"/>
    <dgm:cxn modelId="{9C768E95-6E30-4888-BA15-118A0B5EC6D7}"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6" qsCatId="simple" csTypeId="urn:microsoft.com/office/officeart/2005/8/colors/accent1_2#14"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B7BCA90A-16AB-4B9B-9696-9BA607B8100E}" type="presOf" srcId="{F4DCAFF9-3CD8-4192-92EC-2050EBC96D81}" destId="{7AC81859-B11C-4EE9-8379-B9AF70890D88}" srcOrd="0" destOrd="0" presId="urn:microsoft.com/office/officeart/2008/layout/BendingPictureSemiTransparentText"/>
    <dgm:cxn modelId="{C25DC10E-4521-4B7B-ABC3-5F7896F57B21}"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7469C8BE-4F64-4588-9336-DE17BD30577D}" type="presParOf" srcId="{BDA71D6A-C3D1-411E-9EAC-6386FFEE52C2}" destId="{0B2273E3-B9E3-4A02-93CF-275511BE0699}" srcOrd="0" destOrd="0" presId="urn:microsoft.com/office/officeart/2008/layout/BendingPictureSemiTransparentText"/>
    <dgm:cxn modelId="{18DF96A8-B968-4082-A7EC-56C47D55CA2B}" type="presParOf" srcId="{0B2273E3-B9E3-4A02-93CF-275511BE0699}" destId="{367DAC4B-08E7-4BA7-A970-D0115453FB5A}" srcOrd="0" destOrd="0" presId="urn:microsoft.com/office/officeart/2008/layout/BendingPictureSemiTransparentText"/>
    <dgm:cxn modelId="{3A6E5DBE-B4FE-48BD-964B-7A5AB26F4D87}"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7" qsCatId="simple" csTypeId="urn:microsoft.com/office/officeart/2005/8/colors/accent1_2#15"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1AF615AF-3387-4812-AD05-ADC9238BFD2F}" type="presOf" srcId="{B3E39A80-D6B7-4E26-B22E-327D37299CB1}" destId="{BDA71D6A-C3D1-411E-9EAC-6386FFEE52C2}" srcOrd="0" destOrd="0" presId="urn:microsoft.com/office/officeart/2008/layout/BendingPictureSemiTransparentText"/>
    <dgm:cxn modelId="{EC6731FA-89BB-49F7-8147-19F4BDB3C36E}" type="presOf" srcId="{F4DCAFF9-3CD8-4192-92EC-2050EBC96D81}" destId="{7AC81859-B11C-4EE9-8379-B9AF70890D88}" srcOrd="0" destOrd="0" presId="urn:microsoft.com/office/officeart/2008/layout/BendingPictureSemiTransparentText"/>
    <dgm:cxn modelId="{EEA00D84-C17E-4F82-A96D-4BC392466EB3}" type="presParOf" srcId="{BDA71D6A-C3D1-411E-9EAC-6386FFEE52C2}" destId="{0B2273E3-B9E3-4A02-93CF-275511BE0699}" srcOrd="0" destOrd="0" presId="urn:microsoft.com/office/officeart/2008/layout/BendingPictureSemiTransparentText"/>
    <dgm:cxn modelId="{C130D91D-5339-4EAC-B286-298988D596E6}" type="presParOf" srcId="{0B2273E3-B9E3-4A02-93CF-275511BE0699}" destId="{367DAC4B-08E7-4BA7-A970-D0115453FB5A}" srcOrd="0" destOrd="0" presId="urn:microsoft.com/office/officeart/2008/layout/BendingPictureSemiTransparentText"/>
    <dgm:cxn modelId="{7E20D26C-2036-4B0C-A8AE-24D90AAD2714}"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8" qsCatId="simple" csTypeId="urn:microsoft.com/office/officeart/2005/8/colors/accent1_2#16"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BA626020-AB2B-490F-87CF-5A63C4F0A16C}" type="presOf" srcId="{B3E39A80-D6B7-4E26-B22E-327D37299CB1}" destId="{BDA71D6A-C3D1-411E-9EAC-6386FFEE52C2}" srcOrd="0" destOrd="0" presId="urn:microsoft.com/office/officeart/2008/layout/BendingPictureSemiTransparentText"/>
    <dgm:cxn modelId="{ECD49F5B-BF09-442D-9CF5-138C69CCF6CE}"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C07DC96E-627B-4C8B-B27F-46E5B12CB24E}" type="presParOf" srcId="{BDA71D6A-C3D1-411E-9EAC-6386FFEE52C2}" destId="{0B2273E3-B9E3-4A02-93CF-275511BE0699}" srcOrd="0" destOrd="0" presId="urn:microsoft.com/office/officeart/2008/layout/BendingPictureSemiTransparentText"/>
    <dgm:cxn modelId="{0D99E894-5E62-40FC-B48F-E9E397F963E5}" type="presParOf" srcId="{0B2273E3-B9E3-4A02-93CF-275511BE0699}" destId="{367DAC4B-08E7-4BA7-A970-D0115453FB5A}" srcOrd="0" destOrd="0" presId="urn:microsoft.com/office/officeart/2008/layout/BendingPictureSemiTransparentText"/>
    <dgm:cxn modelId="{91FDA49C-3A16-42D0-A8B1-E963D2223D2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9" qsCatId="simple" csTypeId="urn:microsoft.com/office/officeart/2005/8/colors/accent1_2#17"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13D163B-2CB3-491E-BEBF-61DA1588CC6B}"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CC4848A3-86C5-4CBA-BD17-64F8BF88E755}" type="presOf" srcId="{F4DCAFF9-3CD8-4192-92EC-2050EBC96D81}" destId="{7AC81859-B11C-4EE9-8379-B9AF70890D88}" srcOrd="0" destOrd="0" presId="urn:microsoft.com/office/officeart/2008/layout/BendingPictureSemiTransparentText"/>
    <dgm:cxn modelId="{E7E2F20E-C014-4209-B2F8-A403BFE4221C}" type="presParOf" srcId="{BDA71D6A-C3D1-411E-9EAC-6386FFEE52C2}" destId="{0B2273E3-B9E3-4A02-93CF-275511BE0699}" srcOrd="0" destOrd="0" presId="urn:microsoft.com/office/officeart/2008/layout/BendingPictureSemiTransparentText"/>
    <dgm:cxn modelId="{4F116CA0-AA62-46FE-BFDE-1925F0AE4747}" type="presParOf" srcId="{0B2273E3-B9E3-4A02-93CF-275511BE0699}" destId="{367DAC4B-08E7-4BA7-A970-D0115453FB5A}" srcOrd="0" destOrd="0" presId="urn:microsoft.com/office/officeart/2008/layout/BendingPictureSemiTransparentText"/>
    <dgm:cxn modelId="{867B762F-09D9-41AC-831D-9AE85DABBB00}"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0" qsCatId="simple" csTypeId="urn:microsoft.com/office/officeart/2005/8/colors/accent1_2#18"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2067436" custScaleY="2170066" custLinFactNeighborX="-385" custLinFactNeighborY="-33"/>
      <dgm:spPr>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06831E2C-21C9-4C07-A380-6002ECB1BF7F}" type="presOf" srcId="{B3E39A80-D6B7-4E26-B22E-327D37299CB1}" destId="{BDA71D6A-C3D1-411E-9EAC-6386FFEE52C2}" srcOrd="0" destOrd="0" presId="urn:microsoft.com/office/officeart/2008/layout/BendingPictureSemiTransparentText"/>
    <dgm:cxn modelId="{83E32B5B-2434-4DD3-B6BD-6F4E3A838C34}"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C6D7F156-BC7F-417F-82B8-D2FD953EA0C7}" type="presParOf" srcId="{BDA71D6A-C3D1-411E-9EAC-6386FFEE52C2}" destId="{0B2273E3-B9E3-4A02-93CF-275511BE0699}" srcOrd="0" destOrd="0" presId="urn:microsoft.com/office/officeart/2008/layout/BendingPictureSemiTransparentText"/>
    <dgm:cxn modelId="{7F75B0E1-572D-496A-A80A-0ACEBEBB30D9}" type="presParOf" srcId="{0B2273E3-B9E3-4A02-93CF-275511BE0699}" destId="{367DAC4B-08E7-4BA7-A970-D0115453FB5A}" srcOrd="0" destOrd="0" presId="urn:microsoft.com/office/officeart/2008/layout/BendingPictureSemiTransparentText"/>
    <dgm:cxn modelId="{EFA456FC-0E56-4FED-B7BB-AF5AA3176E3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1" qsCatId="simple" csTypeId="urn:microsoft.com/office/officeart/2005/8/colors/accent1_2#19"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939463F-5BD7-46F2-899C-ED48F046C79E}"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924390A1-E0D7-4ECE-82EB-B56D07036982}" type="presOf" srcId="{B3E39A80-D6B7-4E26-B22E-327D37299CB1}" destId="{BDA71D6A-C3D1-411E-9EAC-6386FFEE52C2}" srcOrd="0" destOrd="0" presId="urn:microsoft.com/office/officeart/2008/layout/BendingPictureSemiTransparentText"/>
    <dgm:cxn modelId="{4990BDEC-D4B7-437A-8A17-86843876637E}" type="presParOf" srcId="{BDA71D6A-C3D1-411E-9EAC-6386FFEE52C2}" destId="{0B2273E3-B9E3-4A02-93CF-275511BE0699}" srcOrd="0" destOrd="0" presId="urn:microsoft.com/office/officeart/2008/layout/BendingPictureSemiTransparentText"/>
    <dgm:cxn modelId="{AD733854-0941-4A54-8CE0-4CBA4BEBDBDD}" type="presParOf" srcId="{0B2273E3-B9E3-4A02-93CF-275511BE0699}" destId="{367DAC4B-08E7-4BA7-A970-D0115453FB5A}" srcOrd="0" destOrd="0" presId="urn:microsoft.com/office/officeart/2008/layout/BendingPictureSemiTransparentText"/>
    <dgm:cxn modelId="{08D1DF1E-E77A-47B1-8575-5D349D6489EC}"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 qsCatId="simple" csTypeId="urn:microsoft.com/office/officeart/2005/8/colors/accent1_2#2"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NeighborX="-486" custLinFactNeighborY="65"/>
      <dgm:spPr>
        <a:prstGeom prst="diamond">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AB2779C3-7238-472B-877E-BAEEA6DC72FE}" type="presOf" srcId="{B3E39A80-D6B7-4E26-B22E-327D37299CB1}" destId="{BDA71D6A-C3D1-411E-9EAC-6386FFEE52C2}" srcOrd="0" destOrd="0" presId="urn:microsoft.com/office/officeart/2008/layout/BendingPictureSemiTransparentText"/>
    <dgm:cxn modelId="{9E667CF7-AD4E-435D-9C3E-EBFE2A038D39}" type="presOf" srcId="{F4DCAFF9-3CD8-4192-92EC-2050EBC96D81}" destId="{7AC81859-B11C-4EE9-8379-B9AF70890D88}" srcOrd="0" destOrd="0" presId="urn:microsoft.com/office/officeart/2008/layout/BendingPictureSemiTransparentText"/>
    <dgm:cxn modelId="{98E4F13E-2B8A-4D6A-A084-82BCB106EDB1}" type="presParOf" srcId="{BDA71D6A-C3D1-411E-9EAC-6386FFEE52C2}" destId="{0B2273E3-B9E3-4A02-93CF-275511BE0699}" srcOrd="0" destOrd="0" presId="urn:microsoft.com/office/officeart/2008/layout/BendingPictureSemiTransparentText"/>
    <dgm:cxn modelId="{EBE9E022-CD58-4246-92E2-4DF95F5663DA}" type="presParOf" srcId="{0B2273E3-B9E3-4A02-93CF-275511BE0699}" destId="{367DAC4B-08E7-4BA7-A970-D0115453FB5A}" srcOrd="0" destOrd="0" presId="urn:microsoft.com/office/officeart/2008/layout/BendingPictureSemiTransparentText"/>
    <dgm:cxn modelId="{0380E458-F948-485A-A22F-2960307F82ED}"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2" qsCatId="simple" csTypeId="urn:microsoft.com/office/officeart/2005/8/colors/accent1_2#20"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custLinFactNeighborX="17151" custLinFactNeighborY="-76113"/>
      <dgm:spPr>
        <a:prstGeom prst="flowChartInputOutput">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B54C0B7D-BEA3-4DA2-B9F9-E92D36FE92D7}" type="presOf" srcId="{F4DCAFF9-3CD8-4192-92EC-2050EBC96D81}" destId="{7AC81859-B11C-4EE9-8379-B9AF70890D88}" srcOrd="0" destOrd="0" presId="urn:microsoft.com/office/officeart/2008/layout/BendingPictureSemiTransparentText"/>
    <dgm:cxn modelId="{AAB189C7-F7C0-4D45-B467-B4AEB12EBD65}" type="presOf" srcId="{B3E39A80-D6B7-4E26-B22E-327D37299CB1}" destId="{BDA71D6A-C3D1-411E-9EAC-6386FFEE52C2}" srcOrd="0" destOrd="0" presId="urn:microsoft.com/office/officeart/2008/layout/BendingPictureSemiTransparentText"/>
    <dgm:cxn modelId="{793DD4CA-31E0-4AD6-8440-BE0C9D01D621}" type="presParOf" srcId="{BDA71D6A-C3D1-411E-9EAC-6386FFEE52C2}" destId="{0B2273E3-B9E3-4A02-93CF-275511BE0699}" srcOrd="0" destOrd="0" presId="urn:microsoft.com/office/officeart/2008/layout/BendingPictureSemiTransparentText"/>
    <dgm:cxn modelId="{CB30718E-B3BB-49C9-8B53-B4A594A2F62A}" type="presParOf" srcId="{0B2273E3-B9E3-4A02-93CF-275511BE0699}" destId="{367DAC4B-08E7-4BA7-A970-D0115453FB5A}" srcOrd="0" destOrd="0" presId="urn:microsoft.com/office/officeart/2008/layout/BendingPictureSemiTransparentText"/>
    <dgm:cxn modelId="{1079C8F0-0117-41BA-9D66-62874F5CD1D7}"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3" qsCatId="simple" csTypeId="urn:microsoft.com/office/officeart/2005/8/colors/accent1_2#21"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custLinFactNeighborX="17151" custLinFactNeighborY="-76113"/>
      <dgm:spPr>
        <a:prstGeom prst="flowChartInputOutput">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DC0DAD7F-1202-4A3F-940C-3912B4C165CA}" type="presOf" srcId="{F4DCAFF9-3CD8-4192-92EC-2050EBC96D81}" destId="{7AC81859-B11C-4EE9-8379-B9AF70890D88}" srcOrd="0" destOrd="0" presId="urn:microsoft.com/office/officeart/2008/layout/BendingPictureSemiTransparentText"/>
    <dgm:cxn modelId="{7B209897-4C3A-41F0-BBB7-222FDFD95316}" type="presOf" srcId="{B3E39A80-D6B7-4E26-B22E-327D37299CB1}" destId="{BDA71D6A-C3D1-411E-9EAC-6386FFEE52C2}" srcOrd="0" destOrd="0" presId="urn:microsoft.com/office/officeart/2008/layout/BendingPictureSemiTransparentText"/>
    <dgm:cxn modelId="{08387B2A-81DD-4FF5-9C88-32DBEFF78624}" type="presParOf" srcId="{BDA71D6A-C3D1-411E-9EAC-6386FFEE52C2}" destId="{0B2273E3-B9E3-4A02-93CF-275511BE0699}" srcOrd="0" destOrd="0" presId="urn:microsoft.com/office/officeart/2008/layout/BendingPictureSemiTransparentText"/>
    <dgm:cxn modelId="{A770B094-C6D7-4B35-A7B6-84EEDB280835}" type="presParOf" srcId="{0B2273E3-B9E3-4A02-93CF-275511BE0699}" destId="{367DAC4B-08E7-4BA7-A970-D0115453FB5A}" srcOrd="0" destOrd="0" presId="urn:microsoft.com/office/officeart/2008/layout/BendingPictureSemiTransparentText"/>
    <dgm:cxn modelId="{C8B6A74F-1743-4AC9-9AFB-882F4D2F1DD7}"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4" qsCatId="simple" csTypeId="urn:microsoft.com/office/officeart/2005/8/colors/accent1_2#2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custLinFactNeighborX="-17071" custLinFactNeighborY="-52731"/>
      <dgm:spPr>
        <a:prstGeom prst="flowChartInputOutput">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843A643F-29BC-4A97-A1EC-047520967795}"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86FD8F6-725D-40EB-9C2C-024ACD41EE4E}" type="presOf" srcId="{F4DCAFF9-3CD8-4192-92EC-2050EBC96D81}" destId="{7AC81859-B11C-4EE9-8379-B9AF70890D88}" srcOrd="0" destOrd="0" presId="urn:microsoft.com/office/officeart/2008/layout/BendingPictureSemiTransparentText"/>
    <dgm:cxn modelId="{8CE466AE-E39B-45F0-B640-EF1CAF45DC3E}" type="presParOf" srcId="{BDA71D6A-C3D1-411E-9EAC-6386FFEE52C2}" destId="{0B2273E3-B9E3-4A02-93CF-275511BE0699}" srcOrd="0" destOrd="0" presId="urn:microsoft.com/office/officeart/2008/layout/BendingPictureSemiTransparentText"/>
    <dgm:cxn modelId="{2C4DCD78-A956-4561-BCC9-A64090F68938}" type="presParOf" srcId="{0B2273E3-B9E3-4A02-93CF-275511BE0699}" destId="{367DAC4B-08E7-4BA7-A970-D0115453FB5A}" srcOrd="0" destOrd="0" presId="urn:microsoft.com/office/officeart/2008/layout/BendingPictureSemiTransparentText"/>
    <dgm:cxn modelId="{D9F89C7D-DCDE-4759-9A6E-FC4B3E7F5BE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5" qsCatId="simple" csTypeId="urn:microsoft.com/office/officeart/2005/8/colors/accent1_2#23"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37023"/>
      <dgm:spPr>
        <a:blipFill dpi="0" rotWithShape="1">
          <a:blip xmlns:r="http://schemas.openxmlformats.org/officeDocument/2006/relationships" r:embed="rId1"/>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1B9AEE6B-949A-442B-BA13-7833C7133DB1}"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716B8D94-E12C-4ED7-BF4B-CF4719783DE3}" type="presOf" srcId="{B3E39A80-D6B7-4E26-B22E-327D37299CB1}" destId="{BDA71D6A-C3D1-411E-9EAC-6386FFEE52C2}" srcOrd="0" destOrd="0" presId="urn:microsoft.com/office/officeart/2008/layout/BendingPictureSemiTransparentText"/>
    <dgm:cxn modelId="{FF82E27F-C56D-48DB-9FDC-48AC8F4248AF}" type="presParOf" srcId="{BDA71D6A-C3D1-411E-9EAC-6386FFEE52C2}" destId="{0B2273E3-B9E3-4A02-93CF-275511BE0699}" srcOrd="0" destOrd="0" presId="urn:microsoft.com/office/officeart/2008/layout/BendingPictureSemiTransparentText"/>
    <dgm:cxn modelId="{B37D2D8F-9EFB-4976-B5EE-2FC993F02495}" type="presParOf" srcId="{0B2273E3-B9E3-4A02-93CF-275511BE0699}" destId="{367DAC4B-08E7-4BA7-A970-D0115453FB5A}" srcOrd="0" destOrd="0" presId="urn:microsoft.com/office/officeart/2008/layout/BendingPictureSemiTransparentText"/>
    <dgm:cxn modelId="{C170E88A-9ACD-4F34-A381-6FB1B351321E}"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6" qsCatId="simple" csTypeId="urn:microsoft.com/office/officeart/2005/8/colors/accent1_2#24"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56653"/>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1ACB2E91-7CE7-4684-B7EF-C72733D53712}" type="presOf" srcId="{F4DCAFF9-3CD8-4192-92EC-2050EBC96D81}" destId="{7AC81859-B11C-4EE9-8379-B9AF70890D88}" srcOrd="0" destOrd="0" presId="urn:microsoft.com/office/officeart/2008/layout/BendingPictureSemiTransparentText"/>
    <dgm:cxn modelId="{3C05FAC2-63E6-4B8A-8992-D5063E40EAF2}" type="presOf" srcId="{B3E39A80-D6B7-4E26-B22E-327D37299CB1}" destId="{BDA71D6A-C3D1-411E-9EAC-6386FFEE52C2}" srcOrd="0" destOrd="0" presId="urn:microsoft.com/office/officeart/2008/layout/BendingPictureSemiTransparentText"/>
    <dgm:cxn modelId="{B772E8F2-0DA6-4DB2-AA92-EA83961C60CE}" type="presParOf" srcId="{BDA71D6A-C3D1-411E-9EAC-6386FFEE52C2}" destId="{0B2273E3-B9E3-4A02-93CF-275511BE0699}" srcOrd="0" destOrd="0" presId="urn:microsoft.com/office/officeart/2008/layout/BendingPictureSemiTransparentText"/>
    <dgm:cxn modelId="{2D91127A-7A69-4943-BEB2-6E183B84A07B}" type="presParOf" srcId="{0B2273E3-B9E3-4A02-93CF-275511BE0699}" destId="{367DAC4B-08E7-4BA7-A970-D0115453FB5A}" srcOrd="0" destOrd="0" presId="urn:microsoft.com/office/officeart/2008/layout/BendingPictureSemiTransparentText"/>
    <dgm:cxn modelId="{B42DFD63-F356-4DC0-AA1D-EA85F40F145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7" qsCatId="simple" csTypeId="urn:microsoft.com/office/officeart/2005/8/colors/accent1_2#25"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Y="207497"/>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ED1C9872-6A49-4B2A-AA5B-44CB05CE1DF5}"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A0598888-6FF7-4870-A36C-873EEBAE7786}" type="presOf" srcId="{B3E39A80-D6B7-4E26-B22E-327D37299CB1}" destId="{BDA71D6A-C3D1-411E-9EAC-6386FFEE52C2}" srcOrd="0" destOrd="0" presId="urn:microsoft.com/office/officeart/2008/layout/BendingPictureSemiTransparentText"/>
    <dgm:cxn modelId="{300C1312-1194-4901-B105-D404361D9324}" type="presParOf" srcId="{BDA71D6A-C3D1-411E-9EAC-6386FFEE52C2}" destId="{0B2273E3-B9E3-4A02-93CF-275511BE0699}" srcOrd="0" destOrd="0" presId="urn:microsoft.com/office/officeart/2008/layout/BendingPictureSemiTransparentText"/>
    <dgm:cxn modelId="{DD9A92A5-D8BF-4745-880D-FFF0A48C5503}" type="presParOf" srcId="{0B2273E3-B9E3-4A02-93CF-275511BE0699}" destId="{367DAC4B-08E7-4BA7-A970-D0115453FB5A}" srcOrd="0" destOrd="0" presId="urn:microsoft.com/office/officeart/2008/layout/BendingPictureSemiTransparentText"/>
    <dgm:cxn modelId="{1B7C39CB-9473-49FF-9AE2-757EAB91B193}"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8" qsCatId="simple" csTypeId="urn:microsoft.com/office/officeart/2005/8/colors/accent1_2#26"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Y="207497"/>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52A04D5F-6D55-4095-BD77-FE2A6DF578CB}"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C2EC4DDF-0C8E-425B-83A3-6B7CC4B82DF7}" type="presOf" srcId="{F4DCAFF9-3CD8-4192-92EC-2050EBC96D81}" destId="{7AC81859-B11C-4EE9-8379-B9AF70890D88}" srcOrd="0" destOrd="0" presId="urn:microsoft.com/office/officeart/2008/layout/BendingPictureSemiTransparentText"/>
    <dgm:cxn modelId="{6423C46F-66F7-4A9C-83BA-6A338C337ED8}" type="presParOf" srcId="{BDA71D6A-C3D1-411E-9EAC-6386FFEE52C2}" destId="{0B2273E3-B9E3-4A02-93CF-275511BE0699}" srcOrd="0" destOrd="0" presId="urn:microsoft.com/office/officeart/2008/layout/BendingPictureSemiTransparentText"/>
    <dgm:cxn modelId="{CBC2B1F5-6769-4CDE-994D-6FE14711871E}" type="presParOf" srcId="{0B2273E3-B9E3-4A02-93CF-275511BE0699}" destId="{367DAC4B-08E7-4BA7-A970-D0115453FB5A}" srcOrd="0" destOrd="0" presId="urn:microsoft.com/office/officeart/2008/layout/BendingPictureSemiTransparentText"/>
    <dgm:cxn modelId="{4E812F3A-BF94-4C32-BC18-2C3A8DCDAFDC}"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29" qsCatId="simple" csTypeId="urn:microsoft.com/office/officeart/2005/8/colors/accent1_2#27"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319618" custScaleY="560328" custLinFactNeighborX="-385" custLinFactNeighborY="-33"/>
      <dgm:spPr>
        <a:prstGeom prst="rect">
          <a:avLst/>
        </a:prstGeom>
        <a:blipFill dpi="0" rotWithShape="1">
          <a:blip xmlns:r="http://schemas.openxmlformats.org/officeDocument/2006/relationships" r:embed="rId1" cstate="email"/>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F0D39F1A-FD56-42F6-A1EC-BE4B897A6258}"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253F0B8-75F3-48EC-BAB2-32E0D2463CB7}" type="presOf" srcId="{B3E39A80-D6B7-4E26-B22E-327D37299CB1}" destId="{BDA71D6A-C3D1-411E-9EAC-6386FFEE52C2}" srcOrd="0" destOrd="0" presId="urn:microsoft.com/office/officeart/2008/layout/BendingPictureSemiTransparentText"/>
    <dgm:cxn modelId="{3FCFB57D-E002-4485-BE62-75430CCA720C}" type="presParOf" srcId="{BDA71D6A-C3D1-411E-9EAC-6386FFEE52C2}" destId="{0B2273E3-B9E3-4A02-93CF-275511BE0699}" srcOrd="0" destOrd="0" presId="urn:microsoft.com/office/officeart/2008/layout/BendingPictureSemiTransparentText"/>
    <dgm:cxn modelId="{91D734CC-BE29-4148-9BD6-C1F483C80096}" type="presParOf" srcId="{0B2273E3-B9E3-4A02-93CF-275511BE0699}" destId="{367DAC4B-08E7-4BA7-A970-D0115453FB5A}" srcOrd="0" destOrd="0" presId="urn:microsoft.com/office/officeart/2008/layout/BendingPictureSemiTransparentText"/>
    <dgm:cxn modelId="{4D739035-D315-48DC-B18E-743107B4F1C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0" qsCatId="simple" csTypeId="urn:microsoft.com/office/officeart/2005/8/colors/accent1_2#28"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239086" custScaleY="5882944" custLinFactNeighborX="-259" custLinFactNeighborY="12164"/>
      <dgm:spPr>
        <a:prstGeom prst="rect">
          <a:avLst/>
        </a:prstGeom>
        <a:blipFill dpi="0" rotWithShape="1">
          <a:blip xmlns:r="http://schemas.openxmlformats.org/officeDocument/2006/relationships" r:embed="rId1" cstate="email"/>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4C886F37-BD77-4617-8EB4-57A831D30AB6}" type="presOf" srcId="{B3E39A80-D6B7-4E26-B22E-327D37299CB1}" destId="{BDA71D6A-C3D1-411E-9EAC-6386FFEE52C2}" srcOrd="0" destOrd="0" presId="urn:microsoft.com/office/officeart/2008/layout/BendingPictureSemiTransparentText"/>
    <dgm:cxn modelId="{D080AF4C-7BFB-4C0B-85CE-19EB986AEE42}"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23F096D5-BE56-4B29-8A3F-678D45C6B4FE}" type="presParOf" srcId="{BDA71D6A-C3D1-411E-9EAC-6386FFEE52C2}" destId="{0B2273E3-B9E3-4A02-93CF-275511BE0699}" srcOrd="0" destOrd="0" presId="urn:microsoft.com/office/officeart/2008/layout/BendingPictureSemiTransparentText"/>
    <dgm:cxn modelId="{E4B35F0C-FB67-4716-B71A-C6639EA07FEC}" type="presParOf" srcId="{0B2273E3-B9E3-4A02-93CF-275511BE0699}" destId="{367DAC4B-08E7-4BA7-A970-D0115453FB5A}" srcOrd="0" destOrd="0" presId="urn:microsoft.com/office/officeart/2008/layout/BendingPictureSemiTransparentText"/>
    <dgm:cxn modelId="{F1B5AE14-82D2-485C-AF22-91193ABD812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1" qsCatId="simple" csTypeId="urn:microsoft.com/office/officeart/2005/8/colors/accent1_2#29"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239086" custScaleY="5882944" custLinFactNeighborX="-259" custLinFactNeighborY="12164"/>
      <dgm:spPr>
        <a:prstGeom prst="rect">
          <a:avLst/>
        </a:prstGeom>
        <a:blipFill>
          <a:blip xmlns:r="http://schemas.openxmlformats.org/officeDocument/2006/relationships" r:embed="rId1" cstate="email"/>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1817AE36-C0D7-49D7-BE33-95B24EDC6BE6}"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948E23B6-6E0E-44D5-8CAB-0BB7B599C22A}" type="presOf" srcId="{F4DCAFF9-3CD8-4192-92EC-2050EBC96D81}" destId="{7AC81859-B11C-4EE9-8379-B9AF70890D88}" srcOrd="0" destOrd="0" presId="urn:microsoft.com/office/officeart/2008/layout/BendingPictureSemiTransparentText"/>
    <dgm:cxn modelId="{C5B1686A-6227-46AC-8E48-EBAE6862A21C}" type="presParOf" srcId="{BDA71D6A-C3D1-411E-9EAC-6386FFEE52C2}" destId="{0B2273E3-B9E3-4A02-93CF-275511BE0699}" srcOrd="0" destOrd="0" presId="urn:microsoft.com/office/officeart/2008/layout/BendingPictureSemiTransparentText"/>
    <dgm:cxn modelId="{B8C66739-772D-4F32-963C-311988807779}" type="presParOf" srcId="{0B2273E3-B9E3-4A02-93CF-275511BE0699}" destId="{367DAC4B-08E7-4BA7-A970-D0115453FB5A}" srcOrd="0" destOrd="0" presId="urn:microsoft.com/office/officeart/2008/layout/BendingPictureSemiTransparentText"/>
    <dgm:cxn modelId="{B922DDFA-3153-4B96-80E7-A9501933F8E4}"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5" qsCatId="simple" csTypeId="urn:microsoft.com/office/officeart/2005/8/colors/accent1_2#3"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0" custScaleY="114921" custLinFactNeighborX="-3" custLinFactNeighborY="-609"/>
      <dgm:spPr>
        <a:prstGeom prst="diamond">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6FE1000-47EF-42DF-BFE8-BDCFED900A1A}"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4BE6EBC3-EE39-4A0A-92E4-856641EEAAE1}" type="presOf" srcId="{F4DCAFF9-3CD8-4192-92EC-2050EBC96D81}" destId="{7AC81859-B11C-4EE9-8379-B9AF70890D88}" srcOrd="0" destOrd="0" presId="urn:microsoft.com/office/officeart/2008/layout/BendingPictureSemiTransparentText"/>
    <dgm:cxn modelId="{642F9F45-268F-4106-8C62-B0B23C5EF48D}" type="presParOf" srcId="{BDA71D6A-C3D1-411E-9EAC-6386FFEE52C2}" destId="{0B2273E3-B9E3-4A02-93CF-275511BE0699}" srcOrd="0" destOrd="0" presId="urn:microsoft.com/office/officeart/2008/layout/BendingPictureSemiTransparentText"/>
    <dgm:cxn modelId="{92E6AC2C-2AE2-4933-8D85-50A712BE9130}" type="presParOf" srcId="{0B2273E3-B9E3-4A02-93CF-275511BE0699}" destId="{367DAC4B-08E7-4BA7-A970-D0115453FB5A}" srcOrd="0" destOrd="0" presId="urn:microsoft.com/office/officeart/2008/layout/BendingPictureSemiTransparentText"/>
    <dgm:cxn modelId="{DBFCC118-E845-4E12-BDD0-84F9A5C1C2DF}"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2" qsCatId="simple" csTypeId="urn:microsoft.com/office/officeart/2005/8/colors/accent1_2#30"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50440230" custScaleY="53389817" custLinFactNeighborX="-259" custLinFactNeighborY="12164"/>
      <dgm:spPr>
        <a:prstGeom prst="rect">
          <a:avLst/>
        </a:prstGeom>
        <a:blipFill dpi="0" rotWithShape="1">
          <a:blip xmlns:r="http://schemas.openxmlformats.org/officeDocument/2006/relationships" r:embed="rId1" cstate="email"/>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18FBA51B-F919-4711-9D39-3FA3954425F8}" type="presOf" srcId="{F4DCAFF9-3CD8-4192-92EC-2050EBC96D81}" destId="{7AC81859-B11C-4EE9-8379-B9AF70890D88}" srcOrd="0" destOrd="0" presId="urn:microsoft.com/office/officeart/2008/layout/BendingPictureSemiTransparentText"/>
    <dgm:cxn modelId="{9F73C038-1C5D-45F8-9F82-695054CDC06A}"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3DD21296-1820-40E6-9C6B-FEFBE648CFD2}" type="presParOf" srcId="{BDA71D6A-C3D1-411E-9EAC-6386FFEE52C2}" destId="{0B2273E3-B9E3-4A02-93CF-275511BE0699}" srcOrd="0" destOrd="0" presId="urn:microsoft.com/office/officeart/2008/layout/BendingPictureSemiTransparentText"/>
    <dgm:cxn modelId="{579F7A03-C6C5-4B3A-8FD9-893165A36E14}" type="presParOf" srcId="{0B2273E3-B9E3-4A02-93CF-275511BE0699}" destId="{367DAC4B-08E7-4BA7-A970-D0115453FB5A}" srcOrd="0" destOrd="0" presId="urn:microsoft.com/office/officeart/2008/layout/BendingPictureSemiTransparentText"/>
    <dgm:cxn modelId="{68074FBD-76CA-4502-A2D1-24454535929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3" qsCatId="simple" csTypeId="urn:microsoft.com/office/officeart/2005/8/colors/accent1_2#31"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50440230" custScaleY="53389817" custLinFactNeighborX="-259" custLinFactNeighborY="12164"/>
      <dgm:spPr>
        <a:prstGeom prst="rect">
          <a:avLst/>
        </a:prstGeom>
        <a:blipFill dpi="0" rotWithShape="1">
          <a:blip xmlns:r="http://schemas.openxmlformats.org/officeDocument/2006/relationships" r:embed="rId1" cstate="email"/>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889D6169-3627-47C4-B87B-6749A730FC76}"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93EF2495-0C68-49A2-9D5D-E6EEC7D7F39B}" type="presOf" srcId="{B3E39A80-D6B7-4E26-B22E-327D37299CB1}" destId="{BDA71D6A-C3D1-411E-9EAC-6386FFEE52C2}" srcOrd="0" destOrd="0" presId="urn:microsoft.com/office/officeart/2008/layout/BendingPictureSemiTransparentText"/>
    <dgm:cxn modelId="{0F03EB2A-C702-4B90-80C4-0C820D45EA58}" type="presParOf" srcId="{BDA71D6A-C3D1-411E-9EAC-6386FFEE52C2}" destId="{0B2273E3-B9E3-4A02-93CF-275511BE0699}" srcOrd="0" destOrd="0" presId="urn:microsoft.com/office/officeart/2008/layout/BendingPictureSemiTransparentText"/>
    <dgm:cxn modelId="{70485790-F18F-4641-BB83-274BEEEC40EA}" type="presParOf" srcId="{0B2273E3-B9E3-4A02-93CF-275511BE0699}" destId="{367DAC4B-08E7-4BA7-A970-D0115453FB5A}" srcOrd="0" destOrd="0" presId="urn:microsoft.com/office/officeart/2008/layout/BendingPictureSemiTransparentText"/>
    <dgm:cxn modelId="{9D86C7F5-AFC2-4DFD-ACD4-F41053F7849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4" qsCatId="simple" csTypeId="urn:microsoft.com/office/officeart/2005/8/colors/accent1_2#3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50440230" custScaleY="53389817" custLinFactNeighborX="-259" custLinFactNeighborY="12164"/>
      <dgm:spPr>
        <a:prstGeom prst="rect">
          <a:avLst/>
        </a:prstGeom>
        <a:blipFill dpi="0" rotWithShape="1">
          <a:blip xmlns:r="http://schemas.openxmlformats.org/officeDocument/2006/relationships" r:embed="rId1" cstate="email"/>
          <a:srcRect/>
          <a:stretch>
            <a:fillRect/>
          </a:stretch>
        </a:blipFill>
        <a:ln w="38100">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3D878422-52A2-47ED-BF9A-C2E931A6FCC0}"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1F44B787-EDBF-4F4C-8276-EEC68D184158}" type="presOf" srcId="{B3E39A80-D6B7-4E26-B22E-327D37299CB1}" destId="{BDA71D6A-C3D1-411E-9EAC-6386FFEE52C2}" srcOrd="0" destOrd="0" presId="urn:microsoft.com/office/officeart/2008/layout/BendingPictureSemiTransparentText"/>
    <dgm:cxn modelId="{612CD42E-D8C5-42C4-89E1-8ECC9B6C1E20}" type="presParOf" srcId="{BDA71D6A-C3D1-411E-9EAC-6386FFEE52C2}" destId="{0B2273E3-B9E3-4A02-93CF-275511BE0699}" srcOrd="0" destOrd="0" presId="urn:microsoft.com/office/officeart/2008/layout/BendingPictureSemiTransparentText"/>
    <dgm:cxn modelId="{8F200B96-5706-434E-8D01-D43DD1406E50}" type="presParOf" srcId="{0B2273E3-B9E3-4A02-93CF-275511BE0699}" destId="{367DAC4B-08E7-4BA7-A970-D0115453FB5A}" srcOrd="0" destOrd="0" presId="urn:microsoft.com/office/officeart/2008/layout/BendingPictureSemiTransparentText"/>
    <dgm:cxn modelId="{D2720394-6573-4FC2-9431-8463E99C8DD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5" qsCatId="simple" csTypeId="urn:microsoft.com/office/officeart/2005/8/colors/accent1_2#33"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49418" custScaleY="86346" custLinFactNeighborX="-4729" custLinFactNeighborY="-7460"/>
      <dgm:spPr>
        <a:prstGeom prst="flowChartExtract">
          <a:avLst/>
        </a:prstGeom>
        <a:blipFill>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8C0B4E98-A6A8-4DBA-AF59-0E23FEA72C0C}" type="presOf" srcId="{F4DCAFF9-3CD8-4192-92EC-2050EBC96D81}" destId="{7AC81859-B11C-4EE9-8379-B9AF70890D88}" srcOrd="0" destOrd="0" presId="urn:microsoft.com/office/officeart/2008/layout/BendingPictureSemiTransparentText"/>
    <dgm:cxn modelId="{485A8799-20D4-44B3-AA13-FBB0C3FC5E4F}" type="presOf" srcId="{B3E39A80-D6B7-4E26-B22E-327D37299CB1}" destId="{BDA71D6A-C3D1-411E-9EAC-6386FFEE52C2}" srcOrd="0" destOrd="0" presId="urn:microsoft.com/office/officeart/2008/layout/BendingPictureSemiTransparentText"/>
    <dgm:cxn modelId="{CB566571-4A53-4E9A-939E-5D6115542D53}" type="presParOf" srcId="{BDA71D6A-C3D1-411E-9EAC-6386FFEE52C2}" destId="{0B2273E3-B9E3-4A02-93CF-275511BE0699}" srcOrd="0" destOrd="0" presId="urn:microsoft.com/office/officeart/2008/layout/BendingPictureSemiTransparentText"/>
    <dgm:cxn modelId="{7293061E-6042-4089-B3EE-D2778ABDEFE6}" type="presParOf" srcId="{0B2273E3-B9E3-4A02-93CF-275511BE0699}" destId="{367DAC4B-08E7-4BA7-A970-D0115453FB5A}" srcOrd="0" destOrd="0" presId="urn:microsoft.com/office/officeart/2008/layout/BendingPictureSemiTransparentText"/>
    <dgm:cxn modelId="{5ED05A4C-48EB-42D6-9ECA-E61CA7C5D2E4}"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6" qsCatId="simple" csTypeId="urn:microsoft.com/office/officeart/2005/8/colors/accent1_2#34"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49418" custScaleY="86346" custLinFactNeighborX="-4729" custLinFactNeighborY="-7460"/>
      <dgm:spPr>
        <a:prstGeom prst="flowChartExtract">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191CA1C2-75D3-43E9-AF18-14E58AE18ED5}" type="presOf" srcId="{F4DCAFF9-3CD8-4192-92EC-2050EBC96D81}" destId="{7AC81859-B11C-4EE9-8379-B9AF70890D88}" srcOrd="0" destOrd="0" presId="urn:microsoft.com/office/officeart/2008/layout/BendingPictureSemiTransparentText"/>
    <dgm:cxn modelId="{3A9254CA-41FF-4337-BE9D-E184322F31F4}" type="presOf" srcId="{B3E39A80-D6B7-4E26-B22E-327D37299CB1}" destId="{BDA71D6A-C3D1-411E-9EAC-6386FFEE52C2}" srcOrd="0" destOrd="0" presId="urn:microsoft.com/office/officeart/2008/layout/BendingPictureSemiTransparentText"/>
    <dgm:cxn modelId="{8E2AA757-414A-41C6-9D1F-6CC449E1F5BD}" type="presParOf" srcId="{BDA71D6A-C3D1-411E-9EAC-6386FFEE52C2}" destId="{0B2273E3-B9E3-4A02-93CF-275511BE0699}" srcOrd="0" destOrd="0" presId="urn:microsoft.com/office/officeart/2008/layout/BendingPictureSemiTransparentText"/>
    <dgm:cxn modelId="{CB4D5DD7-E011-47EF-BDD8-87B87FEF38E2}" type="presParOf" srcId="{0B2273E3-B9E3-4A02-93CF-275511BE0699}" destId="{367DAC4B-08E7-4BA7-A970-D0115453FB5A}" srcOrd="0" destOrd="0" presId="urn:microsoft.com/office/officeart/2008/layout/BendingPictureSemiTransparentText"/>
    <dgm:cxn modelId="{B0A7353B-0031-49A8-8D8D-8921EF1D9D31}"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7" qsCatId="simple" csTypeId="urn:microsoft.com/office/officeart/2005/8/colors/accent1_2#35"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Y="-41672" custLinFactNeighborX="-22814" custLinFactNeighborY="-100000"/>
      <dgm:spPr>
        <a:prstGeom prst="flowChartDecision">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D7BC6CAB-F8D4-4B21-9507-E19686D55AE5}" type="presOf" srcId="{B3E39A80-D6B7-4E26-B22E-327D37299CB1}" destId="{BDA71D6A-C3D1-411E-9EAC-6386FFEE52C2}" srcOrd="0" destOrd="0" presId="urn:microsoft.com/office/officeart/2008/layout/BendingPictureSemiTransparentText"/>
    <dgm:cxn modelId="{012A42E1-2C6B-4B6A-91AD-CBA4041A81AA}" type="presOf" srcId="{F4DCAFF9-3CD8-4192-92EC-2050EBC96D81}" destId="{7AC81859-B11C-4EE9-8379-B9AF70890D88}" srcOrd="0" destOrd="0" presId="urn:microsoft.com/office/officeart/2008/layout/BendingPictureSemiTransparentText"/>
    <dgm:cxn modelId="{ACAD712C-8A94-431C-BDEF-F6A94DEDB6AC}" type="presParOf" srcId="{BDA71D6A-C3D1-411E-9EAC-6386FFEE52C2}" destId="{0B2273E3-B9E3-4A02-93CF-275511BE0699}" srcOrd="0" destOrd="0" presId="urn:microsoft.com/office/officeart/2008/layout/BendingPictureSemiTransparentText"/>
    <dgm:cxn modelId="{A6F9E995-A59D-4DC0-99B4-35552EF13614}" type="presParOf" srcId="{0B2273E3-B9E3-4A02-93CF-275511BE0699}" destId="{367DAC4B-08E7-4BA7-A970-D0115453FB5A}" srcOrd="0" destOrd="0" presId="urn:microsoft.com/office/officeart/2008/layout/BendingPictureSemiTransparentText"/>
    <dgm:cxn modelId="{FAC48637-8A2F-4B47-8816-1764430D0E6A}"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8" qsCatId="simple" csTypeId="urn:microsoft.com/office/officeart/2005/8/colors/accent1_2#36"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Y="-41672" custLinFactNeighborX="-22814" custLinFactNeighborY="-100000"/>
      <dgm:spPr>
        <a:prstGeom prst="flowChartDecision">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64553FB6-F848-4ADB-9332-C86EED5FF84D}" type="presOf" srcId="{B3E39A80-D6B7-4E26-B22E-327D37299CB1}" destId="{BDA71D6A-C3D1-411E-9EAC-6386FFEE52C2}" srcOrd="0" destOrd="0" presId="urn:microsoft.com/office/officeart/2008/layout/BendingPictureSemiTransparentText"/>
    <dgm:cxn modelId="{212D48D6-FEC6-4C59-A747-B28C7BB1CFBC}" type="presOf" srcId="{F4DCAFF9-3CD8-4192-92EC-2050EBC96D81}" destId="{7AC81859-B11C-4EE9-8379-B9AF70890D88}" srcOrd="0" destOrd="0" presId="urn:microsoft.com/office/officeart/2008/layout/BendingPictureSemiTransparentText"/>
    <dgm:cxn modelId="{268347CD-790A-4B26-9BBC-D8FAB7F047C2}" type="presParOf" srcId="{BDA71D6A-C3D1-411E-9EAC-6386FFEE52C2}" destId="{0B2273E3-B9E3-4A02-93CF-275511BE0699}" srcOrd="0" destOrd="0" presId="urn:microsoft.com/office/officeart/2008/layout/BendingPictureSemiTransparentText"/>
    <dgm:cxn modelId="{AD7F9CD8-76CA-49A0-9EB9-0DFDCC420907}" type="presParOf" srcId="{0B2273E3-B9E3-4A02-93CF-275511BE0699}" destId="{367DAC4B-08E7-4BA7-A970-D0115453FB5A}" srcOrd="0" destOrd="0" presId="urn:microsoft.com/office/officeart/2008/layout/BendingPictureSemiTransparentText"/>
    <dgm:cxn modelId="{00733903-A9A7-4BBD-8D25-07558E238BE9}"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39" qsCatId="simple" csTypeId="urn:microsoft.com/office/officeart/2005/8/colors/accent1_2#37"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Y="-41672" custLinFactNeighborX="-22814" custLinFactNeighborY="-100000"/>
      <dgm:spPr>
        <a:prstGeom prst="flowChartDecision">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B321D29-80C9-4A18-A2E5-72F517DD972A}" type="presOf" srcId="{B3E39A80-D6B7-4E26-B22E-327D37299CB1}" destId="{BDA71D6A-C3D1-411E-9EAC-6386FFEE52C2}" srcOrd="0" destOrd="0" presId="urn:microsoft.com/office/officeart/2008/layout/BendingPictureSemiTransparentText"/>
    <dgm:cxn modelId="{EC132C65-64C9-458D-9B3D-9D37D9B4B948}"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BDC965DE-EF0F-457D-B561-664009E10DB2}" type="presParOf" srcId="{BDA71D6A-C3D1-411E-9EAC-6386FFEE52C2}" destId="{0B2273E3-B9E3-4A02-93CF-275511BE0699}" srcOrd="0" destOrd="0" presId="urn:microsoft.com/office/officeart/2008/layout/BendingPictureSemiTransparentText"/>
    <dgm:cxn modelId="{C04E1C00-5393-4201-8DF8-2D76D73E1A82}" type="presParOf" srcId="{0B2273E3-B9E3-4A02-93CF-275511BE0699}" destId="{367DAC4B-08E7-4BA7-A970-D0115453FB5A}" srcOrd="0" destOrd="0" presId="urn:microsoft.com/office/officeart/2008/layout/BendingPictureSemiTransparentText"/>
    <dgm:cxn modelId="{A75EC53F-B3E7-4C12-8BCC-1AC6FE7C3619}"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0" qsCatId="simple" csTypeId="urn:microsoft.com/office/officeart/2005/8/colors/accent1_2#38"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Y="-41672" custLinFactNeighborX="-22814" custLinFactNeighborY="-100000"/>
      <dgm:spPr>
        <a:prstGeom prst="flowChartDecision">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CE77B6D4-EC06-49A1-A269-5C6B16F66C29}" type="presOf" srcId="{F4DCAFF9-3CD8-4192-92EC-2050EBC96D81}" destId="{7AC81859-B11C-4EE9-8379-B9AF70890D88}" srcOrd="0" destOrd="0" presId="urn:microsoft.com/office/officeart/2008/layout/BendingPictureSemiTransparentText"/>
    <dgm:cxn modelId="{7C76AFFC-A4E9-4622-A5A4-94204CB8745D}" type="presOf" srcId="{B3E39A80-D6B7-4E26-B22E-327D37299CB1}" destId="{BDA71D6A-C3D1-411E-9EAC-6386FFEE52C2}" srcOrd="0" destOrd="0" presId="urn:microsoft.com/office/officeart/2008/layout/BendingPictureSemiTransparentText"/>
    <dgm:cxn modelId="{49F83C93-CEF1-449B-82B6-FB65B364B6E6}" type="presParOf" srcId="{BDA71D6A-C3D1-411E-9EAC-6386FFEE52C2}" destId="{0B2273E3-B9E3-4A02-93CF-275511BE0699}" srcOrd="0" destOrd="0" presId="urn:microsoft.com/office/officeart/2008/layout/BendingPictureSemiTransparentText"/>
    <dgm:cxn modelId="{13197B65-88F5-4BD6-8576-3553C70041F4}" type="presParOf" srcId="{0B2273E3-B9E3-4A02-93CF-275511BE0699}" destId="{367DAC4B-08E7-4BA7-A970-D0115453FB5A}" srcOrd="0" destOrd="0" presId="urn:microsoft.com/office/officeart/2008/layout/BendingPictureSemiTransparentText"/>
    <dgm:cxn modelId="{407B4F2E-6B69-4E8F-84FB-F4A2FC554293}"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1" qsCatId="simple" csTypeId="urn:microsoft.com/office/officeart/2005/8/colors/accent1_2#39"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49418" custScaleY="86346" custLinFactNeighborX="-4729" custLinFactNeighborY="-7460"/>
      <dgm:spPr>
        <a:prstGeom prst="flowChartMerge">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21644681-3797-4E2E-AA75-8ECF14115397}" type="presOf" srcId="{B3E39A80-D6B7-4E26-B22E-327D37299CB1}" destId="{BDA71D6A-C3D1-411E-9EAC-6386FFEE52C2}" srcOrd="0" destOrd="0" presId="urn:microsoft.com/office/officeart/2008/layout/BendingPictureSemiTransparentText"/>
    <dgm:cxn modelId="{810EE1F0-180A-4DE7-A904-596F79D70E79}" type="presOf" srcId="{F4DCAFF9-3CD8-4192-92EC-2050EBC96D81}" destId="{7AC81859-B11C-4EE9-8379-B9AF70890D88}" srcOrd="0" destOrd="0" presId="urn:microsoft.com/office/officeart/2008/layout/BendingPictureSemiTransparentText"/>
    <dgm:cxn modelId="{8545B223-6FB2-475B-8063-8FA11C33995A}" type="presParOf" srcId="{BDA71D6A-C3D1-411E-9EAC-6386FFEE52C2}" destId="{0B2273E3-B9E3-4A02-93CF-275511BE0699}" srcOrd="0" destOrd="0" presId="urn:microsoft.com/office/officeart/2008/layout/BendingPictureSemiTransparentText"/>
    <dgm:cxn modelId="{7AAABCCC-1EBB-4645-993A-5A676BE95C4C}" type="presParOf" srcId="{0B2273E3-B9E3-4A02-93CF-275511BE0699}" destId="{367DAC4B-08E7-4BA7-A970-D0115453FB5A}" srcOrd="0" destOrd="0" presId="urn:microsoft.com/office/officeart/2008/layout/BendingPictureSemiTransparentText"/>
    <dgm:cxn modelId="{EFFC5D43-B89B-466D-8132-DA3FA6ED129C}"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6" qsCatId="simple" csTypeId="urn:microsoft.com/office/officeart/2005/8/colors/accent1_2#4"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A7F3795C-8CE3-4873-9643-0501B0D667EB}" type="presOf" srcId="{B3E39A80-D6B7-4E26-B22E-327D37299CB1}" destId="{BDA71D6A-C3D1-411E-9EAC-6386FFEE52C2}" srcOrd="0" destOrd="0" presId="urn:microsoft.com/office/officeart/2008/layout/BendingPictureSemiTransparentText"/>
    <dgm:cxn modelId="{C581145E-138C-4897-AC09-C2ADB8D6A117}"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27313DAA-F85D-47B5-A4C4-5C4055102C08}" type="presParOf" srcId="{BDA71D6A-C3D1-411E-9EAC-6386FFEE52C2}" destId="{0B2273E3-B9E3-4A02-93CF-275511BE0699}" srcOrd="0" destOrd="0" presId="urn:microsoft.com/office/officeart/2008/layout/BendingPictureSemiTransparentText"/>
    <dgm:cxn modelId="{98C00BB1-7890-4151-A9D9-231FB84B281C}" type="presParOf" srcId="{0B2273E3-B9E3-4A02-93CF-275511BE0699}" destId="{367DAC4B-08E7-4BA7-A970-D0115453FB5A}" srcOrd="0" destOrd="0" presId="urn:microsoft.com/office/officeart/2008/layout/BendingPictureSemiTransparentText"/>
    <dgm:cxn modelId="{C4E02E2D-95E1-4DB6-9CAC-F1C2FEAE3F3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2" qsCatId="simple" csTypeId="urn:microsoft.com/office/officeart/2005/8/colors/accent1_2#40"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Y="-41672" custLinFactNeighborX="-22814" custLinFactNeighborY="-100000"/>
      <dgm:spPr>
        <a:prstGeom prst="flowChartDecision">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BB9CAD0C-DBEF-4D9B-9D05-83B05F67CDAA}"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B694688F-C796-43F0-8805-DC58B8E3DFE8}" type="presOf" srcId="{F4DCAFF9-3CD8-4192-92EC-2050EBC96D81}" destId="{7AC81859-B11C-4EE9-8379-B9AF70890D88}" srcOrd="0" destOrd="0" presId="urn:microsoft.com/office/officeart/2008/layout/BendingPictureSemiTransparentText"/>
    <dgm:cxn modelId="{B5AAF25C-B01D-4FAA-8033-804632B43876}" type="presParOf" srcId="{BDA71D6A-C3D1-411E-9EAC-6386FFEE52C2}" destId="{0B2273E3-B9E3-4A02-93CF-275511BE0699}" srcOrd="0" destOrd="0" presId="urn:microsoft.com/office/officeart/2008/layout/BendingPictureSemiTransparentText"/>
    <dgm:cxn modelId="{A969F1AB-C9BE-402E-B7C2-2872B5FF6DF7}" type="presParOf" srcId="{0B2273E3-B9E3-4A02-93CF-275511BE0699}" destId="{367DAC4B-08E7-4BA7-A970-D0115453FB5A}" srcOrd="0" destOrd="0" presId="urn:microsoft.com/office/officeart/2008/layout/BendingPictureSemiTransparentText"/>
    <dgm:cxn modelId="{801ABA8A-F3E8-4C2C-9A26-B09BC8105DAC}"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3" qsCatId="simple" csTypeId="urn:microsoft.com/office/officeart/2005/8/colors/accent1_2#41"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54021" custScaleY="86346" custLinFactNeighborX="-4729" custLinFactNeighborY="-7460"/>
      <dgm:spPr>
        <a:prstGeom prst="flowChartMerge">
          <a:avLst/>
        </a:prstGeom>
        <a:blipFill>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811C65EA-61F6-49D3-AF0C-528C2A7CFA13}" type="presOf" srcId="{F4DCAFF9-3CD8-4192-92EC-2050EBC96D81}" destId="{7AC81859-B11C-4EE9-8379-B9AF70890D88}" srcOrd="0" destOrd="0" presId="urn:microsoft.com/office/officeart/2008/layout/BendingPictureSemiTransparentText"/>
    <dgm:cxn modelId="{A4C911F8-6B32-42B9-87C2-A223125A28EE}" type="presOf" srcId="{B3E39A80-D6B7-4E26-B22E-327D37299CB1}" destId="{BDA71D6A-C3D1-411E-9EAC-6386FFEE52C2}" srcOrd="0" destOrd="0" presId="urn:microsoft.com/office/officeart/2008/layout/BendingPictureSemiTransparentText"/>
    <dgm:cxn modelId="{FD2D10BB-1920-476B-89B7-5E19D82E6615}" type="presParOf" srcId="{BDA71D6A-C3D1-411E-9EAC-6386FFEE52C2}" destId="{0B2273E3-B9E3-4A02-93CF-275511BE0699}" srcOrd="0" destOrd="0" presId="urn:microsoft.com/office/officeart/2008/layout/BendingPictureSemiTransparentText"/>
    <dgm:cxn modelId="{B6506D33-930F-47BC-9806-B7965215DA07}" type="presParOf" srcId="{0B2273E3-B9E3-4A02-93CF-275511BE0699}" destId="{367DAC4B-08E7-4BA7-A970-D0115453FB5A}" srcOrd="0" destOrd="0" presId="urn:microsoft.com/office/officeart/2008/layout/BendingPictureSemiTransparentText"/>
    <dgm:cxn modelId="{A78FC2A0-1B70-484F-A30B-E34FCC2E7265}"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4" qsCatId="simple" csTypeId="urn:microsoft.com/office/officeart/2005/8/colors/accent1_2#42"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49791" custScaleY="86346" custLinFactNeighborX="-4729" custLinFactNeighborY="-7460"/>
      <dgm:spPr>
        <a:prstGeom prst="flowChartMerge">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126FF461-D2AD-4FFF-AADC-19084C06DAD6}"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F75B7C5-BCF9-4D98-B360-EFD601A7C536}" type="presOf" srcId="{B3E39A80-D6B7-4E26-B22E-327D37299CB1}" destId="{BDA71D6A-C3D1-411E-9EAC-6386FFEE52C2}" srcOrd="0" destOrd="0" presId="urn:microsoft.com/office/officeart/2008/layout/BendingPictureSemiTransparentText"/>
    <dgm:cxn modelId="{6FFC3E9F-B252-4034-BBCA-181526766244}" type="presParOf" srcId="{BDA71D6A-C3D1-411E-9EAC-6386FFEE52C2}" destId="{0B2273E3-B9E3-4A02-93CF-275511BE0699}" srcOrd="0" destOrd="0" presId="urn:microsoft.com/office/officeart/2008/layout/BendingPictureSemiTransparentText"/>
    <dgm:cxn modelId="{6A30C6AD-59EC-45C7-9644-45C9E1DCEAE4}" type="presParOf" srcId="{0B2273E3-B9E3-4A02-93CF-275511BE0699}" destId="{367DAC4B-08E7-4BA7-A970-D0115453FB5A}" srcOrd="0" destOrd="0" presId="urn:microsoft.com/office/officeart/2008/layout/BendingPictureSemiTransparentText"/>
    <dgm:cxn modelId="{9A613C92-DE25-4A0D-9191-DC83C9C32C07}"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5" qsCatId="simple" csTypeId="urn:microsoft.com/office/officeart/2005/8/colors/accent1_2#43" csCatId="accent1" phldr="1"/>
      <dgm:spPr/>
      <dgm:t>
        <a:bodyPr/>
        <a:lstStyle/>
        <a:p>
          <a:endParaRPr lang="en-US"/>
        </a:p>
      </dgm:t>
    </dgm:pt>
    <dgm:pt modelId="{F4DCAFF9-3CD8-4192-92EC-2050EBC96D81}">
      <dgm:prSet phldrT="[Text]"/>
      <dgm:spPr>
        <a:noFill/>
      </dgm:spPr>
      <dgm:t>
        <a:bodyPr/>
        <a:lstStyle/>
        <a:p>
          <a:pPr rtl="0"/>
          <a:endParaRPr lang="en-US"/>
        </a:p>
      </dgm:t>
    </dgm:pt>
    <dgm:pt modelId="{5670A9B4-EF79-4194-B2F8-D0D0B5D9F166}" type="sibTrans" cxnId="{2A678D74-5D28-4772-9694-380BDCB05326}">
      <dgm:prSet/>
      <dgm:spPr/>
      <dgm:t>
        <a:bodyPr/>
        <a:lstStyle/>
        <a:p>
          <a:pPr rtl="0"/>
          <a:endParaRPr lang="en-US"/>
        </a:p>
      </dgm:t>
    </dgm:pt>
    <dgm:pt modelId="{896C2910-71E4-4E18-81DA-428510306E45}" type="par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0006" custScaleY="114927" custLinFactY="-41672" custLinFactNeighborX="-22814" custLinFactNeighborY="-100000"/>
      <dgm:spPr>
        <a:prstGeom prst="flowChartDecision">
          <a:avLst/>
        </a:prstGeom>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8C5254DA-2DDA-48F2-A9CE-4ABFCC446E53}" type="presOf" srcId="{F4DCAFF9-3CD8-4192-92EC-2050EBC96D81}" destId="{7AC81859-B11C-4EE9-8379-B9AF70890D88}" srcOrd="0" destOrd="0" presId="urn:microsoft.com/office/officeart/2008/layout/BendingPictureSemiTransparentText"/>
    <dgm:cxn modelId="{42CFE0FB-C6C5-4241-A344-44F242701D31}" type="presOf" srcId="{B3E39A80-D6B7-4E26-B22E-327D37299CB1}" destId="{BDA71D6A-C3D1-411E-9EAC-6386FFEE52C2}" srcOrd="0" destOrd="0" presId="urn:microsoft.com/office/officeart/2008/layout/BendingPictureSemiTransparentText"/>
    <dgm:cxn modelId="{D7D170D3-B096-4950-9B14-4BA27E52B258}" type="presParOf" srcId="{BDA71D6A-C3D1-411E-9EAC-6386FFEE52C2}" destId="{0B2273E3-B9E3-4A02-93CF-275511BE0699}" srcOrd="0" destOrd="0" presId="urn:microsoft.com/office/officeart/2008/layout/BendingPictureSemiTransparentText"/>
    <dgm:cxn modelId="{F42B5000-1A35-4367-A1A3-BB7FF5BAAD25}" type="presParOf" srcId="{0B2273E3-B9E3-4A02-93CF-275511BE0699}" destId="{367DAC4B-08E7-4BA7-A970-D0115453FB5A}" srcOrd="0" destOrd="0" presId="urn:microsoft.com/office/officeart/2008/layout/BendingPictureSemiTransparentText"/>
    <dgm:cxn modelId="{089F0FAA-9F43-4F50-A91F-234F4B5CE3A0}"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6" qsCatId="simple" csTypeId="urn:microsoft.com/office/officeart/2005/8/colors/accent1_2#44"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9816" custScaleY="125865" custLinFactNeighborX="785" custLinFactNeighborY="-1719"/>
      <dgm:spPr>
        <a:prstGeom prst="ellipse">
          <a:avLst/>
        </a:prstGeom>
        <a:blipFill dpi="0" rotWithShape="1">
          <a:blip xmlns:r="http://schemas.openxmlformats.org/officeDocument/2006/relationships" r:embed="rId1" cstate="email"/>
          <a:srcRect/>
          <a:stretch>
            <a:fillRect/>
          </a:stretch>
        </a:blipFill>
        <a:ln w="57150">
          <a:solidFill>
            <a:schemeClr val="bg1"/>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8A0612D-C40A-4A4A-929A-8D74EC928019}"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FA785BB-54AD-4578-BD30-87A7E31BFF66}" type="presOf" srcId="{B3E39A80-D6B7-4E26-B22E-327D37299CB1}" destId="{BDA71D6A-C3D1-411E-9EAC-6386FFEE52C2}" srcOrd="0" destOrd="0" presId="urn:microsoft.com/office/officeart/2008/layout/BendingPictureSemiTransparentText"/>
    <dgm:cxn modelId="{340745F9-0AD8-4F74-ABB9-55F7015EAF9D}" type="presParOf" srcId="{BDA71D6A-C3D1-411E-9EAC-6386FFEE52C2}" destId="{0B2273E3-B9E3-4A02-93CF-275511BE0699}" srcOrd="0" destOrd="0" presId="urn:microsoft.com/office/officeart/2008/layout/BendingPictureSemiTransparentText"/>
    <dgm:cxn modelId="{58FCD85D-7AB4-49F1-B829-FCA4C9D2F98F}" type="presParOf" srcId="{0B2273E3-B9E3-4A02-93CF-275511BE0699}" destId="{367DAC4B-08E7-4BA7-A970-D0115453FB5A}" srcOrd="0" destOrd="0" presId="urn:microsoft.com/office/officeart/2008/layout/BendingPictureSemiTransparentText"/>
    <dgm:cxn modelId="{A76B3C7C-DB14-4319-8138-2D9DF0BB832E}"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7" qsCatId="simple" csTypeId="urn:microsoft.com/office/officeart/2005/8/colors/accent1_2#45"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9816" custScaleY="125865" custLinFactNeighborX="32419" custLinFactNeighborY="-1148"/>
      <dgm:spPr>
        <a:prstGeom prst="ellipse">
          <a:avLst/>
        </a:prstGeom>
        <a:blipFill dpi="0" rotWithShape="1">
          <a:blip xmlns:r="http://schemas.openxmlformats.org/officeDocument/2006/relationships" r:embed="rId1" cstate="email"/>
          <a:srcRect/>
          <a:stretch>
            <a:fillRect/>
          </a:stretch>
        </a:blipFill>
        <a:ln w="57150">
          <a:solidFill>
            <a:schemeClr val="bg1"/>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D894BFA8-1DBF-4DE9-A239-36C14F137E33}" type="presOf" srcId="{B3E39A80-D6B7-4E26-B22E-327D37299CB1}" destId="{BDA71D6A-C3D1-411E-9EAC-6386FFEE52C2}" srcOrd="0" destOrd="0" presId="urn:microsoft.com/office/officeart/2008/layout/BendingPictureSemiTransparentText"/>
    <dgm:cxn modelId="{0381E8E8-968C-4FBC-B6C9-F38FCC70A3A4}" type="presOf" srcId="{F4DCAFF9-3CD8-4192-92EC-2050EBC96D81}" destId="{7AC81859-B11C-4EE9-8379-B9AF70890D88}" srcOrd="0" destOrd="0" presId="urn:microsoft.com/office/officeart/2008/layout/BendingPictureSemiTransparentText"/>
    <dgm:cxn modelId="{CB61C78B-EFEA-4B24-88CB-C55ACECB8C1B}" type="presParOf" srcId="{BDA71D6A-C3D1-411E-9EAC-6386FFEE52C2}" destId="{0B2273E3-B9E3-4A02-93CF-275511BE0699}" srcOrd="0" destOrd="0" presId="urn:microsoft.com/office/officeart/2008/layout/BendingPictureSemiTransparentText"/>
    <dgm:cxn modelId="{C366D6B4-14AA-41C2-AC9F-34B3E7E45575}" type="presParOf" srcId="{0B2273E3-B9E3-4A02-93CF-275511BE0699}" destId="{367DAC4B-08E7-4BA7-A970-D0115453FB5A}" srcOrd="0" destOrd="0" presId="urn:microsoft.com/office/officeart/2008/layout/BendingPictureSemiTransparentText"/>
    <dgm:cxn modelId="{244CD377-0F60-4DF2-BB78-A655DB33E9A0}"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8" qsCatId="simple" csTypeId="urn:microsoft.com/office/officeart/2005/8/colors/accent1_2#46"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9816" custScaleY="125865" custLinFactNeighborX="32419" custLinFactNeighborY="-1148"/>
      <dgm:spPr>
        <a:prstGeom prst="ellipse">
          <a:avLst/>
        </a:prstGeom>
        <a:blipFill dpi="0" rotWithShape="1">
          <a:blip xmlns:r="http://schemas.openxmlformats.org/officeDocument/2006/relationships" r:embed="rId1" cstate="email"/>
          <a:srcRect/>
          <a:stretch>
            <a:fillRect/>
          </a:stretch>
        </a:blipFill>
        <a:ln w="57150">
          <a:solidFill>
            <a:schemeClr val="bg1"/>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F75BEC17-B8C3-4008-A224-200AFDBB7F3B}" type="presOf" srcId="{B3E39A80-D6B7-4E26-B22E-327D37299CB1}" destId="{BDA71D6A-C3D1-411E-9EAC-6386FFEE52C2}" srcOrd="0" destOrd="0" presId="urn:microsoft.com/office/officeart/2008/layout/BendingPictureSemiTransparentText"/>
    <dgm:cxn modelId="{C882E118-BF80-4900-B948-6564EA76DEFD}"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556FB208-519D-414D-9261-89BB924A4DA7}" type="presParOf" srcId="{BDA71D6A-C3D1-411E-9EAC-6386FFEE52C2}" destId="{0B2273E3-B9E3-4A02-93CF-275511BE0699}" srcOrd="0" destOrd="0" presId="urn:microsoft.com/office/officeart/2008/layout/BendingPictureSemiTransparentText"/>
    <dgm:cxn modelId="{E73A1D08-247B-4DD5-B994-359FF3D7221A}" type="presParOf" srcId="{0B2273E3-B9E3-4A02-93CF-275511BE0699}" destId="{367DAC4B-08E7-4BA7-A970-D0115453FB5A}" srcOrd="0" destOrd="0" presId="urn:microsoft.com/office/officeart/2008/layout/BendingPictureSemiTransparentText"/>
    <dgm:cxn modelId="{8A1D2684-08CC-431D-ACE7-34882E6738A4}"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9" qsCatId="simple" csTypeId="urn:microsoft.com/office/officeart/2005/8/colors/accent1_2#47"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9816" custScaleY="125865" custLinFactNeighborX="32419" custLinFactNeighborY="-1148"/>
      <dgm:spPr>
        <a:prstGeom prst="ellipse">
          <a:avLst/>
        </a:prstGeom>
        <a:blipFill dpi="0" rotWithShape="1">
          <a:blip xmlns:r="http://schemas.openxmlformats.org/officeDocument/2006/relationships" r:embed="rId1" cstate="email"/>
          <a:srcRect/>
          <a:stretch>
            <a:fillRect/>
          </a:stretch>
        </a:blipFill>
        <a:ln w="57150">
          <a:solidFill>
            <a:schemeClr val="bg1"/>
          </a:solid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4D2FE790-999B-4015-BBDF-707712528EE6}" type="presOf" srcId="{B3E39A80-D6B7-4E26-B22E-327D37299CB1}" destId="{BDA71D6A-C3D1-411E-9EAC-6386FFEE52C2}" srcOrd="0" destOrd="0" presId="urn:microsoft.com/office/officeart/2008/layout/BendingPictureSemiTransparentText"/>
    <dgm:cxn modelId="{9ED83ACB-0412-43E9-B36E-63EC42EB5ABD}" type="presOf" srcId="{F4DCAFF9-3CD8-4192-92EC-2050EBC96D81}" destId="{7AC81859-B11C-4EE9-8379-B9AF70890D88}" srcOrd="0" destOrd="0" presId="urn:microsoft.com/office/officeart/2008/layout/BendingPictureSemiTransparentText"/>
    <dgm:cxn modelId="{C1AA2BA6-4DFE-4442-AB35-2D5C71680817}" type="presParOf" srcId="{BDA71D6A-C3D1-411E-9EAC-6386FFEE52C2}" destId="{0B2273E3-B9E3-4A02-93CF-275511BE0699}" srcOrd="0" destOrd="0" presId="urn:microsoft.com/office/officeart/2008/layout/BendingPictureSemiTransparentText"/>
    <dgm:cxn modelId="{1B2DCA4B-D664-4E8E-B772-806A3D228C9E}" type="presParOf" srcId="{0B2273E3-B9E3-4A02-93CF-275511BE0699}" destId="{367DAC4B-08E7-4BA7-A970-D0115453FB5A}" srcOrd="0" destOrd="0" presId="urn:microsoft.com/office/officeart/2008/layout/BendingPictureSemiTransparentText"/>
    <dgm:cxn modelId="{BAC91CD5-8C5B-4B66-B7C0-4DEA0274AEA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7" qsCatId="simple" csTypeId="urn:microsoft.com/office/officeart/2005/8/colors/accent1_2#5"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71156" custScaleY="181883"/>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7D94F961-BE2B-4D39-B074-961CD697636A}"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B3EEA999-CDA5-4494-A210-0F043C39A50A}" type="presOf" srcId="{F4DCAFF9-3CD8-4192-92EC-2050EBC96D81}" destId="{7AC81859-B11C-4EE9-8379-B9AF70890D88}" srcOrd="0" destOrd="0" presId="urn:microsoft.com/office/officeart/2008/layout/BendingPictureSemiTransparentText"/>
    <dgm:cxn modelId="{F682C066-9319-4C46-8B17-F8FEBE00723A}" type="presParOf" srcId="{BDA71D6A-C3D1-411E-9EAC-6386FFEE52C2}" destId="{0B2273E3-B9E3-4A02-93CF-275511BE0699}" srcOrd="0" destOrd="0" presId="urn:microsoft.com/office/officeart/2008/layout/BendingPictureSemiTransparentText"/>
    <dgm:cxn modelId="{A0F955F5-BD86-42AC-A0F7-4A129DC985EC}" type="presParOf" srcId="{0B2273E3-B9E3-4A02-93CF-275511BE0699}" destId="{367DAC4B-08E7-4BA7-A970-D0115453FB5A}" srcOrd="0" destOrd="0" presId="urn:microsoft.com/office/officeart/2008/layout/BendingPictureSemiTransparentText"/>
    <dgm:cxn modelId="{33B037BB-B033-4454-9E28-7957FC17A8E0}"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8" qsCatId="simple" csTypeId="urn:microsoft.com/office/officeart/2005/8/colors/accent1_2#6"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71389" custScaleY="358669"/>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019D1540-94A4-4B70-B1C8-2749CC9073CF}"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3ED1AFE5-948D-436B-984E-1C2257F9FE49}" type="presOf" srcId="{F4DCAFF9-3CD8-4192-92EC-2050EBC96D81}" destId="{7AC81859-B11C-4EE9-8379-B9AF70890D88}" srcOrd="0" destOrd="0" presId="urn:microsoft.com/office/officeart/2008/layout/BendingPictureSemiTransparentText"/>
    <dgm:cxn modelId="{14B85B12-D845-4D0B-8196-FC13F3A626FB}" type="presParOf" srcId="{BDA71D6A-C3D1-411E-9EAC-6386FFEE52C2}" destId="{0B2273E3-B9E3-4A02-93CF-275511BE0699}" srcOrd="0" destOrd="0" presId="urn:microsoft.com/office/officeart/2008/layout/BendingPictureSemiTransparentText"/>
    <dgm:cxn modelId="{C6D08E3E-386B-4405-AE22-890ACFDA662C}" type="presParOf" srcId="{0B2273E3-B9E3-4A02-93CF-275511BE0699}" destId="{367DAC4B-08E7-4BA7-A970-D0115453FB5A}" srcOrd="0" destOrd="0" presId="urn:microsoft.com/office/officeart/2008/layout/BendingPictureSemiTransparentText"/>
    <dgm:cxn modelId="{66E67A99-9588-462D-81E7-6276D710190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9" qsCatId="simple" csTypeId="urn:microsoft.com/office/officeart/2005/8/colors/accent1_2#7"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Y="112281"/>
      <dgm:spPr>
        <a:blipFill dpi="0" rotWithShape="1">
          <a:blip xmlns:r="http://schemas.openxmlformats.org/officeDocument/2006/relationships" r:embed="rId1" cstate="email"/>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65BD23EF-B1F2-429E-B78E-C45AB1E0FCDA}" type="presOf" srcId="{F4DCAFF9-3CD8-4192-92EC-2050EBC96D81}" destId="{7AC81859-B11C-4EE9-8379-B9AF70890D88}" srcOrd="0" destOrd="0" presId="urn:microsoft.com/office/officeart/2008/layout/BendingPictureSemiTransparentText"/>
    <dgm:cxn modelId="{3C6072F0-CCBE-4D47-B7B5-67DE0675966C}" type="presOf" srcId="{B3E39A80-D6B7-4E26-B22E-327D37299CB1}" destId="{BDA71D6A-C3D1-411E-9EAC-6386FFEE52C2}" srcOrd="0" destOrd="0" presId="urn:microsoft.com/office/officeart/2008/layout/BendingPictureSemiTransparentText"/>
    <dgm:cxn modelId="{AE6305F4-DBFC-4822-A627-42A70812B738}" type="presParOf" srcId="{BDA71D6A-C3D1-411E-9EAC-6386FFEE52C2}" destId="{0B2273E3-B9E3-4A02-93CF-275511BE0699}" srcOrd="0" destOrd="0" presId="urn:microsoft.com/office/officeart/2008/layout/BendingPictureSemiTransparentText"/>
    <dgm:cxn modelId="{616C277E-A1E3-4E56-B753-CD4A979EC426}" type="presParOf" srcId="{0B2273E3-B9E3-4A02-93CF-275511BE0699}" destId="{367DAC4B-08E7-4BA7-A970-D0115453FB5A}" srcOrd="0" destOrd="0" presId="urn:microsoft.com/office/officeart/2008/layout/BendingPictureSemiTransparentText"/>
    <dgm:cxn modelId="{463F9707-3430-4A3B-913A-35CDA4C1257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0" qsCatId="simple" csTypeId="urn:microsoft.com/office/officeart/2005/8/colors/accent1_2#8"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5417" custScaleY="213779" custLinFactNeighborX="-1661" custLinFactNeighborY="-1663"/>
      <dgm:spPr>
        <a:blipFill dpi="0" rotWithShape="1">
          <a:blip xmlns:r="http://schemas.openxmlformats.org/officeDocument/2006/relationships" r:embed="rId1"/>
          <a:srcRect/>
          <a:stretch>
            <a:fillRect/>
          </a:stretch>
        </a:blipFill>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9A21426-CF18-4E6A-928F-48B9D3697CAB}"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1A1F535A-1360-484B-B4D0-F8C46FD52611}" type="presOf" srcId="{F4DCAFF9-3CD8-4192-92EC-2050EBC96D81}" destId="{7AC81859-B11C-4EE9-8379-B9AF70890D88}" srcOrd="0" destOrd="0" presId="urn:microsoft.com/office/officeart/2008/layout/BendingPictureSemiTransparentText"/>
    <dgm:cxn modelId="{AA230F32-6389-4BD2-92DB-65F6AD5CCF35}" type="presParOf" srcId="{BDA71D6A-C3D1-411E-9EAC-6386FFEE52C2}" destId="{0B2273E3-B9E3-4A02-93CF-275511BE0699}" srcOrd="0" destOrd="0" presId="urn:microsoft.com/office/officeart/2008/layout/BendingPictureSemiTransparentText"/>
    <dgm:cxn modelId="{14022B17-4AB5-4C4D-9A99-AD106B490B51}" type="presParOf" srcId="{0B2273E3-B9E3-4A02-93CF-275511BE0699}" destId="{367DAC4B-08E7-4BA7-A970-D0115453FB5A}" srcOrd="0" destOrd="0" presId="urn:microsoft.com/office/officeart/2008/layout/BendingPictureSemiTransparentText"/>
    <dgm:cxn modelId="{63C5D26B-722B-4BD3-B518-3F112B54E42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11" qsCatId="simple" csTypeId="urn:microsoft.com/office/officeart/2005/8/colors/accent1_2#9"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2915" custScaleY="207497" custLinFactNeighborX="1458" custLinFactNeighborY="4358"/>
      <dgm:spPr>
        <a:blipFill dpi="0" rotWithShape="1">
          <a:blip xmlns:r="http://schemas.openxmlformats.org/officeDocument/2006/relationships" r:embed="rId1" cstate="email"/>
          <a:srcRect/>
          <a:stretch>
            <a:fillRect/>
          </a:stretch>
        </a:blipFill>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AF69AF9E-7606-4740-ADC1-A0F750F0AF04}" type="presOf" srcId="{B3E39A80-D6B7-4E26-B22E-327D37299CB1}" destId="{BDA71D6A-C3D1-411E-9EAC-6386FFEE52C2}" srcOrd="0" destOrd="0" presId="urn:microsoft.com/office/officeart/2008/layout/BendingPictureSemiTransparentText"/>
    <dgm:cxn modelId="{33C485E7-4ADF-469B-950F-422BE833F331}" type="presOf" srcId="{F4DCAFF9-3CD8-4192-92EC-2050EBC96D81}" destId="{7AC81859-B11C-4EE9-8379-B9AF70890D88}" srcOrd="0" destOrd="0" presId="urn:microsoft.com/office/officeart/2008/layout/BendingPictureSemiTransparentText"/>
    <dgm:cxn modelId="{FA260D08-8F10-4896-A08A-D87372C8B5A5}" type="presParOf" srcId="{BDA71D6A-C3D1-411E-9EAC-6386FFEE52C2}" destId="{0B2273E3-B9E3-4A02-93CF-275511BE0699}" srcOrd="0" destOrd="0" presId="urn:microsoft.com/office/officeart/2008/layout/BendingPictureSemiTransparentText"/>
    <dgm:cxn modelId="{14061638-6C1D-4A5E-B2EF-FF5756B153AF}" type="presParOf" srcId="{0B2273E3-B9E3-4A02-93CF-275511BE0699}" destId="{367DAC4B-08E7-4BA7-A970-D0115453FB5A}" srcOrd="0" destOrd="0" presId="urn:microsoft.com/office/officeart/2008/layout/BendingPictureSemiTransparentText"/>
    <dgm:cxn modelId="{52154FD9-F02C-4215-A444-D0086569DEFA}"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
          <a:ext cx="3652445" cy="3597663"/>
        </a:xfrm>
        <a:prstGeom prst="diamond">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32214" y="2424910"/>
          <a:ext cx="3652226" cy="7512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733550" rtl="0">
            <a:lnSpc>
              <a:spcPct val="90000"/>
            </a:lnSpc>
            <a:spcBef>
              <a:spcPct val="0"/>
            </a:spcBef>
            <a:spcAft>
              <a:spcPct val="35000"/>
            </a:spcAft>
            <a:buNone/>
          </a:pPr>
          <a:endParaRPr lang="en-US" sz="3900" kern="1200"/>
        </a:p>
      </dsp:txBody>
      <dsp:txXfrm>
        <a:off x="32214" y="2424910"/>
        <a:ext cx="3652226" cy="7512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3" y="0"/>
          <a:ext cx="5917149" cy="3237536"/>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069961" y="2266275"/>
          <a:ext cx="3777233" cy="77700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069961" y="2266275"/>
        <a:ext cx="3777233" cy="777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6" y="0"/>
          <a:ext cx="3255627" cy="2928979"/>
        </a:xfrm>
        <a:prstGeom prst="parallelogram">
          <a:avLst/>
        </a:prstGeom>
        <a:blipFill dpi="0" rotWithShape="1">
          <a:blip xmlns:r="http://schemas.openxmlformats.org/officeDocument/2006/relationships" r:embed="rId1" cstate="email"/>
          <a:srcRect/>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7" y="0"/>
          <a:ext cx="8752996" cy="4582122"/>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03524" y="3207485"/>
          <a:ext cx="5345961" cy="109970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2533650">
            <a:lnSpc>
              <a:spcPct val="90000"/>
            </a:lnSpc>
            <a:spcBef>
              <a:spcPct val="0"/>
            </a:spcBef>
            <a:spcAft>
              <a:spcPct val="35000"/>
            </a:spcAft>
            <a:buNone/>
          </a:pPr>
          <a:endParaRPr lang="en-US" sz="5700" kern="1200"/>
        </a:p>
      </dsp:txBody>
      <dsp:txXfrm>
        <a:off x="1703524" y="3207485"/>
        <a:ext cx="5345961" cy="1099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2426"/>
          <a:ext cx="2191833" cy="2158959"/>
        </a:xfrm>
        <a:prstGeom prst="diamond">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293" y="1456402"/>
          <a:ext cx="2191702" cy="45085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ctr" defTabSz="1022350" rtl="0">
            <a:lnSpc>
              <a:spcPct val="90000"/>
            </a:lnSpc>
            <a:spcBef>
              <a:spcPct val="0"/>
            </a:spcBef>
            <a:spcAft>
              <a:spcPct val="35000"/>
            </a:spcAft>
            <a:buNone/>
          </a:pPr>
          <a:endParaRPr lang="en-US" sz="2300" kern="1200"/>
        </a:p>
      </dsp:txBody>
      <dsp:txXfrm>
        <a:off x="1293" y="1456402"/>
        <a:ext cx="2191702" cy="4508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6" y="0"/>
          <a:ext cx="3292036" cy="1723354"/>
        </a:xfrm>
        <a:prstGeom prst="flowChartInputOutpu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640702" y="1206347"/>
          <a:ext cx="2010637" cy="41360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0702" y="1206347"/>
        <a:ext cx="2010637" cy="4136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3" y="0"/>
          <a:ext cx="2022998" cy="1059023"/>
        </a:xfrm>
        <a:prstGeom prst="flowChartInputOutpu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393719" y="741316"/>
          <a:ext cx="1235562" cy="25416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3719" y="741316"/>
        <a:ext cx="1235562" cy="2541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5003190" cy="2619129"/>
        </a:xfrm>
        <a:prstGeom prst="flowChartInputOutpu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73730" y="1833390"/>
          <a:ext cx="3055737" cy="628590"/>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73730" y="1833390"/>
        <a:ext cx="3055737" cy="6285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4283" y="2687"/>
          <a:ext cx="8789988" cy="5498391"/>
        </a:xfrm>
        <a:prstGeom prst="rect">
          <a:avLst/>
        </a:prstGeom>
        <a:blipFill dpi="0" rotWithShape="1">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191791" y="3851561"/>
          <a:ext cx="6414973" cy="13196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191791" y="3851561"/>
        <a:ext cx="6414973" cy="13196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3" y="0"/>
          <a:ext cx="5917149" cy="3237536"/>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069961" y="2266275"/>
          <a:ext cx="3777233" cy="77700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069961" y="2266275"/>
        <a:ext cx="3777233" cy="7770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812" y="7"/>
          <a:ext cx="3585684" cy="6377121"/>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12" y="3803239"/>
          <a:ext cx="3585684" cy="73760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812" y="3803239"/>
        <a:ext cx="3585684" cy="7376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449" y="3"/>
          <a:ext cx="1983279" cy="3527253"/>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449" y="2103611"/>
          <a:ext cx="1983279" cy="40797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49" y="2103611"/>
        <a:ext cx="1983279" cy="4079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706602" cy="4067020"/>
        </a:xfrm>
        <a:prstGeom prst="rect">
          <a:avLst/>
        </a:prstGeom>
        <a:blipFill dpi="0" rotWithShape="1">
          <a:blip xmlns:r="http://schemas.openxmlformats.org/officeDocument/2006/relationships" r:embed="rId1" cstate="email"/>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33083" y="2178677"/>
          <a:ext cx="846824" cy="17419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400050" rtl="0">
            <a:lnSpc>
              <a:spcPct val="90000"/>
            </a:lnSpc>
            <a:spcBef>
              <a:spcPct val="0"/>
            </a:spcBef>
            <a:spcAft>
              <a:spcPct val="35000"/>
            </a:spcAft>
            <a:buNone/>
          </a:pPr>
          <a:endParaRPr lang="en-US" sz="900" kern="1200"/>
        </a:p>
      </dsp:txBody>
      <dsp:txXfrm>
        <a:off x="933083" y="2178677"/>
        <a:ext cx="846824" cy="1741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255" y="9316"/>
          <a:ext cx="5278594" cy="1639050"/>
        </a:xfrm>
        <a:prstGeom prst="rect">
          <a:avLst/>
        </a:prstGeom>
        <a:blipFill dpi="0" rotWithShape="1">
          <a:blip xmlns:r="http://schemas.openxmlformats.org/officeDocument/2006/relationships" r:embed="rId1" cstate="email"/>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2624384" y="831025"/>
          <a:ext cx="32505" cy="668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2624384" y="831025"/>
        <a:ext cx="32505" cy="66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255" y="9316"/>
          <a:ext cx="5278594" cy="1639050"/>
        </a:xfrm>
        <a:prstGeom prst="rect">
          <a:avLst/>
        </a:prstGeom>
        <a:blipFill>
          <a:blip xmlns:r="http://schemas.openxmlformats.org/officeDocument/2006/relationships" r:embed="rId1" cstate="email"/>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2624384" y="831025"/>
          <a:ext cx="32505" cy="668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2624384" y="831025"/>
        <a:ext cx="32505" cy="6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265948" cy="2231979"/>
        </a:xfrm>
        <a:prstGeom prst="diamond">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64" y="1504485"/>
          <a:ext cx="2265948" cy="46612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64" y="1504485"/>
        <a:ext cx="2265948" cy="46612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993"/>
          <a:ext cx="1760422" cy="1597125"/>
        </a:xfrm>
        <a:prstGeom prst="rect">
          <a:avLst/>
        </a:prstGeom>
        <a:blipFill dpi="0" rotWithShape="1">
          <a:blip xmlns:r="http://schemas.openxmlformats.org/officeDocument/2006/relationships" r:embed="rId1" cstate="email"/>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78466" y="800790"/>
          <a:ext cx="3490"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466" y="800790"/>
        <a:ext cx="3490" cy="71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993"/>
          <a:ext cx="1760422" cy="1597125"/>
        </a:xfrm>
        <a:prstGeom prst="rect">
          <a:avLst/>
        </a:prstGeom>
        <a:blipFill dpi="0" rotWithShape="1">
          <a:blip xmlns:r="http://schemas.openxmlformats.org/officeDocument/2006/relationships" r:embed="rId1" cstate="email"/>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78466" y="800790"/>
          <a:ext cx="3490"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466" y="800790"/>
        <a:ext cx="3490" cy="71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993"/>
          <a:ext cx="1760422" cy="1597125"/>
        </a:xfrm>
        <a:prstGeom prst="rect">
          <a:avLst/>
        </a:prstGeom>
        <a:blipFill dpi="0" rotWithShape="1">
          <a:blip xmlns:r="http://schemas.openxmlformats.org/officeDocument/2006/relationships" r:embed="rId1" cstate="email"/>
          <a:srcRect/>
          <a:stretch>
            <a:fillRect/>
          </a:stretch>
        </a:blip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878466" y="800790"/>
          <a:ext cx="3490"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466" y="800790"/>
        <a:ext cx="3490" cy="71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53531" y="0"/>
          <a:ext cx="2714342" cy="1344450"/>
        </a:xfrm>
        <a:prstGeom prst="flowChartExtract">
          <a:avLst/>
        </a:prstGeom>
        <a:blipFill>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53531" y="0"/>
          <a:ext cx="2714342" cy="1344450"/>
        </a:xfrm>
        <a:prstGeom prst="flowChartExtra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919138" cy="2875355"/>
        </a:xfrm>
        <a:prstGeom prst="flowChartDecision">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919138" cy="2875355"/>
        </a:xfrm>
        <a:prstGeom prst="flowChartDecision">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919138" cy="2875355"/>
        </a:xfrm>
        <a:prstGeom prst="flowChartDecision">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919138" cy="2875355"/>
        </a:xfrm>
        <a:prstGeom prst="flowChartDecision">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53531" y="0"/>
          <a:ext cx="2714342" cy="1344450"/>
        </a:xfrm>
        <a:prstGeom prst="flowChartMerge">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7" y="0"/>
          <a:ext cx="8752996" cy="4582122"/>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03524" y="3207485"/>
          <a:ext cx="5345961" cy="109970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2533650">
            <a:lnSpc>
              <a:spcPct val="90000"/>
            </a:lnSpc>
            <a:spcBef>
              <a:spcPct val="0"/>
            </a:spcBef>
            <a:spcAft>
              <a:spcPct val="35000"/>
            </a:spcAft>
            <a:buNone/>
          </a:pPr>
          <a:endParaRPr lang="en-US" sz="5700" kern="1200"/>
        </a:p>
      </dsp:txBody>
      <dsp:txXfrm>
        <a:off x="1703524" y="3207485"/>
        <a:ext cx="5345961" cy="109970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919138" cy="2875355"/>
        </a:xfrm>
        <a:prstGeom prst="flowChartDecision">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1721" y="0"/>
          <a:ext cx="2797961" cy="1344450"/>
        </a:xfrm>
        <a:prstGeom prst="flowChartMerge">
          <a:avLst/>
        </a:prstGeom>
        <a:blipFill>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50143" y="0"/>
          <a:ext cx="2721118" cy="1344450"/>
        </a:xfrm>
        <a:prstGeom prst="flowChartMerge">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919138" cy="2875355"/>
        </a:xfrm>
        <a:prstGeom prst="flowChartDecision">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58" y="146494"/>
          <a:ext cx="2183490" cy="2145020"/>
        </a:xfrm>
        <a:prstGeom prst="ellipse">
          <a:avLst/>
        </a:prstGeom>
        <a:blipFill dpi="0" rotWithShape="1">
          <a:blip xmlns:r="http://schemas.openxmlformats.org/officeDocument/2006/relationships" r:embed="rId1" cstate="email"/>
          <a:srcRect/>
          <a:stretch>
            <a:fillRect/>
          </a:stretch>
        </a:blipFill>
        <a:ln w="57150">
          <a:solidFill>
            <a:schemeClr val="bg1"/>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58" y="156226"/>
          <a:ext cx="2183490" cy="2145020"/>
        </a:xfrm>
        <a:prstGeom prst="ellipse">
          <a:avLst/>
        </a:prstGeom>
        <a:blipFill dpi="0" rotWithShape="1">
          <a:blip xmlns:r="http://schemas.openxmlformats.org/officeDocument/2006/relationships" r:embed="rId1" cstate="email"/>
          <a:srcRect/>
          <a:stretch>
            <a:fillRect/>
          </a:stretch>
        </a:blipFill>
        <a:ln w="57150">
          <a:solidFill>
            <a:schemeClr val="bg1"/>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58" y="156226"/>
          <a:ext cx="2183490" cy="2145020"/>
        </a:xfrm>
        <a:prstGeom prst="ellipse">
          <a:avLst/>
        </a:prstGeom>
        <a:blipFill dpi="0" rotWithShape="1">
          <a:blip xmlns:r="http://schemas.openxmlformats.org/officeDocument/2006/relationships" r:embed="rId1" cstate="email"/>
          <a:srcRect/>
          <a:stretch>
            <a:fillRect/>
          </a:stretch>
        </a:blipFill>
        <a:ln w="57150">
          <a:solidFill>
            <a:schemeClr val="bg1"/>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458" y="156226"/>
          <a:ext cx="2183490" cy="2145020"/>
        </a:xfrm>
        <a:prstGeom prst="ellipse">
          <a:avLst/>
        </a:prstGeom>
        <a:blipFill dpi="0" rotWithShape="1">
          <a:blip xmlns:r="http://schemas.openxmlformats.org/officeDocument/2006/relationships" r:embed="rId1" cstate="email"/>
          <a:srcRect/>
          <a:stretch>
            <a:fillRect/>
          </a:stretch>
        </a:blipFill>
        <a:ln w="57150">
          <a:solidFill>
            <a:schemeClr val="bg1"/>
          </a:solid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0550" y="3012"/>
          <a:ext cx="3719963" cy="3388281"/>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783815" y="2069731"/>
          <a:ext cx="2173434" cy="4470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83815" y="2069731"/>
        <a:ext cx="2173434" cy="447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651" y="2962"/>
          <a:ext cx="1882576" cy="3376792"/>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393727" y="1879654"/>
          <a:ext cx="1098423" cy="22595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3727" y="1879654"/>
        <a:ext cx="1098423" cy="225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5549" y="3214"/>
          <a:ext cx="6099760" cy="5870293"/>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549" y="3984004"/>
          <a:ext cx="6099760" cy="125477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549" y="3984004"/>
        <a:ext cx="6099760" cy="1254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3600877" cy="6258980"/>
        </a:xfrm>
        <a:prstGeom prst="rect">
          <a:avLst/>
        </a:prstGeom>
        <a:blipFill dpi="0" rotWithShape="1">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28522" y="3718312"/>
          <a:ext cx="3415841" cy="70266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8522" y="3718312"/>
        <a:ext cx="3415841" cy="7026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6" y="7"/>
          <a:ext cx="1984172" cy="3428888"/>
        </a:xfrm>
        <a:prstGeom prst="rect">
          <a:avLst/>
        </a:prstGeom>
        <a:blipFill dpi="0" rotWithShape="1">
          <a:blip xmlns:r="http://schemas.openxmlformats.org/officeDocument/2006/relationships" r:embed="rId1" cstate="email"/>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28103" y="2044948"/>
          <a:ext cx="1927971" cy="396600"/>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03" y="2044948"/>
        <a:ext cx="1927971" cy="39660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3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4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4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4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4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4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4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4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D79DF-D304-46B7-9FCB-51F5C3F4DAC9}" type="datetimeFigureOut">
              <a:rPr lang="zh-CN" altLang="en-US" smtClean="0"/>
              <a:t>2021/1/28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D18E1-3F22-4F84-B00F-0BA447281B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1" y="274640"/>
            <a:ext cx="365548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0" y="274640"/>
            <a:ext cx="107696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7484" y="1600202"/>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81C6E7-1C6B-40D6-99AE-548A77A4FCBF}" type="datetimeFigureOut">
              <a:rPr lang="zh-CN" altLang="en-US" smtClean="0"/>
              <a:t>2021/1/28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05F432-9A11-4292-A8D2-62B7737F8A76}" type="slidenum">
              <a:rPr lang="zh-CN" altLang="en-US" smtClean="0"/>
              <a:t>‹#›</a:t>
            </a:fld>
            <a:endParaRPr lang="zh-CN" altLang="en-US"/>
          </a:p>
        </p:txBody>
      </p:sp>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1C6E7-1C6B-40D6-99AE-548A77A4FCBF}" type="datetimeFigureOut">
              <a:rPr lang="zh-CN" altLang="en-US" smtClean="0"/>
              <a:t>2021/1/28</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5F432-9A11-4292-A8D2-62B7737F8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1C6E7-1C6B-40D6-99AE-548A77A4FCBF}" type="datetimeFigureOut">
              <a:rPr lang="zh-CN" altLang="en-US" smtClean="0"/>
              <a:t>2021/1/28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5F432-9A11-4292-A8D2-62B7737F8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26" Type="http://schemas.openxmlformats.org/officeDocument/2006/relationships/diagramColors" Target="../diagrams/colors15.xml"/><Relationship Id="rId39" Type="http://schemas.openxmlformats.org/officeDocument/2006/relationships/diagramLayout" Target="../diagrams/layout18.xml"/><Relationship Id="rId3" Type="http://schemas.openxmlformats.org/officeDocument/2006/relationships/diagramData" Target="../diagrams/data11.xml"/><Relationship Id="rId21" Type="http://schemas.openxmlformats.org/officeDocument/2006/relationships/diagramColors" Target="../diagrams/colors14.xml"/><Relationship Id="rId34" Type="http://schemas.openxmlformats.org/officeDocument/2006/relationships/diagramLayout" Target="../diagrams/layout17.xml"/><Relationship Id="rId42" Type="http://schemas.microsoft.com/office/2007/relationships/diagramDrawing" Target="../diagrams/drawing18.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5" Type="http://schemas.openxmlformats.org/officeDocument/2006/relationships/diagramQuickStyle" Target="../diagrams/quickStyle15.xml"/><Relationship Id="rId33" Type="http://schemas.openxmlformats.org/officeDocument/2006/relationships/diagramData" Target="../diagrams/data17.xml"/><Relationship Id="rId38" Type="http://schemas.openxmlformats.org/officeDocument/2006/relationships/diagramData" Target="../diagrams/data18.xml"/><Relationship Id="rId2" Type="http://schemas.openxmlformats.org/officeDocument/2006/relationships/notesSlide" Target="../notesSlides/notesSlide10.xml"/><Relationship Id="rId16" Type="http://schemas.openxmlformats.org/officeDocument/2006/relationships/diagramColors" Target="../diagrams/colors13.xml"/><Relationship Id="rId20" Type="http://schemas.openxmlformats.org/officeDocument/2006/relationships/diagramQuickStyle" Target="../diagrams/quickStyle14.xml"/><Relationship Id="rId29" Type="http://schemas.openxmlformats.org/officeDocument/2006/relationships/diagramLayout" Target="../diagrams/layout16.xml"/><Relationship Id="rId41" Type="http://schemas.openxmlformats.org/officeDocument/2006/relationships/diagramColors" Target="../diagrams/colors18.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24" Type="http://schemas.openxmlformats.org/officeDocument/2006/relationships/diagramLayout" Target="../diagrams/layout15.xml"/><Relationship Id="rId32" Type="http://schemas.microsoft.com/office/2007/relationships/diagramDrawing" Target="../diagrams/drawing16.xml"/><Relationship Id="rId37" Type="http://schemas.microsoft.com/office/2007/relationships/diagramDrawing" Target="../diagrams/drawing17.xml"/><Relationship Id="rId40" Type="http://schemas.openxmlformats.org/officeDocument/2006/relationships/diagramQuickStyle" Target="../diagrams/quickStyle18.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23" Type="http://schemas.openxmlformats.org/officeDocument/2006/relationships/diagramData" Target="../diagrams/data15.xml"/><Relationship Id="rId28" Type="http://schemas.openxmlformats.org/officeDocument/2006/relationships/diagramData" Target="../diagrams/data16.xml"/><Relationship Id="rId36" Type="http://schemas.openxmlformats.org/officeDocument/2006/relationships/diagramColors" Target="../diagrams/colors17.xml"/><Relationship Id="rId10" Type="http://schemas.openxmlformats.org/officeDocument/2006/relationships/diagramQuickStyle" Target="../diagrams/quickStyle12.xml"/><Relationship Id="rId19" Type="http://schemas.openxmlformats.org/officeDocument/2006/relationships/diagramLayout" Target="../diagrams/layout14.xml"/><Relationship Id="rId31" Type="http://schemas.openxmlformats.org/officeDocument/2006/relationships/diagramColors" Target="../diagrams/colors16.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 Id="rId27" Type="http://schemas.microsoft.com/office/2007/relationships/diagramDrawing" Target="../diagrams/drawing15.xml"/><Relationship Id="rId30" Type="http://schemas.openxmlformats.org/officeDocument/2006/relationships/diagramQuickStyle" Target="../diagrams/quickStyle16.xml"/><Relationship Id="rId35"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diagramData" Target="../diagrams/data22.xml"/><Relationship Id="rId3" Type="http://schemas.openxmlformats.org/officeDocument/2006/relationships/diagramData" Target="../diagrams/data19.xml"/><Relationship Id="rId21" Type="http://schemas.openxmlformats.org/officeDocument/2006/relationships/diagramColors" Target="../diagrams/colors22.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11.xml"/><Relationship Id="rId16" Type="http://schemas.openxmlformats.org/officeDocument/2006/relationships/diagramColors" Target="../diagrams/colors21.xml"/><Relationship Id="rId20" Type="http://schemas.openxmlformats.org/officeDocument/2006/relationships/diagramQuickStyle" Target="../diagrams/quickStyle22.xml"/><Relationship Id="rId1" Type="http://schemas.openxmlformats.org/officeDocument/2006/relationships/slideLayout" Target="../slideLayouts/slideLayout13.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19" Type="http://schemas.openxmlformats.org/officeDocument/2006/relationships/diagramLayout" Target="../diagrams/layout22.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 Id="rId22" Type="http://schemas.microsoft.com/office/2007/relationships/diagramDrawing" Target="../diagrams/drawing2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diagramData" Target="../diagrams/data26.xml"/><Relationship Id="rId18" Type="http://schemas.openxmlformats.org/officeDocument/2006/relationships/image" Target="../media/image57.jpe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17" Type="http://schemas.microsoft.com/office/2007/relationships/diagramDrawing" Target="../diagrams/drawing26.xml"/><Relationship Id="rId2" Type="http://schemas.openxmlformats.org/officeDocument/2006/relationships/notesSlide" Target="../notesSlides/notesSlide16.xml"/><Relationship Id="rId16" Type="http://schemas.openxmlformats.org/officeDocument/2006/relationships/diagramColors" Target="../diagrams/colors26.xml"/><Relationship Id="rId1" Type="http://schemas.openxmlformats.org/officeDocument/2006/relationships/slideLayout" Target="../slideLayouts/slideLayout13.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5" Type="http://schemas.openxmlformats.org/officeDocument/2006/relationships/diagramQuickStyle" Target="../diagrams/quickStyle26.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diagramLayout" Target="../diagrams/layout26.xml"/></Relationships>
</file>

<file path=ppt/slides/_rels/slide1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diagramData" Target="../diagrams/data29.xml"/><Relationship Id="rId18" Type="http://schemas.openxmlformats.org/officeDocument/2006/relationships/diagramData" Target="../diagrams/data30.xml"/><Relationship Id="rId26" Type="http://schemas.openxmlformats.org/officeDocument/2006/relationships/diagramColors" Target="../diagrams/colors31.xml"/><Relationship Id="rId3" Type="http://schemas.openxmlformats.org/officeDocument/2006/relationships/diagramData" Target="../diagrams/data27.xml"/><Relationship Id="rId21" Type="http://schemas.openxmlformats.org/officeDocument/2006/relationships/diagramColors" Target="../diagrams/colors30.xml"/><Relationship Id="rId7" Type="http://schemas.microsoft.com/office/2007/relationships/diagramDrawing" Target="../diagrams/drawing27.xml"/><Relationship Id="rId12" Type="http://schemas.microsoft.com/office/2007/relationships/diagramDrawing" Target="../diagrams/drawing28.xml"/><Relationship Id="rId17" Type="http://schemas.microsoft.com/office/2007/relationships/diagramDrawing" Target="../diagrams/drawing29.xml"/><Relationship Id="rId25" Type="http://schemas.openxmlformats.org/officeDocument/2006/relationships/diagramQuickStyle" Target="../diagrams/quickStyle31.xml"/><Relationship Id="rId2" Type="http://schemas.openxmlformats.org/officeDocument/2006/relationships/notesSlide" Target="../notesSlides/notesSlide18.xml"/><Relationship Id="rId16" Type="http://schemas.openxmlformats.org/officeDocument/2006/relationships/diagramColors" Target="../diagrams/colors29.xml"/><Relationship Id="rId20" Type="http://schemas.openxmlformats.org/officeDocument/2006/relationships/diagramQuickStyle" Target="../diagrams/quickStyle30.xml"/><Relationship Id="rId29" Type="http://schemas.openxmlformats.org/officeDocument/2006/relationships/diagramLayout" Target="../diagrams/layout32.xml"/><Relationship Id="rId1" Type="http://schemas.openxmlformats.org/officeDocument/2006/relationships/slideLayout" Target="../slideLayouts/slideLayout13.xml"/><Relationship Id="rId6" Type="http://schemas.openxmlformats.org/officeDocument/2006/relationships/diagramColors" Target="../diagrams/colors27.xml"/><Relationship Id="rId11" Type="http://schemas.openxmlformats.org/officeDocument/2006/relationships/diagramColors" Target="../diagrams/colors28.xml"/><Relationship Id="rId24" Type="http://schemas.openxmlformats.org/officeDocument/2006/relationships/diagramLayout" Target="../diagrams/layout31.xml"/><Relationship Id="rId32" Type="http://schemas.microsoft.com/office/2007/relationships/diagramDrawing" Target="../diagrams/drawing32.xml"/><Relationship Id="rId5" Type="http://schemas.openxmlformats.org/officeDocument/2006/relationships/diagramQuickStyle" Target="../diagrams/quickStyle27.xml"/><Relationship Id="rId15" Type="http://schemas.openxmlformats.org/officeDocument/2006/relationships/diagramQuickStyle" Target="../diagrams/quickStyle29.xml"/><Relationship Id="rId23" Type="http://schemas.openxmlformats.org/officeDocument/2006/relationships/diagramData" Target="../diagrams/data31.xml"/><Relationship Id="rId28" Type="http://schemas.openxmlformats.org/officeDocument/2006/relationships/diagramData" Target="../diagrams/data32.xml"/><Relationship Id="rId10" Type="http://schemas.openxmlformats.org/officeDocument/2006/relationships/diagramQuickStyle" Target="../diagrams/quickStyle28.xml"/><Relationship Id="rId19" Type="http://schemas.openxmlformats.org/officeDocument/2006/relationships/diagramLayout" Target="../diagrams/layout30.xml"/><Relationship Id="rId31" Type="http://schemas.openxmlformats.org/officeDocument/2006/relationships/diagramColors" Target="../diagrams/colors32.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diagramLayout" Target="../diagrams/layout29.xml"/><Relationship Id="rId22" Type="http://schemas.microsoft.com/office/2007/relationships/diagramDrawing" Target="../diagrams/drawing30.xml"/><Relationship Id="rId27" Type="http://schemas.microsoft.com/office/2007/relationships/diagramDrawing" Target="../diagrams/drawing31.xml"/><Relationship Id="rId30" Type="http://schemas.openxmlformats.org/officeDocument/2006/relationships/diagramQuickStyle" Target="../diagrams/quickStyle32.xml"/></Relationships>
</file>

<file path=ppt/slides/_rels/slide19.xml.rels><?xml version="1.0" encoding="UTF-8" standalone="yes"?>
<Relationships xmlns="http://schemas.openxmlformats.org/package/2006/relationships"><Relationship Id="rId13" Type="http://schemas.openxmlformats.org/officeDocument/2006/relationships/diagramData" Target="../diagrams/data35.xml"/><Relationship Id="rId18" Type="http://schemas.openxmlformats.org/officeDocument/2006/relationships/diagramData" Target="../diagrams/data36.xml"/><Relationship Id="rId26" Type="http://schemas.openxmlformats.org/officeDocument/2006/relationships/diagramColors" Target="../diagrams/colors37.xml"/><Relationship Id="rId39" Type="http://schemas.openxmlformats.org/officeDocument/2006/relationships/diagramLayout" Target="../diagrams/layout40.xml"/><Relationship Id="rId21" Type="http://schemas.openxmlformats.org/officeDocument/2006/relationships/diagramColors" Target="../diagrams/colors36.xml"/><Relationship Id="rId34" Type="http://schemas.openxmlformats.org/officeDocument/2006/relationships/diagramLayout" Target="../diagrams/layout39.xml"/><Relationship Id="rId42" Type="http://schemas.microsoft.com/office/2007/relationships/diagramDrawing" Target="../diagrams/drawing40.xml"/><Relationship Id="rId47" Type="http://schemas.microsoft.com/office/2007/relationships/diagramDrawing" Target="../diagrams/drawing41.xml"/><Relationship Id="rId50" Type="http://schemas.openxmlformats.org/officeDocument/2006/relationships/diagramQuickStyle" Target="../diagrams/quickStyle42.xml"/><Relationship Id="rId55" Type="http://schemas.openxmlformats.org/officeDocument/2006/relationships/diagramQuickStyle" Target="../diagrams/quickStyle43.xml"/><Relationship Id="rId7" Type="http://schemas.microsoft.com/office/2007/relationships/diagramDrawing" Target="../diagrams/drawing33.xml"/><Relationship Id="rId12" Type="http://schemas.microsoft.com/office/2007/relationships/diagramDrawing" Target="../diagrams/drawing34.xml"/><Relationship Id="rId17" Type="http://schemas.microsoft.com/office/2007/relationships/diagramDrawing" Target="../diagrams/drawing35.xml"/><Relationship Id="rId25" Type="http://schemas.openxmlformats.org/officeDocument/2006/relationships/diagramQuickStyle" Target="../diagrams/quickStyle37.xml"/><Relationship Id="rId33" Type="http://schemas.openxmlformats.org/officeDocument/2006/relationships/diagramData" Target="../diagrams/data39.xml"/><Relationship Id="rId38" Type="http://schemas.openxmlformats.org/officeDocument/2006/relationships/diagramData" Target="../diagrams/data40.xml"/><Relationship Id="rId46" Type="http://schemas.openxmlformats.org/officeDocument/2006/relationships/diagramColors" Target="../diagrams/colors41.xml"/><Relationship Id="rId2" Type="http://schemas.openxmlformats.org/officeDocument/2006/relationships/notesSlide" Target="../notesSlides/notesSlide19.xml"/><Relationship Id="rId16" Type="http://schemas.openxmlformats.org/officeDocument/2006/relationships/diagramColors" Target="../diagrams/colors35.xml"/><Relationship Id="rId20" Type="http://schemas.openxmlformats.org/officeDocument/2006/relationships/diagramQuickStyle" Target="../diagrams/quickStyle36.xml"/><Relationship Id="rId29" Type="http://schemas.openxmlformats.org/officeDocument/2006/relationships/diagramLayout" Target="../diagrams/layout38.xml"/><Relationship Id="rId41" Type="http://schemas.openxmlformats.org/officeDocument/2006/relationships/diagramColors" Target="../diagrams/colors40.xml"/><Relationship Id="rId54" Type="http://schemas.openxmlformats.org/officeDocument/2006/relationships/diagramLayout" Target="../diagrams/layout43.xml"/><Relationship Id="rId1" Type="http://schemas.openxmlformats.org/officeDocument/2006/relationships/slideLayout" Target="../slideLayouts/slideLayout13.xml"/><Relationship Id="rId6" Type="http://schemas.openxmlformats.org/officeDocument/2006/relationships/diagramColors" Target="../diagrams/colors33.xml"/><Relationship Id="rId11" Type="http://schemas.openxmlformats.org/officeDocument/2006/relationships/diagramColors" Target="../diagrams/colors34.xml"/><Relationship Id="rId24" Type="http://schemas.openxmlformats.org/officeDocument/2006/relationships/diagramLayout" Target="../diagrams/layout37.xml"/><Relationship Id="rId32" Type="http://schemas.microsoft.com/office/2007/relationships/diagramDrawing" Target="../diagrams/drawing38.xml"/><Relationship Id="rId37" Type="http://schemas.microsoft.com/office/2007/relationships/diagramDrawing" Target="../diagrams/drawing39.xml"/><Relationship Id="rId40" Type="http://schemas.openxmlformats.org/officeDocument/2006/relationships/diagramQuickStyle" Target="../diagrams/quickStyle40.xml"/><Relationship Id="rId45" Type="http://schemas.openxmlformats.org/officeDocument/2006/relationships/diagramQuickStyle" Target="../diagrams/quickStyle41.xml"/><Relationship Id="rId53" Type="http://schemas.openxmlformats.org/officeDocument/2006/relationships/diagramData" Target="../diagrams/data43.xml"/><Relationship Id="rId5" Type="http://schemas.openxmlformats.org/officeDocument/2006/relationships/diagramQuickStyle" Target="../diagrams/quickStyle33.xml"/><Relationship Id="rId15" Type="http://schemas.openxmlformats.org/officeDocument/2006/relationships/diagramQuickStyle" Target="../diagrams/quickStyle35.xml"/><Relationship Id="rId23" Type="http://schemas.openxmlformats.org/officeDocument/2006/relationships/diagramData" Target="../diagrams/data37.xml"/><Relationship Id="rId28" Type="http://schemas.openxmlformats.org/officeDocument/2006/relationships/diagramData" Target="../diagrams/data38.xml"/><Relationship Id="rId36" Type="http://schemas.openxmlformats.org/officeDocument/2006/relationships/diagramColors" Target="../diagrams/colors39.xml"/><Relationship Id="rId49" Type="http://schemas.openxmlformats.org/officeDocument/2006/relationships/diagramLayout" Target="../diagrams/layout42.xml"/><Relationship Id="rId57" Type="http://schemas.microsoft.com/office/2007/relationships/diagramDrawing" Target="../diagrams/drawing43.xml"/><Relationship Id="rId10" Type="http://schemas.openxmlformats.org/officeDocument/2006/relationships/diagramQuickStyle" Target="../diagrams/quickStyle34.xml"/><Relationship Id="rId19" Type="http://schemas.openxmlformats.org/officeDocument/2006/relationships/diagramLayout" Target="../diagrams/layout36.xml"/><Relationship Id="rId31" Type="http://schemas.openxmlformats.org/officeDocument/2006/relationships/diagramColors" Target="../diagrams/colors38.xml"/><Relationship Id="rId44" Type="http://schemas.openxmlformats.org/officeDocument/2006/relationships/diagramLayout" Target="../diagrams/layout41.xml"/><Relationship Id="rId52" Type="http://schemas.microsoft.com/office/2007/relationships/diagramDrawing" Target="../diagrams/drawing42.xml"/><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diagramLayout" Target="../diagrams/layout35.xml"/><Relationship Id="rId22" Type="http://schemas.microsoft.com/office/2007/relationships/diagramDrawing" Target="../diagrams/drawing36.xml"/><Relationship Id="rId27" Type="http://schemas.microsoft.com/office/2007/relationships/diagramDrawing" Target="../diagrams/drawing37.xml"/><Relationship Id="rId30" Type="http://schemas.openxmlformats.org/officeDocument/2006/relationships/diagramQuickStyle" Target="../diagrams/quickStyle38.xml"/><Relationship Id="rId35" Type="http://schemas.openxmlformats.org/officeDocument/2006/relationships/diagramQuickStyle" Target="../diagrams/quickStyle39.xml"/><Relationship Id="rId43" Type="http://schemas.openxmlformats.org/officeDocument/2006/relationships/diagramData" Target="../diagrams/data41.xml"/><Relationship Id="rId48" Type="http://schemas.openxmlformats.org/officeDocument/2006/relationships/diagramData" Target="../diagrams/data42.xml"/><Relationship Id="rId56" Type="http://schemas.openxmlformats.org/officeDocument/2006/relationships/diagramColors" Target="../diagrams/colors43.xml"/><Relationship Id="rId8" Type="http://schemas.openxmlformats.org/officeDocument/2006/relationships/diagramData" Target="../diagrams/data34.xml"/><Relationship Id="rId51" Type="http://schemas.openxmlformats.org/officeDocument/2006/relationships/diagramColors" Target="../diagrams/colors42.xml"/><Relationship Id="rId3" Type="http://schemas.openxmlformats.org/officeDocument/2006/relationships/diagramData" Target="../diagrams/data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44.xml"/><Relationship Id="rId13" Type="http://schemas.microsoft.com/office/2007/relationships/diagramDrawing" Target="../diagrams/drawing45.xml"/><Relationship Id="rId18" Type="http://schemas.microsoft.com/office/2007/relationships/diagramDrawing" Target="../diagrams/drawing46.xml"/><Relationship Id="rId3" Type="http://schemas.openxmlformats.org/officeDocument/2006/relationships/image" Target="../media/image81.jpeg"/><Relationship Id="rId21" Type="http://schemas.openxmlformats.org/officeDocument/2006/relationships/diagramQuickStyle" Target="../diagrams/quickStyle47.xml"/><Relationship Id="rId7" Type="http://schemas.openxmlformats.org/officeDocument/2006/relationships/diagramColors" Target="../diagrams/colors44.xml"/><Relationship Id="rId12" Type="http://schemas.openxmlformats.org/officeDocument/2006/relationships/diagramColors" Target="../diagrams/colors45.xml"/><Relationship Id="rId17" Type="http://schemas.openxmlformats.org/officeDocument/2006/relationships/diagramColors" Target="../diagrams/colors46.xml"/><Relationship Id="rId2" Type="http://schemas.openxmlformats.org/officeDocument/2006/relationships/notesSlide" Target="../notesSlides/notesSlide20.xml"/><Relationship Id="rId16" Type="http://schemas.openxmlformats.org/officeDocument/2006/relationships/diagramQuickStyle" Target="../diagrams/quickStyle46.xml"/><Relationship Id="rId20" Type="http://schemas.openxmlformats.org/officeDocument/2006/relationships/diagramLayout" Target="../diagrams/layout47.xml"/><Relationship Id="rId1" Type="http://schemas.openxmlformats.org/officeDocument/2006/relationships/slideLayout" Target="../slideLayouts/slideLayout13.xml"/><Relationship Id="rId6" Type="http://schemas.openxmlformats.org/officeDocument/2006/relationships/diagramQuickStyle" Target="../diagrams/quickStyle44.xml"/><Relationship Id="rId11" Type="http://schemas.openxmlformats.org/officeDocument/2006/relationships/diagramQuickStyle" Target="../diagrams/quickStyle45.xml"/><Relationship Id="rId5" Type="http://schemas.openxmlformats.org/officeDocument/2006/relationships/diagramLayout" Target="../diagrams/layout44.xml"/><Relationship Id="rId15" Type="http://schemas.openxmlformats.org/officeDocument/2006/relationships/diagramLayout" Target="../diagrams/layout46.xml"/><Relationship Id="rId23" Type="http://schemas.microsoft.com/office/2007/relationships/diagramDrawing" Target="../diagrams/drawing47.xml"/><Relationship Id="rId10" Type="http://schemas.openxmlformats.org/officeDocument/2006/relationships/diagramLayout" Target="../diagrams/layout45.xml"/><Relationship Id="rId19" Type="http://schemas.openxmlformats.org/officeDocument/2006/relationships/diagramData" Target="../diagrams/data47.xml"/><Relationship Id="rId4" Type="http://schemas.openxmlformats.org/officeDocument/2006/relationships/diagramData" Target="../diagrams/data44.xml"/><Relationship Id="rId9" Type="http://schemas.openxmlformats.org/officeDocument/2006/relationships/diagramData" Target="../diagrams/data45.xml"/><Relationship Id="rId14" Type="http://schemas.openxmlformats.org/officeDocument/2006/relationships/diagramData" Target="../diagrams/data46.xml"/><Relationship Id="rId22" Type="http://schemas.openxmlformats.org/officeDocument/2006/relationships/diagramColors" Target="../diagrams/colors47.xml"/></Relationships>
</file>

<file path=ppt/slides/_rels/slide21.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 Id="rId9" Type="http://schemas.openxmlformats.org/officeDocument/2006/relationships/image" Target="../media/image9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diagramColors" Target="../diagrams/colors7.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6.xml"/><Relationship Id="rId16" Type="http://schemas.openxmlformats.org/officeDocument/2006/relationships/diagramColors" Target="../diagrams/colors10.xml"/><Relationship Id="rId1" Type="http://schemas.openxmlformats.org/officeDocument/2006/relationships/slideLayout" Target="../slideLayouts/slideLayout1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grpSp>
        <p:nvGrpSpPr>
          <p:cNvPr id="4" name="组合 3"/>
          <p:cNvGrpSpPr/>
          <p:nvPr/>
        </p:nvGrpSpPr>
        <p:grpSpPr>
          <a:xfrm>
            <a:off x="3104687" y="999853"/>
            <a:ext cx="6020386" cy="1809166"/>
            <a:chOff x="3104283" y="1000170"/>
            <a:chExt cx="6019602" cy="1808930"/>
          </a:xfrm>
        </p:grpSpPr>
        <p:grpSp>
          <p:nvGrpSpPr>
            <p:cNvPr id="5" name="组合 4"/>
            <p:cNvGrpSpPr/>
            <p:nvPr/>
          </p:nvGrpSpPr>
          <p:grpSpPr>
            <a:xfrm>
              <a:off x="3104283" y="1000170"/>
              <a:ext cx="743383" cy="744278"/>
              <a:chOff x="2819400" y="751114"/>
              <a:chExt cx="805543" cy="707572"/>
            </a:xfrm>
          </p:grpSpPr>
          <p:cxnSp>
            <p:nvCxnSpPr>
              <p:cNvPr id="9" name="直接连接符 8"/>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rot="10800000">
              <a:off x="8380502" y="2064822"/>
              <a:ext cx="743383" cy="744278"/>
              <a:chOff x="2819400" y="751114"/>
              <a:chExt cx="805543" cy="707572"/>
            </a:xfrm>
          </p:grpSpPr>
          <p:cxnSp>
            <p:nvCxnSpPr>
              <p:cNvPr id="7" name="直接连接符 6"/>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1" name="直接连接符 10"/>
          <p:cNvCxnSpPr/>
          <p:nvPr/>
        </p:nvCxnSpPr>
        <p:spPr>
          <a:xfrm>
            <a:off x="0" y="4893442"/>
            <a:ext cx="121935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05210" y="1317605"/>
            <a:ext cx="6383170" cy="1015795"/>
          </a:xfrm>
          <a:prstGeom prst="rect">
            <a:avLst/>
          </a:prstGeom>
          <a:noFill/>
        </p:spPr>
        <p:txBody>
          <a:bodyPr wrap="square" rtlCol="0">
            <a:spAutoFit/>
          </a:bodyPr>
          <a:lstStyle/>
          <a:p>
            <a:pPr algn="ctr"/>
            <a:r>
              <a:rPr lang="zh-CN" altLang="en-US" sz="6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rPr>
              <a:t>旅游摄影</a:t>
            </a:r>
            <a:r>
              <a:rPr lang="zh-CN" altLang="en-US" sz="6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作品集</a:t>
            </a:r>
            <a:endParaRPr lang="en-US" sz="6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endParaRPr>
          </a:p>
        </p:txBody>
      </p:sp>
      <p:sp>
        <p:nvSpPr>
          <p:cNvPr id="13" name="TextBox 12"/>
          <p:cNvSpPr txBox="1"/>
          <p:nvPr/>
        </p:nvSpPr>
        <p:spPr>
          <a:xfrm>
            <a:off x="3695748" y="2195293"/>
            <a:ext cx="4802093" cy="400162"/>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rPr>
              <a:t>TOURISM PHOTOGRAPHY EXHIBITION</a:t>
            </a:r>
            <a:endParaRPr lang="en-US" sz="2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endParaRPr>
          </a:p>
        </p:txBody>
      </p:sp>
      <p:graphicFrame>
        <p:nvGraphicFramePr>
          <p:cNvPr id="14" name="Diagram 6"/>
          <p:cNvGraphicFramePr/>
          <p:nvPr/>
        </p:nvGraphicFramePr>
        <p:xfrm>
          <a:off x="4238466" y="3094610"/>
          <a:ext cx="3716656" cy="359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8"/>
          <p:cNvGraphicFramePr/>
          <p:nvPr/>
        </p:nvGraphicFramePr>
        <p:xfrm>
          <a:off x="8046312" y="3812750"/>
          <a:ext cx="2194290" cy="2161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0"/>
          <p:cNvGraphicFramePr/>
          <p:nvPr/>
        </p:nvGraphicFramePr>
        <p:xfrm>
          <a:off x="1836361" y="3777393"/>
          <a:ext cx="2266077" cy="22320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矩形 16"/>
          <p:cNvSpPr/>
          <p:nvPr/>
        </p:nvSpPr>
        <p:spPr>
          <a:xfrm rot="18932297">
            <a:off x="1078122" y="4741832"/>
            <a:ext cx="297575" cy="3032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8932297">
            <a:off x="10602340" y="4741832"/>
            <a:ext cx="297575" cy="3032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Graphic spid="14" grpId="0">
        <p:bldAsOne/>
      </p:bldGraphic>
      <p:bldGraphic spid="15" grpId="0">
        <p:bldAsOne/>
      </p:bldGraphic>
      <p:bldGraphic spid="16" grpId="0">
        <p:bldAsOne/>
      </p:bldGraphic>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p:cNvGraphicFramePr/>
          <p:nvPr/>
        </p:nvGraphicFramePr>
        <p:xfrm>
          <a:off x="398116" y="633378"/>
          <a:ext cx="3257133" cy="292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2"/>
          <p:cNvGraphicFramePr/>
          <p:nvPr/>
        </p:nvGraphicFramePr>
        <p:xfrm>
          <a:off x="2897673" y="633378"/>
          <a:ext cx="3257133" cy="29289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3"/>
          <p:cNvGraphicFramePr/>
          <p:nvPr/>
        </p:nvGraphicFramePr>
        <p:xfrm>
          <a:off x="5381340" y="633378"/>
          <a:ext cx="3257133" cy="29289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4"/>
          <p:cNvGraphicFramePr/>
          <p:nvPr/>
        </p:nvGraphicFramePr>
        <p:xfrm>
          <a:off x="7841684" y="633378"/>
          <a:ext cx="3257133" cy="29289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Diagram 5"/>
          <p:cNvGraphicFramePr/>
          <p:nvPr/>
        </p:nvGraphicFramePr>
        <p:xfrm>
          <a:off x="983911" y="3328039"/>
          <a:ext cx="3257133" cy="29289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9" name="Diagram 6"/>
          <p:cNvGraphicFramePr/>
          <p:nvPr/>
        </p:nvGraphicFramePr>
        <p:xfrm>
          <a:off x="3483468" y="3328039"/>
          <a:ext cx="3257133" cy="292898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0" name="Diagram 7"/>
          <p:cNvGraphicFramePr/>
          <p:nvPr/>
        </p:nvGraphicFramePr>
        <p:xfrm>
          <a:off x="5967138" y="3328039"/>
          <a:ext cx="3257133" cy="292898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1" name="Diagram 8"/>
          <p:cNvGraphicFramePr/>
          <p:nvPr/>
        </p:nvGraphicFramePr>
        <p:xfrm>
          <a:off x="8427481" y="3328039"/>
          <a:ext cx="3257133" cy="292898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0-#ppt_w/2"/>
                                          </p:val>
                                        </p:tav>
                                        <p:tav tm="100000">
                                          <p:val>
                                            <p:strVal val="#ppt_x"/>
                                          </p:val>
                                        </p:tav>
                                      </p:tavLst>
                                    </p:anim>
                                    <p:anim calcmode="lin" valueType="num">
                                      <p:cBhvr additive="base">
                                        <p:cTn id="24" dur="75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0-#ppt_w/2"/>
                                          </p:val>
                                        </p:tav>
                                        <p:tav tm="100000">
                                          <p:val>
                                            <p:strVal val="#ppt_x"/>
                                          </p:val>
                                        </p:tav>
                                      </p:tavLst>
                                    </p:anim>
                                    <p:anim calcmode="lin" valueType="num">
                                      <p:cBhvr additive="base">
                                        <p:cTn id="3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6"/>
          <p:cNvGraphicFramePr/>
          <p:nvPr/>
        </p:nvGraphicFramePr>
        <p:xfrm>
          <a:off x="1" y="666391"/>
          <a:ext cx="8753011" cy="458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arallelogram 25"/>
          <p:cNvSpPr/>
          <p:nvPr/>
        </p:nvSpPr>
        <p:spPr>
          <a:xfrm>
            <a:off x="6322097" y="-1833336"/>
            <a:ext cx="6997366" cy="4182020"/>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27"/>
          <p:cNvSpPr/>
          <p:nvPr/>
        </p:nvSpPr>
        <p:spPr>
          <a:xfrm>
            <a:off x="4285903" y="2333841"/>
            <a:ext cx="6997366" cy="4182020"/>
          </a:xfrm>
          <a:prstGeom prst="parallelogram">
            <a:avLst>
              <a:gd name="adj" fmla="val 3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28"/>
          <p:cNvCxnSpPr/>
          <p:nvPr/>
        </p:nvCxnSpPr>
        <p:spPr>
          <a:xfrm flipH="1">
            <a:off x="1343029" y="5909246"/>
            <a:ext cx="2893573" cy="331274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43039" y="3846177"/>
            <a:ext cx="2944202" cy="2216280"/>
          </a:xfrm>
          <a:prstGeom prst="rect">
            <a:avLst/>
          </a:prstGeom>
          <a:noFill/>
        </p:spPr>
        <p:txBody>
          <a:bodyPr wrap="none" rtlCol="0">
            <a:spAutoFit/>
          </a:bodyPr>
          <a:lstStyle/>
          <a:p>
            <a:pPr algn="r"/>
            <a:r>
              <a:rPr lang="en-US" sz="6600" spc="-300" dirty="0">
                <a:solidFill>
                  <a:schemeClr val="tx1">
                    <a:lumMod val="85000"/>
                    <a:lumOff val="15000"/>
                  </a:schemeClr>
                </a:solidFill>
                <a:latin typeface="Elephant" panose="02020904090505020303" pitchFamily="18" charset="0"/>
              </a:rPr>
              <a:t>picture</a:t>
            </a:r>
          </a:p>
          <a:p>
            <a:pPr algn="r"/>
            <a:endParaRPr lang="en-US" sz="7200" spc="-300" dirty="0">
              <a:solidFill>
                <a:schemeClr val="tx1">
                  <a:lumMod val="85000"/>
                  <a:lumOff val="15000"/>
                </a:schemeClr>
              </a:solidFill>
              <a:latin typeface="Elephant" panose="02020904090505020303" pitchFamily="18" charset="0"/>
            </a:endParaRPr>
          </a:p>
        </p:txBody>
      </p:sp>
      <p:sp>
        <p:nvSpPr>
          <p:cNvPr id="9" name="TextBox 8"/>
          <p:cNvSpPr txBox="1"/>
          <p:nvPr/>
        </p:nvSpPr>
        <p:spPr>
          <a:xfrm>
            <a:off x="99533" y="5334249"/>
            <a:ext cx="845213" cy="246253"/>
          </a:xfrm>
          <a:prstGeom prst="rect">
            <a:avLst/>
          </a:prstGeom>
          <a:noFill/>
        </p:spPr>
        <p:txBody>
          <a:bodyPr wrap="none" rtlCol="0">
            <a:spAutoFit/>
          </a:bodyPr>
          <a:lstStyle/>
          <a:p>
            <a:r>
              <a:rPr lang="en-US" sz="1000" i="1" dirty="0">
                <a:latin typeface="Georgia" panose="02040502050405020303" pitchFamily="18" charset="0"/>
              </a:rPr>
              <a:t>2016  10  01</a:t>
            </a:r>
          </a:p>
        </p:txBody>
      </p:sp>
      <p:sp>
        <p:nvSpPr>
          <p:cNvPr id="10" name="Rectangle 11"/>
          <p:cNvSpPr/>
          <p:nvPr/>
        </p:nvSpPr>
        <p:spPr>
          <a:xfrm>
            <a:off x="81047" y="5476427"/>
            <a:ext cx="1295716" cy="307817"/>
          </a:xfrm>
          <a:prstGeom prst="rect">
            <a:avLst/>
          </a:prstGeom>
        </p:spPr>
        <p:txBody>
          <a:bodyPr wrap="none">
            <a:spAutoFit/>
          </a:bodyPr>
          <a:lstStyle/>
          <a:p>
            <a:r>
              <a:rPr lang="en-US" altLang="zh-CN" sz="1400" i="1" dirty="0">
                <a:latin typeface="Georgia" panose="02040502050405020303" pitchFamily="18" charset="0"/>
              </a:rPr>
              <a:t>Photo by </a:t>
            </a:r>
            <a:r>
              <a:rPr lang="en-US" altLang="zh-CN" sz="1400" i="1" dirty="0" err="1">
                <a:latin typeface="Georgia" panose="02040502050405020303" pitchFamily="18" charset="0"/>
              </a:rPr>
              <a:t>judy</a:t>
            </a:r>
            <a:endParaRPr lang="en-US" sz="1400" i="1" dirty="0">
              <a:latin typeface="Georgia" panose="02040502050405020303" pitchFamily="18" charset="0"/>
            </a:endParaRPr>
          </a:p>
        </p:txBody>
      </p:sp>
      <p:sp>
        <p:nvSpPr>
          <p:cNvPr id="11" name="TextBox 10"/>
          <p:cNvSpPr txBox="1"/>
          <p:nvPr/>
        </p:nvSpPr>
        <p:spPr>
          <a:xfrm>
            <a:off x="8144022" y="3109716"/>
            <a:ext cx="3843219" cy="1108140"/>
          </a:xfrm>
          <a:prstGeom prst="rect">
            <a:avLst/>
          </a:prstGeom>
          <a:noFill/>
        </p:spPr>
        <p:txBody>
          <a:bodyPr wrap="none" rtlCol="0">
            <a:spAutoFit/>
          </a:bodyPr>
          <a:lstStyle/>
          <a:p>
            <a:pPr algn="r"/>
            <a:r>
              <a:rPr lang="en-US" sz="6600" spc="-300" dirty="0">
                <a:solidFill>
                  <a:schemeClr val="tx1">
                    <a:lumMod val="85000"/>
                    <a:lumOff val="15000"/>
                  </a:schemeClr>
                </a:solidFill>
                <a:latin typeface="Elephant" panose="02020904090505020303" pitchFamily="18" charset="0"/>
              </a:rPr>
              <a:t>Beautiful</a:t>
            </a:r>
          </a:p>
        </p:txBody>
      </p:sp>
      <p:sp>
        <p:nvSpPr>
          <p:cNvPr id="12" name="Rectangle 15"/>
          <p:cNvSpPr/>
          <p:nvPr/>
        </p:nvSpPr>
        <p:spPr>
          <a:xfrm>
            <a:off x="8780071" y="5153406"/>
            <a:ext cx="3207170" cy="1108140"/>
          </a:xfrm>
          <a:prstGeom prst="rect">
            <a:avLst/>
          </a:prstGeom>
        </p:spPr>
        <p:txBody>
          <a:bodyPr wrap="square">
            <a:spAutoFit/>
          </a:bodyPr>
          <a:lstStyle/>
          <a:p>
            <a:pPr algn="r">
              <a:lnSpc>
                <a:spcPct val="150000"/>
              </a:lnSpc>
            </a:pPr>
            <a:r>
              <a:rPr lang="zh-CN" altLang="en-US" sz="1100" kern="3000" dirty="0">
                <a:solidFill>
                  <a:schemeClr val="tx1">
                    <a:lumMod val="85000"/>
                    <a:lumOff val="15000"/>
                  </a:schemeClr>
                </a:solidFill>
                <a:latin typeface="微软雅黑" panose="020B0503020204020204" pitchFamily="34" charset="-122"/>
                <a:ea typeface="微软雅黑" panose="020B0503020204020204" pitchFamily="34" charset="-122"/>
              </a:rPr>
              <a:t>不断地行走在路上</a:t>
            </a:r>
            <a:endParaRPr lang="en-US" altLang="zh-CN" sz="1100" kern="3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dirty="0">
                <a:solidFill>
                  <a:schemeClr val="tx1">
                    <a:lumMod val="85000"/>
                    <a:lumOff val="15000"/>
                  </a:schemeClr>
                </a:solidFill>
                <a:latin typeface="微软雅黑" panose="020B0503020204020204" pitchFamily="34" charset="-122"/>
                <a:ea typeface="微软雅黑" panose="020B0503020204020204" pitchFamily="34" charset="-122"/>
              </a:rPr>
              <a:t>因为最美的风景就在路上</a:t>
            </a:r>
            <a:endParaRPr lang="en-US" altLang="zh-CN" sz="1100" kern="3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dirty="0">
                <a:solidFill>
                  <a:schemeClr val="tx1">
                    <a:lumMod val="85000"/>
                    <a:lumOff val="15000"/>
                  </a:schemeClr>
                </a:solidFill>
                <a:latin typeface="微软雅黑" panose="020B0503020204020204" pitchFamily="34" charset="-122"/>
                <a:ea typeface="微软雅黑" panose="020B0503020204020204" pitchFamily="34" charset="-122"/>
              </a:rPr>
              <a:t>永不停歇的旅行</a:t>
            </a:r>
            <a:endParaRPr lang="en-US" altLang="zh-CN" sz="1100" kern="3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dirty="0">
                <a:solidFill>
                  <a:schemeClr val="tx1">
                    <a:lumMod val="85000"/>
                    <a:lumOff val="15000"/>
                  </a:schemeClr>
                </a:solidFill>
                <a:latin typeface="微软雅黑" panose="020B0503020204020204" pitchFamily="34" charset="-122"/>
                <a:ea typeface="微软雅黑" panose="020B0503020204020204" pitchFamily="34" charset="-122"/>
              </a:rPr>
              <a:t>记录那些令人永生难忘的美好瞬间</a:t>
            </a:r>
            <a:endParaRPr lang="en-US" sz="1100" kern="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Straight Connector 19"/>
          <p:cNvCxnSpPr/>
          <p:nvPr/>
        </p:nvCxnSpPr>
        <p:spPr>
          <a:xfrm flipH="1">
            <a:off x="-167184" y="431409"/>
            <a:ext cx="1126199" cy="4640398"/>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
          <p:cNvCxnSpPr/>
          <p:nvPr/>
        </p:nvCxnSpPr>
        <p:spPr>
          <a:xfrm flipH="1">
            <a:off x="6568821" y="-953070"/>
            <a:ext cx="3598632" cy="411994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Diagram 22"/>
          <p:cNvGraphicFramePr/>
          <p:nvPr/>
        </p:nvGraphicFramePr>
        <p:xfrm>
          <a:off x="5283813" y="2395745"/>
          <a:ext cx="3292043" cy="17233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6" name="Straight Connector 24"/>
          <p:cNvCxnSpPr/>
          <p:nvPr/>
        </p:nvCxnSpPr>
        <p:spPr>
          <a:xfrm flipH="1">
            <a:off x="4770535" y="1697528"/>
            <a:ext cx="1389768" cy="355595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Diagram 32"/>
          <p:cNvGraphicFramePr/>
          <p:nvPr/>
        </p:nvGraphicFramePr>
        <p:xfrm>
          <a:off x="4867021" y="4169370"/>
          <a:ext cx="2023002" cy="10590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 33"/>
          <p:cNvGraphicFramePr/>
          <p:nvPr/>
        </p:nvGraphicFramePr>
        <p:xfrm>
          <a:off x="8374340" y="419335"/>
          <a:ext cx="5003198" cy="261912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9" name="Parallelogram 18"/>
          <p:cNvSpPr/>
          <p:nvPr/>
        </p:nvSpPr>
        <p:spPr>
          <a:xfrm>
            <a:off x="-3010464" y="431409"/>
            <a:ext cx="3969480" cy="4182020"/>
          </a:xfrm>
          <a:prstGeom prst="parallelogram">
            <a:avLst>
              <a:gd name="adj" fmla="val 2562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p:nvSpPr>
        <p:spPr>
          <a:xfrm>
            <a:off x="-1208471" y="313920"/>
            <a:ext cx="2438718" cy="145751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3000"/>
                            </p:stCondLst>
                            <p:childTnLst>
                              <p:par>
                                <p:cTn id="38" presetID="2" presetClass="entr" presetSubtype="4" decel="10000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750" fill="hold"/>
                                        <p:tgtEl>
                                          <p:spTgt spid="13"/>
                                        </p:tgtEl>
                                        <p:attrNameLst>
                                          <p:attrName>ppt_x</p:attrName>
                                        </p:attrNameLst>
                                      </p:cBhvr>
                                      <p:tavLst>
                                        <p:tav tm="0">
                                          <p:val>
                                            <p:strVal val="#ppt_x"/>
                                          </p:val>
                                        </p:tav>
                                        <p:tav tm="100000">
                                          <p:val>
                                            <p:strVal val="#ppt_x"/>
                                          </p:val>
                                        </p:tav>
                                      </p:tavLst>
                                    </p:anim>
                                    <p:anim calcmode="lin" valueType="num">
                                      <p:cBhvr additive="base">
                                        <p:cTn id="41" dur="75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750" fill="hold"/>
                                        <p:tgtEl>
                                          <p:spTgt spid="16"/>
                                        </p:tgtEl>
                                        <p:attrNameLst>
                                          <p:attrName>ppt_x</p:attrName>
                                        </p:attrNameLst>
                                      </p:cBhvr>
                                      <p:tavLst>
                                        <p:tav tm="0">
                                          <p:val>
                                            <p:strVal val="#ppt_x"/>
                                          </p:val>
                                        </p:tav>
                                        <p:tav tm="100000">
                                          <p:val>
                                            <p:strVal val="#ppt_x"/>
                                          </p:val>
                                        </p:tav>
                                      </p:tavLst>
                                    </p:anim>
                                    <p:anim calcmode="lin" valueType="num">
                                      <p:cBhvr additive="base">
                                        <p:cTn id="45" dur="75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decel="10000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fill="hold"/>
                                        <p:tgtEl>
                                          <p:spTgt spid="14"/>
                                        </p:tgtEl>
                                        <p:attrNameLst>
                                          <p:attrName>ppt_x</p:attrName>
                                        </p:attrNameLst>
                                      </p:cBhvr>
                                      <p:tavLst>
                                        <p:tav tm="0">
                                          <p:val>
                                            <p:strVal val="#ppt_x"/>
                                          </p:val>
                                        </p:tav>
                                        <p:tav tm="100000">
                                          <p:val>
                                            <p:strVal val="#ppt_x"/>
                                          </p:val>
                                        </p:tav>
                                      </p:tavLst>
                                    </p:anim>
                                    <p:anim calcmode="lin" valueType="num">
                                      <p:cBhvr additive="base">
                                        <p:cTn id="49" dur="75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decel="10000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750" fill="hold"/>
                                        <p:tgtEl>
                                          <p:spTgt spid="7"/>
                                        </p:tgtEl>
                                        <p:attrNameLst>
                                          <p:attrName>ppt_x</p:attrName>
                                        </p:attrNameLst>
                                      </p:cBhvr>
                                      <p:tavLst>
                                        <p:tav tm="0">
                                          <p:val>
                                            <p:strVal val="#ppt_x"/>
                                          </p:val>
                                        </p:tav>
                                        <p:tav tm="100000">
                                          <p:val>
                                            <p:strVal val="#ppt_x"/>
                                          </p:val>
                                        </p:tav>
                                      </p:tavLst>
                                    </p:anim>
                                    <p:anim calcmode="lin" valueType="num">
                                      <p:cBhvr additive="base">
                                        <p:cTn id="53" dur="75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 presetClass="entr" presetSubtype="2" decel="10000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1+#ppt_w/2"/>
                                          </p:val>
                                        </p:tav>
                                        <p:tav tm="100000">
                                          <p:val>
                                            <p:strVal val="#ppt_x"/>
                                          </p:val>
                                        </p:tav>
                                      </p:tavLst>
                                    </p:anim>
                                    <p:anim calcmode="lin" valueType="num">
                                      <p:cBhvr additive="base">
                                        <p:cTn id="58" dur="75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25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750" fill="hold"/>
                                        <p:tgtEl>
                                          <p:spTgt spid="8"/>
                                        </p:tgtEl>
                                        <p:attrNameLst>
                                          <p:attrName>ppt_x</p:attrName>
                                        </p:attrNameLst>
                                      </p:cBhvr>
                                      <p:tavLst>
                                        <p:tav tm="0">
                                          <p:val>
                                            <p:strVal val="1+#ppt_w/2"/>
                                          </p:val>
                                        </p:tav>
                                        <p:tav tm="100000">
                                          <p:val>
                                            <p:strVal val="#ppt_x"/>
                                          </p:val>
                                        </p:tav>
                                      </p:tavLst>
                                    </p:anim>
                                    <p:anim calcmode="lin" valueType="num">
                                      <p:cBhvr additive="base">
                                        <p:cTn id="62" dur="75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75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750" fill="hold"/>
                                        <p:tgtEl>
                                          <p:spTgt spid="12"/>
                                        </p:tgtEl>
                                        <p:attrNameLst>
                                          <p:attrName>ppt_x</p:attrName>
                                        </p:attrNameLst>
                                      </p:cBhvr>
                                      <p:tavLst>
                                        <p:tav tm="0">
                                          <p:val>
                                            <p:strVal val="1+#ppt_w/2"/>
                                          </p:val>
                                        </p:tav>
                                        <p:tav tm="100000">
                                          <p:val>
                                            <p:strVal val="#ppt_x"/>
                                          </p:val>
                                        </p:tav>
                                      </p:tavLst>
                                    </p:anim>
                                    <p:anim calcmode="lin" valueType="num">
                                      <p:cBhvr additive="base">
                                        <p:cTn id="66" dur="750" fill="hold"/>
                                        <p:tgtEl>
                                          <p:spTgt spid="12"/>
                                        </p:tgtEl>
                                        <p:attrNameLst>
                                          <p:attrName>ppt_y</p:attrName>
                                        </p:attrNameLst>
                                      </p:cBhvr>
                                      <p:tavLst>
                                        <p:tav tm="0">
                                          <p:val>
                                            <p:strVal val="#ppt_y"/>
                                          </p:val>
                                        </p:tav>
                                        <p:tav tm="100000">
                                          <p:val>
                                            <p:strVal val="#ppt_y"/>
                                          </p:val>
                                        </p:tav>
                                      </p:tavLst>
                                    </p:anim>
                                  </p:childTnLst>
                                </p:cTn>
                              </p:par>
                            </p:childTnLst>
                          </p:cTn>
                        </p:par>
                        <p:par>
                          <p:cTn id="67" fill="hold">
                            <p:stCondLst>
                              <p:cond delay="5000"/>
                            </p:stCondLst>
                            <p:childTnLst>
                              <p:par>
                                <p:cTn id="68" presetID="2" presetClass="entr" presetSubtype="8" decel="10000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750" fill="hold"/>
                                        <p:tgtEl>
                                          <p:spTgt spid="9"/>
                                        </p:tgtEl>
                                        <p:attrNameLst>
                                          <p:attrName>ppt_x</p:attrName>
                                        </p:attrNameLst>
                                      </p:cBhvr>
                                      <p:tavLst>
                                        <p:tav tm="0">
                                          <p:val>
                                            <p:strVal val="0-#ppt_w/2"/>
                                          </p:val>
                                        </p:tav>
                                        <p:tav tm="100000">
                                          <p:val>
                                            <p:strVal val="#ppt_x"/>
                                          </p:val>
                                        </p:tav>
                                      </p:tavLst>
                                    </p:anim>
                                    <p:anim calcmode="lin" valueType="num">
                                      <p:cBhvr additive="base">
                                        <p:cTn id="71" dur="750" fill="hold"/>
                                        <p:tgtEl>
                                          <p:spTgt spid="9"/>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 presetClass="entr" presetSubtype="8" decel="10000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4000" fill="hold"/>
                                        <p:tgtEl>
                                          <p:spTgt spid="10"/>
                                        </p:tgtEl>
                                        <p:attrNameLst>
                                          <p:attrName>ppt_x</p:attrName>
                                        </p:attrNameLst>
                                      </p:cBhvr>
                                      <p:tavLst>
                                        <p:tav tm="0">
                                          <p:val>
                                            <p:strVal val="0-#ppt_w/2"/>
                                          </p:val>
                                        </p:tav>
                                        <p:tav tm="100000">
                                          <p:val>
                                            <p:strVal val="#ppt_x"/>
                                          </p:val>
                                        </p:tav>
                                      </p:tavLst>
                                    </p:anim>
                                    <p:anim calcmode="lin" valueType="num">
                                      <p:cBhvr additive="base">
                                        <p:cTn id="76" dur="4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8" grpId="0"/>
      <p:bldP spid="9" grpId="0"/>
      <p:bldP spid="10" grpId="0"/>
      <p:bldP spid="11" grpId="0"/>
      <p:bldP spid="12" grpId="0"/>
      <p:bldGraphic spid="15" grpId="0">
        <p:bldAsOne/>
      </p:bldGraphic>
      <p:bldGraphic spid="17" grpId="0">
        <p:bldAsOne/>
      </p:bldGraphic>
      <p:bldGraphic spid="18" grpId="0">
        <p:bldAsOne/>
      </p:bldGraphic>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683" y="-19499"/>
            <a:ext cx="12269799" cy="695415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p:nvPr/>
        </p:nvSpPr>
        <p:spPr>
          <a:xfrm>
            <a:off x="715805" y="594467"/>
            <a:ext cx="3840927" cy="147752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行走在路上，背着行囊，或许疲惫，或许茫然、望着车窗外飞逝而过的风景，静谧的时光与自己相处，过去已遗忘的事情总在不经意间想起，心变得柔软而温柔。不再愤世嫉俗，不再抱怨与指责，拥有的只有铭记与感恩，学会与这个世界温柔地相处。</a:t>
            </a:r>
            <a:endParaRPr lang="ms-MY" sz="1200"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99880" y="2876233"/>
            <a:ext cx="3542918" cy="523288"/>
          </a:xfrm>
          <a:prstGeom prst="rect">
            <a:avLst/>
          </a:prstGeom>
          <a:noFill/>
        </p:spPr>
        <p:txBody>
          <a:bodyPr wrap="square" rtlCol="0">
            <a:spAutoFit/>
          </a:bodyPr>
          <a:lstStyle/>
          <a:p>
            <a:r>
              <a:rPr lang="zh-CN" altLang="en-US" sz="2800" b="1" spc="300" dirty="0">
                <a:solidFill>
                  <a:schemeClr val="bg1"/>
                </a:solidFill>
                <a:latin typeface="微软雅黑" panose="020B0503020204020204" pitchFamily="34" charset="-122"/>
                <a:ea typeface="微软雅黑" panose="020B0503020204020204" pitchFamily="34" charset="-122"/>
                <a:cs typeface="WC Mano Negra Bta"/>
              </a:rPr>
              <a:t>遇见最好的自己</a:t>
            </a:r>
            <a:endParaRPr lang="en-US" sz="2800" b="1" spc="300" dirty="0">
              <a:solidFill>
                <a:schemeClr val="bg1"/>
              </a:solidFill>
              <a:latin typeface="微软雅黑" panose="020B0503020204020204" pitchFamily="34" charset="-122"/>
              <a:ea typeface="微软雅黑" panose="020B0503020204020204" pitchFamily="34" charset="-122"/>
              <a:cs typeface="WC Mano Negra Bta"/>
            </a:endParaRPr>
          </a:p>
        </p:txBody>
      </p:sp>
      <p:sp>
        <p:nvSpPr>
          <p:cNvPr id="7" name="TextBox 6"/>
          <p:cNvSpPr txBox="1"/>
          <p:nvPr/>
        </p:nvSpPr>
        <p:spPr>
          <a:xfrm>
            <a:off x="641807" y="2232199"/>
            <a:ext cx="5366701" cy="749086"/>
          </a:xfrm>
          <a:prstGeom prst="rect">
            <a:avLst/>
          </a:prstGeom>
          <a:noFill/>
        </p:spPr>
        <p:txBody>
          <a:bodyPr wrap="square" rtlCol="0">
            <a:spAutoFit/>
          </a:bodyPr>
          <a:lstStyle/>
          <a:p>
            <a:r>
              <a:rPr lang="en-US" sz="4265" i="1" dirty="0">
                <a:solidFill>
                  <a:schemeClr val="bg1"/>
                </a:solidFill>
                <a:latin typeface="Elephant" panose="02020904090505020303" pitchFamily="18" charset="0"/>
                <a:cs typeface="WC Mano Negra Bta"/>
              </a:rPr>
              <a:t>Meet the best me</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825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7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750" fill="hold"/>
                                        <p:tgtEl>
                                          <p:spTgt spid="7"/>
                                        </p:tgtEl>
                                        <p:attrNameLst>
                                          <p:attrName>ppt_x</p:attrName>
                                        </p:attrNameLst>
                                      </p:cBhvr>
                                      <p:tavLst>
                                        <p:tav tm="0">
                                          <p:val>
                                            <p:strVal val="#ppt_x"/>
                                          </p:val>
                                        </p:tav>
                                        <p:tav tm="100000">
                                          <p:val>
                                            <p:strVal val="#ppt_x"/>
                                          </p:val>
                                        </p:tav>
                                      </p:tavLst>
                                    </p:anim>
                                    <p:anim calcmode="lin" valueType="num">
                                      <p:cBhvr additive="base">
                                        <p:cTn id="19" dur="2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Img1"/>
          <p:cNvSpPr/>
          <p:nvPr/>
        </p:nvSpPr>
        <p:spPr>
          <a:xfrm>
            <a:off x="521407" y="203806"/>
            <a:ext cx="11140266" cy="3601466"/>
          </a:xfrm>
          <a:custGeom>
            <a:avLst/>
            <a:gdLst/>
            <a:ahLst/>
            <a:cxnLst/>
            <a:rect l="l" t="t" r="r" b="b"/>
            <a:pathLst>
              <a:path w="7968342" h="2583683">
                <a:moveTo>
                  <a:pt x="0" y="0"/>
                </a:moveTo>
                <a:lnTo>
                  <a:pt x="2472003" y="0"/>
                </a:lnTo>
                <a:lnTo>
                  <a:pt x="2472003" y="232"/>
                </a:lnTo>
                <a:lnTo>
                  <a:pt x="7968342" y="232"/>
                </a:lnTo>
                <a:lnTo>
                  <a:pt x="7968342" y="2583677"/>
                </a:lnTo>
                <a:lnTo>
                  <a:pt x="2472003" y="2583677"/>
                </a:lnTo>
                <a:lnTo>
                  <a:pt x="2472003" y="2583683"/>
                </a:lnTo>
                <a:lnTo>
                  <a:pt x="0" y="2583683"/>
                </a:lnTo>
                <a:close/>
              </a:path>
            </a:pathLst>
          </a:custGeom>
          <a:blipFill dpi="0" rotWithShape="1">
            <a:blip r:embed="rId3" cstate="email"/>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KSO_Img3"/>
          <p:cNvSpPr/>
          <p:nvPr/>
        </p:nvSpPr>
        <p:spPr>
          <a:xfrm>
            <a:off x="521408" y="3972513"/>
            <a:ext cx="5469770" cy="2666269"/>
          </a:xfrm>
          <a:prstGeom prst="rect">
            <a:avLst/>
          </a:prstGeom>
          <a:blipFill dpi="0" rotWithShape="1">
            <a:blip r:embed="rId4" cstate="email"/>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5"/>
          <p:cNvSpPr/>
          <p:nvPr/>
        </p:nvSpPr>
        <p:spPr>
          <a:xfrm>
            <a:off x="6191903" y="3972513"/>
            <a:ext cx="5469770" cy="2665909"/>
          </a:xfrm>
          <a:prstGeom prst="rect">
            <a:avLst/>
          </a:prstGeom>
          <a:blipFill dpi="0" rotWithShape="1">
            <a:blip r:embed="rId5" cstate="email"/>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6000" dirty="0">
              <a:ln w="0"/>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数据 3"/>
          <p:cNvSpPr/>
          <p:nvPr/>
        </p:nvSpPr>
        <p:spPr>
          <a:xfrm>
            <a:off x="1154812" y="836375"/>
            <a:ext cx="1854062" cy="2484443"/>
          </a:xfrm>
          <a:prstGeom prst="flowChartInputOutpu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5" name="流程图: 数据 4"/>
          <p:cNvSpPr/>
          <p:nvPr/>
        </p:nvSpPr>
        <p:spPr>
          <a:xfrm>
            <a:off x="2743575" y="836375"/>
            <a:ext cx="1854062" cy="2484443"/>
          </a:xfrm>
          <a:prstGeom prst="flowChartInputOutpu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6" name="流程图: 数据 5"/>
          <p:cNvSpPr/>
          <p:nvPr/>
        </p:nvSpPr>
        <p:spPr>
          <a:xfrm>
            <a:off x="4321121" y="836375"/>
            <a:ext cx="1854062" cy="2484443"/>
          </a:xfrm>
          <a:prstGeom prst="flowChartInputOutpu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7" name="流程图: 数据 6"/>
          <p:cNvSpPr/>
          <p:nvPr/>
        </p:nvSpPr>
        <p:spPr>
          <a:xfrm>
            <a:off x="5883424" y="836375"/>
            <a:ext cx="1854062" cy="2484443"/>
          </a:xfrm>
          <a:prstGeom prst="flowChartInputOutpu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8" name="流程图: 数据 7"/>
          <p:cNvSpPr/>
          <p:nvPr/>
        </p:nvSpPr>
        <p:spPr>
          <a:xfrm>
            <a:off x="7460969" y="836375"/>
            <a:ext cx="1854062" cy="2484443"/>
          </a:xfrm>
          <a:prstGeom prst="flowChartInputOutpu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9" name="流程图: 数据 8"/>
          <p:cNvSpPr/>
          <p:nvPr/>
        </p:nvSpPr>
        <p:spPr>
          <a:xfrm>
            <a:off x="3129659" y="3661694"/>
            <a:ext cx="1854062" cy="2484443"/>
          </a:xfrm>
          <a:prstGeom prst="flowChartInputOutpu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0" name="流程图: 数据 9"/>
          <p:cNvSpPr/>
          <p:nvPr/>
        </p:nvSpPr>
        <p:spPr>
          <a:xfrm>
            <a:off x="4709795" y="3661694"/>
            <a:ext cx="1854062" cy="2484443"/>
          </a:xfrm>
          <a:prstGeom prst="flowChartInputOutpu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1" name="流程图: 数据 10"/>
          <p:cNvSpPr/>
          <p:nvPr/>
        </p:nvSpPr>
        <p:spPr>
          <a:xfrm>
            <a:off x="6287341" y="3661694"/>
            <a:ext cx="1854062" cy="2484443"/>
          </a:xfrm>
          <a:prstGeom prst="flowChartInputOutput">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2" name="流程图: 数据 11"/>
          <p:cNvSpPr/>
          <p:nvPr/>
        </p:nvSpPr>
        <p:spPr>
          <a:xfrm>
            <a:off x="7849644" y="3661694"/>
            <a:ext cx="1854062" cy="2484443"/>
          </a:xfrm>
          <a:prstGeom prst="flowChartInputOutput">
            <a:avLst/>
          </a:prstGeom>
          <a:blipFill dpi="0" rotWithShape="1">
            <a:blip r:embed="rId1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3" name="流程图: 数据 12"/>
          <p:cNvSpPr/>
          <p:nvPr/>
        </p:nvSpPr>
        <p:spPr>
          <a:xfrm>
            <a:off x="9427189" y="3661694"/>
            <a:ext cx="1854062" cy="2484443"/>
          </a:xfrm>
          <a:prstGeom prst="flowChartInputOutput">
            <a:avLst/>
          </a:prstGeom>
          <a:blipFill dpi="0" rotWithShape="1">
            <a:blip r:embed="rId1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4" name="流程图: 数据 13"/>
          <p:cNvSpPr/>
          <p:nvPr/>
        </p:nvSpPr>
        <p:spPr>
          <a:xfrm>
            <a:off x="9036935" y="836375"/>
            <a:ext cx="1854062" cy="2484443"/>
          </a:xfrm>
          <a:prstGeom prst="flowChartInputOutput">
            <a:avLst/>
          </a:prstGeom>
          <a:blipFill dpi="0" rotWithShape="1">
            <a:blip r:embed="rId1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5" name="流程图: 数据 14"/>
          <p:cNvSpPr/>
          <p:nvPr/>
        </p:nvSpPr>
        <p:spPr>
          <a:xfrm>
            <a:off x="1547943" y="3661694"/>
            <a:ext cx="1854062" cy="2484443"/>
          </a:xfrm>
          <a:prstGeom prst="flowChartInputOutput">
            <a:avLst/>
          </a:prstGeom>
          <a:blipFill dpi="0" rotWithShape="1">
            <a:blip r:embed="rId1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6"/>
          <p:cNvGraphicFramePr/>
          <p:nvPr/>
        </p:nvGraphicFramePr>
        <p:xfrm>
          <a:off x="3410374" y="666391"/>
          <a:ext cx="8798556" cy="550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arallelogram 1"/>
          <p:cNvSpPr/>
          <p:nvPr/>
        </p:nvSpPr>
        <p:spPr>
          <a:xfrm>
            <a:off x="2236560" y="313920"/>
            <a:ext cx="2438718" cy="145751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7"/>
          <p:cNvSpPr/>
          <p:nvPr/>
        </p:nvSpPr>
        <p:spPr>
          <a:xfrm>
            <a:off x="4801329" y="4829358"/>
            <a:ext cx="9335716" cy="4182020"/>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25"/>
          <p:cNvSpPr/>
          <p:nvPr/>
        </p:nvSpPr>
        <p:spPr>
          <a:xfrm>
            <a:off x="10987541" y="-2110509"/>
            <a:ext cx="6997366" cy="4182020"/>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26"/>
          <p:cNvSpPr/>
          <p:nvPr/>
        </p:nvSpPr>
        <p:spPr>
          <a:xfrm>
            <a:off x="7593862" y="1771434"/>
            <a:ext cx="10927893" cy="4182020"/>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3"/>
          <p:cNvCxnSpPr/>
          <p:nvPr/>
        </p:nvCxnSpPr>
        <p:spPr>
          <a:xfrm flipH="1">
            <a:off x="6168305" y="228183"/>
            <a:ext cx="6423281" cy="732250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arallelogram 27"/>
          <p:cNvSpPr/>
          <p:nvPr/>
        </p:nvSpPr>
        <p:spPr>
          <a:xfrm>
            <a:off x="9109530" y="2063934"/>
            <a:ext cx="6997366" cy="4182020"/>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28"/>
          <p:cNvCxnSpPr/>
          <p:nvPr/>
        </p:nvCxnSpPr>
        <p:spPr>
          <a:xfrm flipH="1">
            <a:off x="2508577" y="-635065"/>
            <a:ext cx="3040367" cy="3307365"/>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29"/>
          <p:cNvSpPr/>
          <p:nvPr/>
        </p:nvSpPr>
        <p:spPr>
          <a:xfrm>
            <a:off x="503545" y="3261634"/>
            <a:ext cx="2678221" cy="2354798"/>
          </a:xfrm>
          <a:prstGeom prst="rect">
            <a:avLst/>
          </a:prstGeom>
        </p:spPr>
        <p:txBody>
          <a:bodyPr wrap="square">
            <a:spAutoFit/>
          </a:bodyPr>
          <a:lstStyle/>
          <a:p>
            <a:pPr algn="just">
              <a:lnSpc>
                <a:spcPct val="150000"/>
              </a:lnSpc>
            </a:pPr>
            <a:r>
              <a:rPr lang="zh-CN" alt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rPr>
              <a:t>放慢脚步</a:t>
            </a:r>
            <a:endParaRPr lang="en-US" altLang="zh-CN" sz="14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rPr>
              <a:t>与大自然和谐交融</a:t>
            </a:r>
            <a:endParaRPr lang="en-US" altLang="zh-CN" sz="14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rPr>
              <a:t>与陌生人坦诚相处</a:t>
            </a:r>
            <a:endParaRPr lang="en-US" altLang="zh-CN" sz="14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rPr>
              <a:t>让自己重新与自己联结</a:t>
            </a:r>
            <a:endParaRPr lang="en-US" altLang="zh-CN" sz="14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rPr>
              <a:t>拥有内心的安宁和平静</a:t>
            </a:r>
            <a:endParaRPr lang="en-US" altLang="zh-CN" sz="14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sz="1400" kern="3000" spc="3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sz="1100" kern="3000" spc="3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100" kern="3000" spc="300" dirty="0">
                <a:solidFill>
                  <a:schemeClr val="tx1">
                    <a:lumMod val="85000"/>
                    <a:lumOff val="15000"/>
                  </a:schemeClr>
                </a:solidFill>
                <a:latin typeface="微软雅黑" panose="020B0503020204020204" pitchFamily="34" charset="-122"/>
                <a:ea typeface="微软雅黑" panose="020B0503020204020204" pitchFamily="34" charset="-122"/>
              </a:rPr>
              <a:t>遇见最好的自己</a:t>
            </a:r>
            <a:endParaRPr lang="en-US" sz="1100" kern="3000"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436204" y="4757799"/>
            <a:ext cx="3674048" cy="831105"/>
          </a:xfrm>
          <a:prstGeom prst="rect">
            <a:avLst/>
          </a:prstGeom>
          <a:noFill/>
        </p:spPr>
        <p:txBody>
          <a:bodyPr wrap="none" rtlCol="0">
            <a:spAutoFit/>
          </a:bodyPr>
          <a:lstStyle/>
          <a:p>
            <a:pPr algn="r"/>
            <a:r>
              <a:rPr lang="en-US" sz="4800" spc="-300" dirty="0">
                <a:solidFill>
                  <a:schemeClr val="tx1">
                    <a:lumMod val="85000"/>
                    <a:lumOff val="15000"/>
                  </a:schemeClr>
                </a:solidFill>
                <a:latin typeface="Elephant" panose="02020904090505020303" pitchFamily="18" charset="0"/>
              </a:rPr>
              <a:t>THE BEST</a:t>
            </a:r>
          </a:p>
        </p:txBody>
      </p:sp>
      <p:sp>
        <p:nvSpPr>
          <p:cNvPr id="14" name="TextBox 13"/>
          <p:cNvSpPr txBox="1"/>
          <p:nvPr/>
        </p:nvSpPr>
        <p:spPr>
          <a:xfrm>
            <a:off x="10803314" y="5461471"/>
            <a:ext cx="1306938" cy="831105"/>
          </a:xfrm>
          <a:prstGeom prst="rect">
            <a:avLst/>
          </a:prstGeom>
          <a:noFill/>
        </p:spPr>
        <p:txBody>
          <a:bodyPr wrap="none" rtlCol="0">
            <a:spAutoFit/>
          </a:bodyPr>
          <a:lstStyle/>
          <a:p>
            <a:pPr algn="r"/>
            <a:r>
              <a:rPr lang="en-US" sz="4800" spc="-300" dirty="0">
                <a:solidFill>
                  <a:schemeClr val="tx1">
                    <a:lumMod val="85000"/>
                    <a:lumOff val="15000"/>
                  </a:schemeClr>
                </a:solidFill>
                <a:latin typeface="Elephant" panose="02020904090505020303" pitchFamily="18" charset="0"/>
              </a:rPr>
              <a:t>ME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6000"/>
                                        <p:tgtEl>
                                          <p:spTgt spid="12"/>
                                        </p:tgtEl>
                                      </p:cBhvr>
                                    </p:animEffect>
                                  </p:childTnLst>
                                </p:cTn>
                              </p:par>
                            </p:childTnLst>
                          </p:cTn>
                        </p:par>
                        <p:par>
                          <p:cTn id="32" fill="hold">
                            <p:stCondLst>
                              <p:cond delay="1500"/>
                            </p:stCondLst>
                            <p:childTnLst>
                              <p:par>
                                <p:cTn id="33" presetID="2" presetClass="entr" presetSubtype="3" decel="10000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2" decel="10000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750" fill="hold"/>
                                        <p:tgtEl>
                                          <p:spTgt spid="13"/>
                                        </p:tgtEl>
                                        <p:attrNameLst>
                                          <p:attrName>ppt_x</p:attrName>
                                        </p:attrNameLst>
                                      </p:cBhvr>
                                      <p:tavLst>
                                        <p:tav tm="0">
                                          <p:val>
                                            <p:strVal val="1+#ppt_w/2"/>
                                          </p:val>
                                        </p:tav>
                                        <p:tav tm="100000">
                                          <p:val>
                                            <p:strVal val="#ppt_x"/>
                                          </p:val>
                                        </p:tav>
                                      </p:tavLst>
                                    </p:anim>
                                    <p:anim calcmode="lin" valueType="num">
                                      <p:cBhvr additive="base">
                                        <p:cTn id="45" dur="75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fill="hold"/>
                                        <p:tgtEl>
                                          <p:spTgt spid="14"/>
                                        </p:tgtEl>
                                        <p:attrNameLst>
                                          <p:attrName>ppt_x</p:attrName>
                                        </p:attrNameLst>
                                      </p:cBhvr>
                                      <p:tavLst>
                                        <p:tav tm="0">
                                          <p:val>
                                            <p:strVal val="1+#ppt_w/2"/>
                                          </p:val>
                                        </p:tav>
                                        <p:tav tm="100000">
                                          <p:val>
                                            <p:strVal val="#ppt_x"/>
                                          </p:val>
                                        </p:tav>
                                      </p:tavLst>
                                    </p:anim>
                                    <p:anim calcmode="lin" valueType="num">
                                      <p:cBhvr additive="base">
                                        <p:cTn id="49"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10" grpId="0" animBg="1"/>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25"/>
          <p:cNvGraphicFramePr/>
          <p:nvPr/>
        </p:nvGraphicFramePr>
        <p:xfrm>
          <a:off x="179639" y="187358"/>
          <a:ext cx="5917156" cy="323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p:nvPr/>
        </p:nvSpPr>
        <p:spPr>
          <a:xfrm>
            <a:off x="478932" y="4969783"/>
            <a:ext cx="3338874" cy="1200485"/>
          </a:xfrm>
          <a:prstGeom prst="rect">
            <a:avLst/>
          </a:prstGeom>
        </p:spPr>
        <p:txBody>
          <a:bodyPr wrap="square">
            <a:spAutoFit/>
          </a:bodyPr>
          <a:lstStyle/>
          <a:p>
            <a:pPr algn="just">
              <a:lnSpc>
                <a:spcPct val="150000"/>
              </a:lnSpc>
            </a:pPr>
            <a:r>
              <a:rPr lang="zh-CN" altLang="en-US" sz="1200" kern="3000" dirty="0">
                <a:solidFill>
                  <a:schemeClr val="tx1">
                    <a:lumMod val="85000"/>
                    <a:lumOff val="15000"/>
                  </a:schemeClr>
                </a:solidFill>
                <a:latin typeface="微软雅黑" panose="020B0503020204020204" pitchFamily="34" charset="-122"/>
                <a:ea typeface="微软雅黑" panose="020B0503020204020204" pitchFamily="34" charset="-122"/>
              </a:rPr>
              <a:t>旅行，是一场遇见，遇见另一个自己</a:t>
            </a:r>
            <a:endParaRPr lang="en-US" altLang="zh-CN" sz="1200" kern="3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kern="3000" dirty="0">
                <a:solidFill>
                  <a:schemeClr val="tx1">
                    <a:lumMod val="85000"/>
                    <a:lumOff val="15000"/>
                  </a:schemeClr>
                </a:solidFill>
                <a:latin typeface="微软雅黑" panose="020B0503020204020204" pitchFamily="34" charset="-122"/>
                <a:ea typeface="微软雅黑" panose="020B0503020204020204" pitchFamily="34" charset="-122"/>
              </a:rPr>
              <a:t>旅行，是一种皈依，皈依自然</a:t>
            </a:r>
            <a:endParaRPr lang="en-US" altLang="zh-CN" sz="1200" kern="3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kern="3000" dirty="0">
                <a:solidFill>
                  <a:schemeClr val="tx1">
                    <a:lumMod val="85000"/>
                    <a:lumOff val="15000"/>
                  </a:schemeClr>
                </a:solidFill>
                <a:latin typeface="微软雅黑" panose="020B0503020204020204" pitchFamily="34" charset="-122"/>
                <a:ea typeface="微软雅黑" panose="020B0503020204020204" pitchFamily="34" charset="-122"/>
              </a:rPr>
              <a:t>旅行，是一次缅怀，缅怀历史</a:t>
            </a:r>
            <a:endParaRPr lang="en-US" altLang="zh-CN" sz="1200" kern="3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kern="3000" dirty="0">
                <a:solidFill>
                  <a:schemeClr val="tx1">
                    <a:lumMod val="85000"/>
                    <a:lumOff val="15000"/>
                  </a:schemeClr>
                </a:solidFill>
                <a:latin typeface="微软雅黑" panose="020B0503020204020204" pitchFamily="34" charset="-122"/>
                <a:ea typeface="微软雅黑" panose="020B0503020204020204" pitchFamily="34" charset="-122"/>
              </a:rPr>
              <a:t>旅行是心在走，是灵魂在走，与脚下行程无关</a:t>
            </a:r>
            <a:endParaRPr lang="en-US" sz="1200" kern="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997655" y="4530118"/>
            <a:ext cx="1946619" cy="1323611"/>
          </a:xfrm>
          <a:prstGeom prst="rect">
            <a:avLst/>
          </a:prstGeom>
          <a:noFill/>
        </p:spPr>
        <p:txBody>
          <a:bodyPr wrap="none" rtlCol="0">
            <a:spAutoFit/>
          </a:bodyPr>
          <a:lstStyle/>
          <a:p>
            <a:pPr algn="r"/>
            <a:r>
              <a:rPr lang="en-US" altLang="zh-CN" sz="8000" spc="300" dirty="0">
                <a:solidFill>
                  <a:schemeClr val="tx1">
                    <a:lumMod val="85000"/>
                    <a:lumOff val="15000"/>
                  </a:schemeClr>
                </a:solidFill>
                <a:latin typeface="Elephant" panose="02020904090505020303" pitchFamily="18" charset="0"/>
              </a:rPr>
              <a:t>life</a:t>
            </a:r>
            <a:endParaRPr lang="en-US" sz="8000" spc="300" dirty="0">
              <a:solidFill>
                <a:schemeClr val="tx1">
                  <a:lumMod val="85000"/>
                  <a:lumOff val="15000"/>
                </a:schemeClr>
              </a:solidFill>
              <a:latin typeface="Elephant" panose="02020904090505020303" pitchFamily="18" charset="0"/>
            </a:endParaRPr>
          </a:p>
        </p:txBody>
      </p:sp>
      <p:sp>
        <p:nvSpPr>
          <p:cNvPr id="7" name="TextBox 6"/>
          <p:cNvSpPr txBox="1"/>
          <p:nvPr/>
        </p:nvSpPr>
        <p:spPr>
          <a:xfrm>
            <a:off x="1691338" y="3413240"/>
            <a:ext cx="4252937" cy="1323611"/>
          </a:xfrm>
          <a:prstGeom prst="rect">
            <a:avLst/>
          </a:prstGeom>
          <a:noFill/>
        </p:spPr>
        <p:txBody>
          <a:bodyPr wrap="none" rtlCol="0">
            <a:spAutoFit/>
          </a:bodyPr>
          <a:lstStyle/>
          <a:p>
            <a:pPr algn="r"/>
            <a:r>
              <a:rPr lang="en-US" sz="8000" spc="-300" dirty="0">
                <a:solidFill>
                  <a:schemeClr val="tx1">
                    <a:lumMod val="85000"/>
                    <a:lumOff val="15000"/>
                  </a:schemeClr>
                </a:solidFill>
                <a:latin typeface="Elephant" panose="02020904090505020303" pitchFamily="18" charset="0"/>
              </a:rPr>
              <a:t>T</a:t>
            </a:r>
            <a:r>
              <a:rPr lang="en-US" altLang="zh-CN" sz="8000" spc="-300" dirty="0">
                <a:solidFill>
                  <a:schemeClr val="tx1">
                    <a:lumMod val="85000"/>
                    <a:lumOff val="15000"/>
                  </a:schemeClr>
                </a:solidFill>
                <a:latin typeface="Elephant" panose="02020904090505020303" pitchFamily="18" charset="0"/>
              </a:rPr>
              <a:t>he </a:t>
            </a:r>
            <a:r>
              <a:rPr lang="en-US" sz="8000" spc="-300" dirty="0">
                <a:solidFill>
                  <a:schemeClr val="tx1">
                    <a:lumMod val="85000"/>
                    <a:lumOff val="15000"/>
                  </a:schemeClr>
                </a:solidFill>
                <a:latin typeface="Elephant" panose="02020904090505020303" pitchFamily="18" charset="0"/>
              </a:rPr>
              <a:t>new</a:t>
            </a:r>
          </a:p>
        </p:txBody>
      </p:sp>
      <p:graphicFrame>
        <p:nvGraphicFramePr>
          <p:cNvPr id="8" name="Diagram 6"/>
          <p:cNvGraphicFramePr/>
          <p:nvPr/>
        </p:nvGraphicFramePr>
        <p:xfrm>
          <a:off x="6276432" y="187358"/>
          <a:ext cx="3587310" cy="6377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7"/>
          <p:cNvGraphicFramePr/>
          <p:nvPr/>
        </p:nvGraphicFramePr>
        <p:xfrm>
          <a:off x="10027051" y="187358"/>
          <a:ext cx="1984179" cy="35272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矩形 9"/>
          <p:cNvSpPr/>
          <p:nvPr/>
        </p:nvSpPr>
        <p:spPr>
          <a:xfrm>
            <a:off x="10022852" y="3871565"/>
            <a:ext cx="1983279" cy="2684918"/>
          </a:xfrm>
          <a:prstGeom prst="rect">
            <a:avLst/>
          </a:prstGeom>
          <a:blipFill dpi="0" rotWithShape="1">
            <a:blip r:embed="rId18" cstate="email"/>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ppt_x"/>
                                          </p:val>
                                        </p:tav>
                                        <p:tav tm="100000">
                                          <p:val>
                                            <p:strVal val="#ppt_x"/>
                                          </p:val>
                                        </p:tav>
                                      </p:tavLst>
                                    </p:anim>
                                    <p:anim calcmode="lin" valueType="num">
                                      <p:cBhvr additive="base">
                                        <p:cTn id="12" dur="125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 presetClass="entr" presetSubtype="4" decel="100000"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7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2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Graphic spid="8" grpId="0">
        <p:bldAsOne/>
      </p:bldGraphic>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10" y="397895"/>
            <a:ext cx="6908063" cy="414317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2053" y="4658803"/>
            <a:ext cx="2239135" cy="1619799"/>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37189" y="4658803"/>
            <a:ext cx="2239135" cy="1619799"/>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88616" y="4658803"/>
            <a:ext cx="2239135" cy="1619799"/>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93109" y="397894"/>
            <a:ext cx="4383474" cy="2858470"/>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93107" y="3420132"/>
            <a:ext cx="4383474" cy="2858470"/>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1000"/>
                                        <p:tgtEl>
                                          <p:spTgt spid="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p:cNvGraphicFramePr/>
          <p:nvPr/>
        </p:nvGraphicFramePr>
        <p:xfrm>
          <a:off x="485929" y="777270"/>
          <a:ext cx="2712992" cy="4067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p:nvPr/>
        </p:nvSpPr>
        <p:spPr>
          <a:xfrm>
            <a:off x="3344609" y="777270"/>
            <a:ext cx="2915892" cy="26129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3200"/>
          </a:p>
        </p:txBody>
      </p:sp>
      <p:sp>
        <p:nvSpPr>
          <p:cNvPr id="6" name="Rectangle 3"/>
          <p:cNvSpPr/>
          <p:nvPr/>
        </p:nvSpPr>
        <p:spPr>
          <a:xfrm>
            <a:off x="3462645" y="2753546"/>
            <a:ext cx="2163631" cy="584851"/>
          </a:xfrm>
          <a:prstGeom prst="rect">
            <a:avLst/>
          </a:prstGeom>
        </p:spPr>
        <p:txBody>
          <a:bodyPr wrap="none">
            <a:spAutoFit/>
          </a:bodyPr>
          <a:lstStyle/>
          <a:p>
            <a:r>
              <a:rPr lang="en-US" sz="3200" dirty="0">
                <a:solidFill>
                  <a:schemeClr val="bg1">
                    <a:lumMod val="95000"/>
                  </a:schemeClr>
                </a:solidFill>
                <a:latin typeface="微软雅黑" panose="020B0503020204020204" pitchFamily="34" charset="-122"/>
                <a:ea typeface="微软雅黑" panose="020B0503020204020204" pitchFamily="34" charset="-122"/>
                <a:cs typeface="WC Mano Negra Bta"/>
              </a:rPr>
              <a:t>T</a:t>
            </a:r>
            <a:r>
              <a:rPr lang="en-US" altLang="zh-CN" sz="3200" dirty="0">
                <a:solidFill>
                  <a:schemeClr val="bg1">
                    <a:lumMod val="95000"/>
                  </a:schemeClr>
                </a:solidFill>
                <a:latin typeface="微软雅黑" panose="020B0503020204020204" pitchFamily="34" charset="-122"/>
                <a:ea typeface="微软雅黑" panose="020B0503020204020204" pitchFamily="34" charset="-122"/>
                <a:cs typeface="WC Mano Negra Bta"/>
              </a:rPr>
              <a:t>he</a:t>
            </a:r>
            <a:r>
              <a:rPr lang="en-US" sz="3200" dirty="0">
                <a:solidFill>
                  <a:schemeClr val="bg1">
                    <a:lumMod val="95000"/>
                  </a:schemeClr>
                </a:solidFill>
                <a:latin typeface="微软雅黑" panose="020B0503020204020204" pitchFamily="34" charset="-122"/>
                <a:ea typeface="微软雅黑" panose="020B0503020204020204" pitchFamily="34" charset="-122"/>
                <a:cs typeface="WC Mano Negra Bta"/>
              </a:rPr>
              <a:t> Travel</a:t>
            </a:r>
            <a:endParaRPr lang="ms-MY" sz="3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Rectangle 4"/>
          <p:cNvSpPr/>
          <p:nvPr/>
        </p:nvSpPr>
        <p:spPr>
          <a:xfrm>
            <a:off x="3235402" y="3515723"/>
            <a:ext cx="3011915" cy="1362088"/>
          </a:xfrm>
          <a:prstGeom prst="rect">
            <a:avLst/>
          </a:prstGeom>
        </p:spPr>
        <p:txBody>
          <a:bodyPr wrap="square">
            <a:spAutoFit/>
          </a:bodyPr>
          <a:lstStyle/>
          <a:p>
            <a:pP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当踏上一趟列车或者飞机，当被上背包或拎起手袋，当穿过沿途的风光美景或蜂拥人潮。</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我们一路放空，一路遐想，一路归真。</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踏上旅途，就这样一直走，一直在路上。</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不是逃避现实，只是温习真我。</a:t>
            </a:r>
            <a:endParaRPr lang="ms-MY"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8" name="Diagram 5"/>
          <p:cNvGraphicFramePr/>
          <p:nvPr/>
        </p:nvGraphicFramePr>
        <p:xfrm>
          <a:off x="6384864" y="758758"/>
          <a:ext cx="5281275" cy="16509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6"/>
          <p:cNvGraphicFramePr/>
          <p:nvPr/>
        </p:nvGraphicFramePr>
        <p:xfrm>
          <a:off x="6384864" y="4215592"/>
          <a:ext cx="5281275" cy="16509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ectangle 7"/>
          <p:cNvSpPr/>
          <p:nvPr/>
        </p:nvSpPr>
        <p:spPr>
          <a:xfrm>
            <a:off x="367048" y="4753137"/>
            <a:ext cx="5574688" cy="1200485"/>
          </a:xfrm>
          <a:prstGeom prst="rect">
            <a:avLst/>
          </a:prstGeom>
        </p:spPr>
        <p:txBody>
          <a:bodyPr wrap="none">
            <a:spAutoFit/>
          </a:bodyPr>
          <a:lstStyle/>
          <a:p>
            <a:r>
              <a:rPr lang="en-US" sz="7200" spc="-300" dirty="0">
                <a:solidFill>
                  <a:schemeClr val="bg1">
                    <a:lumMod val="65000"/>
                  </a:schemeClr>
                </a:solidFill>
                <a:latin typeface="Georgia" panose="02040502050405020303" pitchFamily="18" charset="0"/>
              </a:rPr>
              <a:t>Nature Beauty</a:t>
            </a:r>
            <a:endParaRPr lang="ms-MY" sz="7200" spc="-300" dirty="0">
              <a:solidFill>
                <a:schemeClr val="bg1">
                  <a:lumMod val="65000"/>
                </a:schemeClr>
              </a:solidFill>
            </a:endParaRPr>
          </a:p>
        </p:txBody>
      </p:sp>
      <p:graphicFrame>
        <p:nvGraphicFramePr>
          <p:cNvPr id="11" name="Diagram 8"/>
          <p:cNvGraphicFramePr/>
          <p:nvPr/>
        </p:nvGraphicFramePr>
        <p:xfrm>
          <a:off x="6384864" y="2505688"/>
          <a:ext cx="1760424" cy="16003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9"/>
          <p:cNvGraphicFramePr/>
          <p:nvPr/>
        </p:nvGraphicFramePr>
        <p:xfrm>
          <a:off x="8145288" y="2505688"/>
          <a:ext cx="1760424" cy="16003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3" name="Diagram 10"/>
          <p:cNvGraphicFramePr/>
          <p:nvPr/>
        </p:nvGraphicFramePr>
        <p:xfrm>
          <a:off x="9905715" y="2505688"/>
          <a:ext cx="1760424" cy="160038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ppt_x"/>
                                          </p:val>
                                        </p:tav>
                                        <p:tav tm="100000">
                                          <p:val>
                                            <p:strVal val="#ppt_x"/>
                                          </p:val>
                                        </p:tav>
                                      </p:tavLst>
                                    </p:anim>
                                    <p:anim calcmode="lin" valueType="num">
                                      <p:cBhvr additive="base">
                                        <p:cTn id="17" dur="7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6000"/>
                                        <p:tgtEl>
                                          <p:spTgt spid="7"/>
                                        </p:tgtEl>
                                      </p:cBhvr>
                                    </p:animEffect>
                                  </p:childTnLst>
                                </p:cTn>
                              </p:par>
                            </p:childTnLst>
                          </p:cTn>
                        </p:par>
                        <p:par>
                          <p:cTn id="22" fill="hold">
                            <p:stCondLst>
                              <p:cond delay="8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9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9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10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11000"/>
                            </p:stCondLst>
                            <p:childTnLst>
                              <p:par>
                                <p:cTn id="43" presetID="2" presetClass="entr" presetSubtype="4" decel="10000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750" fill="hold"/>
                                        <p:tgtEl>
                                          <p:spTgt spid="10"/>
                                        </p:tgtEl>
                                        <p:attrNameLst>
                                          <p:attrName>ppt_x</p:attrName>
                                        </p:attrNameLst>
                                      </p:cBhvr>
                                      <p:tavLst>
                                        <p:tav tm="0">
                                          <p:val>
                                            <p:strVal val="#ppt_x"/>
                                          </p:val>
                                        </p:tav>
                                        <p:tav tm="100000">
                                          <p:val>
                                            <p:strVal val="#ppt_x"/>
                                          </p:val>
                                        </p:tav>
                                      </p:tavLst>
                                    </p:anim>
                                    <p:anim calcmode="lin" valueType="num">
                                      <p:cBhvr additive="base">
                                        <p:cTn id="46"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P spid="7" grpId="0"/>
      <p:bldGraphic spid="8" grpId="0">
        <p:bldAsOne/>
      </p:bldGraphic>
      <p:bldGraphic spid="9" grpId="0">
        <p:bldAsOne/>
      </p:bldGraphic>
      <p:bldP spid="10" grpId="0"/>
      <p:bldGraphic spid="11" grpId="0">
        <p:bldAsOne/>
      </p:bldGraphic>
      <p:bldGraphic spid="12" grpId="0">
        <p:bldAsOne/>
      </p:bldGraphic>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488013" y="4500565"/>
            <a:ext cx="4289558" cy="1939245"/>
          </a:xfrm>
          <a:prstGeom prst="rect">
            <a:avLst/>
          </a:prstGeom>
        </p:spPr>
        <p:txBody>
          <a:bodyPr wrap="square">
            <a:spAutoFit/>
          </a:bodyPr>
          <a:lstStyle/>
          <a:p>
            <a:pPr>
              <a:lnSpc>
                <a:spcPct val="150000"/>
              </a:lnSpc>
            </a:pPr>
            <a:r>
              <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rPr>
              <a:t>旅行</a:t>
            </a:r>
            <a:endPar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rPr>
              <a:t>就是抓住生活的每一朵浪花</a:t>
            </a:r>
            <a:endPar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rPr>
              <a:t>然后在回忆里串成最美的记忆</a:t>
            </a:r>
            <a:endPar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rPr>
              <a:t>照耀日后荒芜的岁月</a:t>
            </a:r>
            <a:endParaRPr lang="ms-MY" sz="20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5" name="Diagram 9"/>
          <p:cNvGraphicFramePr/>
          <p:nvPr/>
        </p:nvGraphicFramePr>
        <p:xfrm>
          <a:off x="6211647" y="5090023"/>
          <a:ext cx="2993220" cy="155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10"/>
          <p:cNvGraphicFramePr/>
          <p:nvPr/>
        </p:nvGraphicFramePr>
        <p:xfrm>
          <a:off x="9315582" y="5090023"/>
          <a:ext cx="2993220" cy="1557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1"/>
          <p:cNvGraphicFramePr/>
          <p:nvPr/>
        </p:nvGraphicFramePr>
        <p:xfrm>
          <a:off x="3093638" y="1999691"/>
          <a:ext cx="2922410" cy="28785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2"/>
          <p:cNvGraphicFramePr/>
          <p:nvPr/>
        </p:nvGraphicFramePr>
        <p:xfrm>
          <a:off x="4621735" y="449683"/>
          <a:ext cx="2922410" cy="287858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 3"/>
          <p:cNvGraphicFramePr/>
          <p:nvPr/>
        </p:nvGraphicFramePr>
        <p:xfrm>
          <a:off x="9271762" y="1999691"/>
          <a:ext cx="2922410" cy="287858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0" name="Diagram 6"/>
          <p:cNvGraphicFramePr/>
          <p:nvPr/>
        </p:nvGraphicFramePr>
        <p:xfrm>
          <a:off x="4621735" y="3525093"/>
          <a:ext cx="2922410" cy="287858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1" name="Diagram 7"/>
          <p:cNvGraphicFramePr/>
          <p:nvPr/>
        </p:nvGraphicFramePr>
        <p:xfrm>
          <a:off x="6215564" y="425076"/>
          <a:ext cx="2993220" cy="155705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2" name="Diagram 8"/>
          <p:cNvGraphicFramePr/>
          <p:nvPr/>
        </p:nvGraphicFramePr>
        <p:xfrm>
          <a:off x="7721753" y="3525093"/>
          <a:ext cx="2922410" cy="2878587"/>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3" name="Diagram 11"/>
          <p:cNvGraphicFramePr/>
          <p:nvPr/>
        </p:nvGraphicFramePr>
        <p:xfrm>
          <a:off x="15530" y="430143"/>
          <a:ext cx="2993220" cy="155705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14" name="Diagram 12"/>
          <p:cNvGraphicFramePr/>
          <p:nvPr/>
        </p:nvGraphicFramePr>
        <p:xfrm>
          <a:off x="3153436" y="430143"/>
          <a:ext cx="2993220" cy="1557050"/>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sp>
        <p:nvSpPr>
          <p:cNvPr id="15" name="Diamond 13"/>
          <p:cNvSpPr/>
          <p:nvPr/>
        </p:nvSpPr>
        <p:spPr>
          <a:xfrm>
            <a:off x="6205811" y="1985588"/>
            <a:ext cx="2888343" cy="288834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spc="300" dirty="0">
                <a:latin typeface="微软雅黑" panose="020B0503020204020204" pitchFamily="34" charset="-122"/>
                <a:ea typeface="微软雅黑" panose="020B0503020204020204" pitchFamily="34" charset="-122"/>
              </a:rPr>
              <a:t>用爱感受</a:t>
            </a:r>
            <a:endParaRPr lang="ms-MY" sz="2135" spc="300" dirty="0">
              <a:latin typeface="微软雅黑" panose="020B0503020204020204" pitchFamily="34" charset="-122"/>
              <a:ea typeface="微软雅黑" panose="020B0503020204020204" pitchFamily="34" charset="-122"/>
            </a:endParaRPr>
          </a:p>
        </p:txBody>
      </p:sp>
      <p:sp>
        <p:nvSpPr>
          <p:cNvPr id="16" name="Diamond 14"/>
          <p:cNvSpPr/>
          <p:nvPr/>
        </p:nvSpPr>
        <p:spPr>
          <a:xfrm>
            <a:off x="1565541" y="425077"/>
            <a:ext cx="2888343" cy="2888343"/>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spc="300" dirty="0">
                <a:latin typeface="微软雅黑" panose="020B0503020204020204" pitchFamily="34" charset="-122"/>
                <a:ea typeface="微软雅黑" panose="020B0503020204020204" pitchFamily="34" charset="-122"/>
              </a:rPr>
              <a:t>用心发现</a:t>
            </a:r>
            <a:endParaRPr lang="ms-MY" sz="2135" spc="300" dirty="0">
              <a:latin typeface="微软雅黑" panose="020B0503020204020204" pitchFamily="34" charset="-122"/>
              <a:ea typeface="微软雅黑" panose="020B0503020204020204" pitchFamily="34" charset="-122"/>
            </a:endParaRPr>
          </a:p>
        </p:txBody>
      </p:sp>
      <p:graphicFrame>
        <p:nvGraphicFramePr>
          <p:cNvPr id="17" name="Diagram 15"/>
          <p:cNvGraphicFramePr/>
          <p:nvPr/>
        </p:nvGraphicFramePr>
        <p:xfrm>
          <a:off x="7721753" y="449683"/>
          <a:ext cx="2922410" cy="2878587"/>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45"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ppt_w</p:attrName>
                                        </p:attrNameLst>
                                      </p:cBhvr>
                                      <p:tavLst>
                                        <p:tav tm="0" fmla="#ppt_w*sin(2.5*pi*$)">
                                          <p:val>
                                            <p:fltVal val="0"/>
                                          </p:val>
                                        </p:tav>
                                        <p:tav tm="100000">
                                          <p:val>
                                            <p:fltVal val="1"/>
                                          </p:val>
                                        </p:tav>
                                      </p:tavLst>
                                    </p:anim>
                                    <p:anim calcmode="lin" valueType="num">
                                      <p:cBhvr>
                                        <p:cTn id="52" dur="2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anim calcmode="lin" valueType="num">
                                      <p:cBhvr>
                                        <p:cTn id="56" dur="2000" fill="hold"/>
                                        <p:tgtEl>
                                          <p:spTgt spid="16"/>
                                        </p:tgtEl>
                                        <p:attrNameLst>
                                          <p:attrName>ppt_w</p:attrName>
                                        </p:attrNameLst>
                                      </p:cBhvr>
                                      <p:tavLst>
                                        <p:tav tm="0" fmla="#ppt_w*sin(2.5*pi*$)">
                                          <p:val>
                                            <p:fltVal val="0"/>
                                          </p:val>
                                        </p:tav>
                                        <p:tav tm="100000">
                                          <p:val>
                                            <p:fltVal val="1"/>
                                          </p:val>
                                        </p:tav>
                                      </p:tavLst>
                                    </p:anim>
                                    <p:anim calcmode="lin" valueType="num">
                                      <p:cBhvr>
                                        <p:cTn id="57" dur="2000" fill="hold"/>
                                        <p:tgtEl>
                                          <p:spTgt spid="16"/>
                                        </p:tgtEl>
                                        <p:attrNameLst>
                                          <p:attrName>ppt_h</p:attrName>
                                        </p:attrNameLst>
                                      </p:cBhvr>
                                      <p:tavLst>
                                        <p:tav tm="0">
                                          <p:val>
                                            <p:strVal val="#ppt_h"/>
                                          </p:val>
                                        </p:tav>
                                        <p:tav tm="100000">
                                          <p:val>
                                            <p:strVal val="#ppt_h"/>
                                          </p:val>
                                        </p:tav>
                                      </p:tavLst>
                                    </p:anim>
                                  </p:childTnLst>
                                </p:cTn>
                              </p:par>
                              <p:par>
                                <p:cTn id="58" presetID="22" presetClass="entr" presetSubtype="1"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up)">
                                      <p:cBhvr>
                                        <p:cTn id="60"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Graphic spid="12" grpId="0">
        <p:bldAsOne/>
      </p:bldGraphic>
      <p:bldGraphic spid="13" grpId="0">
        <p:bldAsOne/>
      </p:bldGraphic>
      <p:bldGraphic spid="14" grpId="0">
        <p:bldAsOne/>
      </p:bldGraphic>
      <p:bldP spid="15" grpId="0" animBg="1"/>
      <p:bldP spid="16" grpId="0" animBg="1"/>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矩形 3"/>
          <p:cNvSpPr/>
          <p:nvPr/>
        </p:nvSpPr>
        <p:spPr>
          <a:xfrm>
            <a:off x="4175636" y="1946157"/>
            <a:ext cx="3878490" cy="831105"/>
          </a:xfrm>
          <a:prstGeom prst="rect">
            <a:avLst/>
          </a:prstGeom>
        </p:spPr>
        <p:txBody>
          <a:bodyPr wrap="none">
            <a:spAutoFit/>
          </a:bodyPr>
          <a:lstStyle/>
          <a:p>
            <a:pPr algn="ctr"/>
            <a:r>
              <a:rPr lang="zh-CN" altLang="en-US" sz="4800" dirty="0">
                <a:solidFill>
                  <a:schemeClr val="tx1">
                    <a:lumMod val="65000"/>
                    <a:lumOff val="35000"/>
                  </a:schemeClr>
                </a:solidFill>
                <a:latin typeface="微软雅黑" panose="020B0503020204020204" pitchFamily="34" charset="-122"/>
                <a:ea typeface="微软雅黑" panose="020B0503020204020204" pitchFamily="34" charset="-122"/>
              </a:rPr>
              <a:t>图片修改方法</a:t>
            </a:r>
          </a:p>
        </p:txBody>
      </p:sp>
      <p:sp>
        <p:nvSpPr>
          <p:cNvPr id="5" name="矩形 4"/>
          <p:cNvSpPr/>
          <p:nvPr/>
        </p:nvSpPr>
        <p:spPr>
          <a:xfrm>
            <a:off x="1895214" y="3259586"/>
            <a:ext cx="8403163" cy="1064661"/>
          </a:xfrm>
          <a:prstGeom prst="rect">
            <a:avLst/>
          </a:prstGeom>
        </p:spPr>
        <p:txBody>
          <a:bodyPr wrap="square">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更改图片方法讲解</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单击选中图片，右键，设置图片格式，填充，图片或文理填充，文件，选择你要的图片即可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（备注，建议使用图片前先将图片裁剪成如图差不多的长方形，图片才不会变形）</a:t>
            </a:r>
          </a:p>
        </p:txBody>
      </p:sp>
      <p:grpSp>
        <p:nvGrpSpPr>
          <p:cNvPr id="6" name="组合 5"/>
          <p:cNvGrpSpPr/>
          <p:nvPr/>
        </p:nvGrpSpPr>
        <p:grpSpPr>
          <a:xfrm>
            <a:off x="3906073" y="1697947"/>
            <a:ext cx="4417615" cy="1327523"/>
            <a:chOff x="3104283" y="1000170"/>
            <a:chExt cx="6019602" cy="1808930"/>
          </a:xfrm>
        </p:grpSpPr>
        <p:grpSp>
          <p:nvGrpSpPr>
            <p:cNvPr id="7" name="组合 6"/>
            <p:cNvGrpSpPr/>
            <p:nvPr/>
          </p:nvGrpSpPr>
          <p:grpSpPr>
            <a:xfrm>
              <a:off x="3104283" y="1000170"/>
              <a:ext cx="743383" cy="744278"/>
              <a:chOff x="2819400" y="751114"/>
              <a:chExt cx="805543" cy="707572"/>
            </a:xfrm>
          </p:grpSpPr>
          <p:cxnSp>
            <p:nvCxnSpPr>
              <p:cNvPr id="11" name="直接连接符 10"/>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10800000">
              <a:off x="8380502" y="2064822"/>
              <a:ext cx="743383" cy="744278"/>
              <a:chOff x="2819400" y="751114"/>
              <a:chExt cx="805543" cy="707572"/>
            </a:xfrm>
          </p:grpSpPr>
          <p:cxnSp>
            <p:nvCxnSpPr>
              <p:cNvPr id="9" name="直接连接符 8"/>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415740" y="5992005"/>
            <a:ext cx="11360522" cy="46172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本</a:t>
            </a: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PPT</a:t>
            </a: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适用于旅游摄影集</a:t>
            </a: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摄影师作品集</a:t>
            </a: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成长影集</a:t>
            </a: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写真集</a:t>
            </a: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纪念册</a:t>
            </a: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生活照片相册等</a:t>
            </a:r>
            <a:endParaRPr 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WC Mano Negra Bt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972"/>
            <a:ext cx="12193588" cy="364855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479325" y="2809679"/>
            <a:ext cx="7733315" cy="1020284"/>
          </a:xfrm>
          <a:prstGeom prst="rect">
            <a:avLst/>
          </a:prstGeom>
          <a:noFill/>
        </p:spPr>
        <p:txBody>
          <a:bodyPr wrap="square" rtlCol="0">
            <a:spAutoFit/>
          </a:bodyPr>
          <a:lstStyle/>
          <a:p>
            <a:pPr algn="r">
              <a:lnSpc>
                <a:spcPct val="80000"/>
              </a:lnSpc>
            </a:pPr>
            <a:r>
              <a:rPr lang="en-US" sz="7200" dirty="0">
                <a:solidFill>
                  <a:schemeClr val="bg1">
                    <a:lumMod val="95000"/>
                  </a:schemeClr>
                </a:solidFill>
                <a:latin typeface="Elephant" panose="02020904090505020303" pitchFamily="18" charset="0"/>
                <a:cs typeface="Didot" panose="02000503000000020003"/>
              </a:rPr>
              <a:t>SCENERY</a:t>
            </a:r>
          </a:p>
        </p:txBody>
      </p:sp>
      <p:graphicFrame>
        <p:nvGraphicFramePr>
          <p:cNvPr id="6" name="Diagram 1"/>
          <p:cNvGraphicFramePr/>
          <p:nvPr/>
        </p:nvGraphicFramePr>
        <p:xfrm>
          <a:off x="890630" y="3997930"/>
          <a:ext cx="2184949" cy="2496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4"/>
          <p:cNvGraphicFramePr/>
          <p:nvPr/>
        </p:nvGraphicFramePr>
        <p:xfrm>
          <a:off x="3628603" y="3997930"/>
          <a:ext cx="2184949" cy="24966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nvGraphicFramePr>
        <p:xfrm>
          <a:off x="6406491" y="3997930"/>
          <a:ext cx="2184949" cy="249660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 10"/>
          <p:cNvGraphicFramePr/>
          <p:nvPr/>
        </p:nvGraphicFramePr>
        <p:xfrm>
          <a:off x="9185290" y="3997930"/>
          <a:ext cx="2184949" cy="249660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6" grpId="0">
        <p:bldAsOne/>
      </p:bldGraphic>
      <p:bldGraphic spid="7" grpId="0">
        <p:bldAsOne/>
      </p:bldGraphic>
      <p:bldGraphic spid="8"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88"/>
          <p:cNvSpPr/>
          <p:nvPr/>
        </p:nvSpPr>
        <p:spPr>
          <a:xfrm>
            <a:off x="4886339" y="-446"/>
            <a:ext cx="2443169" cy="2285216"/>
          </a:xfrm>
          <a:prstGeom prst="rect">
            <a:avLst/>
          </a:prstGeom>
          <a:solidFill>
            <a:schemeClr val="accent2"/>
          </a:solidFill>
          <a:ln w="12700">
            <a:miter lim="400000"/>
          </a:ln>
        </p:spPr>
        <p:txBody>
          <a:bodyPr lIns="35524" tIns="35524" rIns="35524" bIns="35524" anchor="ctr"/>
          <a:lstStyle/>
          <a:p>
            <a:pPr defTabSz="576580">
              <a:defRPr sz="3200">
                <a:solidFill>
                  <a:srgbClr val="FFFFFF"/>
                </a:solidFill>
              </a:defRPr>
            </a:pPr>
            <a:endParaRPr sz="3200"/>
          </a:p>
        </p:txBody>
      </p:sp>
      <p:sp>
        <p:nvSpPr>
          <p:cNvPr id="5" name="Shape 489"/>
          <p:cNvSpPr/>
          <p:nvPr/>
        </p:nvSpPr>
        <p:spPr>
          <a:xfrm>
            <a:off x="2448649" y="2281178"/>
            <a:ext cx="2451380" cy="2300911"/>
          </a:xfrm>
          <a:prstGeom prst="rect">
            <a:avLst/>
          </a:prstGeom>
          <a:solidFill>
            <a:schemeClr val="accent4"/>
          </a:solidFill>
          <a:ln w="12700">
            <a:miter lim="400000"/>
          </a:ln>
        </p:spPr>
        <p:txBody>
          <a:bodyPr lIns="35524" tIns="35524" rIns="35524" bIns="35524" anchor="ctr"/>
          <a:lstStyle/>
          <a:p>
            <a:pPr defTabSz="576580">
              <a:defRPr sz="3200">
                <a:solidFill>
                  <a:srgbClr val="FFFFFF"/>
                </a:solidFill>
              </a:defRPr>
            </a:pPr>
            <a:endParaRPr sz="2500">
              <a:latin typeface="微软雅黑" panose="020B0503020204020204" pitchFamily="34" charset="-122"/>
              <a:ea typeface="微软雅黑" panose="020B0503020204020204" pitchFamily="34" charset="-122"/>
            </a:endParaRPr>
          </a:p>
        </p:txBody>
      </p:sp>
      <p:sp>
        <p:nvSpPr>
          <p:cNvPr id="6" name="Shape 490"/>
          <p:cNvSpPr/>
          <p:nvPr/>
        </p:nvSpPr>
        <p:spPr>
          <a:xfrm>
            <a:off x="0" y="4567387"/>
            <a:ext cx="2443170" cy="2289551"/>
          </a:xfrm>
          <a:prstGeom prst="rect">
            <a:avLst/>
          </a:prstGeom>
          <a:solidFill>
            <a:srgbClr val="92D050"/>
          </a:solidFill>
          <a:ln w="12700">
            <a:miter lim="400000"/>
          </a:ln>
        </p:spPr>
        <p:txBody>
          <a:bodyPr lIns="35524" tIns="35524" rIns="35524" bIns="35524" anchor="ctr"/>
          <a:lstStyle/>
          <a:p>
            <a:pPr defTabSz="576580">
              <a:defRPr sz="3200">
                <a:solidFill>
                  <a:srgbClr val="FFFFFF"/>
                </a:solidFill>
              </a:defRPr>
            </a:pPr>
            <a:endParaRPr sz="3200">
              <a:latin typeface="微软雅黑" panose="020B0503020204020204" pitchFamily="34" charset="-122"/>
              <a:ea typeface="微软雅黑" panose="020B0503020204020204" pitchFamily="34" charset="-122"/>
            </a:endParaRPr>
          </a:p>
        </p:txBody>
      </p:sp>
      <p:sp>
        <p:nvSpPr>
          <p:cNvPr id="7" name="Shape 491"/>
          <p:cNvSpPr/>
          <p:nvPr/>
        </p:nvSpPr>
        <p:spPr>
          <a:xfrm>
            <a:off x="-1" y="-445"/>
            <a:ext cx="2443170" cy="2285216"/>
          </a:xfrm>
          <a:prstGeom prst="rect">
            <a:avLst/>
          </a:prstGeom>
          <a:solidFill>
            <a:schemeClr val="accent1"/>
          </a:solidFill>
          <a:ln w="12700">
            <a:miter lim="400000"/>
          </a:ln>
        </p:spPr>
        <p:txBody>
          <a:bodyPr lIns="35524" tIns="35524" rIns="35524" bIns="35524" anchor="ctr"/>
          <a:lstStyle/>
          <a:p>
            <a:pPr defTabSz="576580">
              <a:defRPr sz="3200">
                <a:solidFill>
                  <a:srgbClr val="FFFFFF"/>
                </a:solidFill>
              </a:defRPr>
            </a:pPr>
            <a:endParaRPr sz="3200"/>
          </a:p>
        </p:txBody>
      </p:sp>
      <p:sp>
        <p:nvSpPr>
          <p:cNvPr id="8" name="Shape 492"/>
          <p:cNvSpPr/>
          <p:nvPr/>
        </p:nvSpPr>
        <p:spPr>
          <a:xfrm>
            <a:off x="4882603" y="4569086"/>
            <a:ext cx="2453734" cy="2285216"/>
          </a:xfrm>
          <a:prstGeom prst="rect">
            <a:avLst/>
          </a:prstGeom>
          <a:solidFill>
            <a:schemeClr val="accent1"/>
          </a:solidFill>
          <a:ln w="12700">
            <a:miter lim="400000"/>
          </a:ln>
        </p:spPr>
        <p:txBody>
          <a:bodyPr lIns="35524" tIns="35524" rIns="35524" bIns="35524" anchor="ctr"/>
          <a:lstStyle/>
          <a:p>
            <a:pPr defTabSz="576580">
              <a:defRPr sz="3200">
                <a:solidFill>
                  <a:srgbClr val="FFFFFF"/>
                </a:solidFill>
              </a:defRPr>
            </a:pPr>
            <a:endParaRPr sz="3200">
              <a:latin typeface="微软雅黑" panose="020B0503020204020204" pitchFamily="34" charset="-122"/>
              <a:ea typeface="微软雅黑" panose="020B0503020204020204" pitchFamily="34" charset="-122"/>
            </a:endParaRPr>
          </a:p>
        </p:txBody>
      </p:sp>
      <p:sp>
        <p:nvSpPr>
          <p:cNvPr id="9" name="Shape 493"/>
          <p:cNvSpPr/>
          <p:nvPr/>
        </p:nvSpPr>
        <p:spPr>
          <a:xfrm>
            <a:off x="9772678" y="-446"/>
            <a:ext cx="2420911" cy="2285216"/>
          </a:xfrm>
          <a:prstGeom prst="rect">
            <a:avLst/>
          </a:prstGeom>
          <a:solidFill>
            <a:schemeClr val="accent3"/>
          </a:solidFill>
          <a:ln w="12700">
            <a:miter lim="400000"/>
          </a:ln>
        </p:spPr>
        <p:txBody>
          <a:bodyPr lIns="35524" tIns="35524" rIns="35524" bIns="35524" anchor="ctr"/>
          <a:lstStyle/>
          <a:p>
            <a:pPr defTabSz="576580">
              <a:defRPr sz="3200">
                <a:solidFill>
                  <a:srgbClr val="FFFFFF"/>
                </a:solidFill>
              </a:defRPr>
            </a:pPr>
            <a:endParaRPr sz="3200"/>
          </a:p>
        </p:txBody>
      </p:sp>
      <p:sp>
        <p:nvSpPr>
          <p:cNvPr id="10" name="Shape 494"/>
          <p:cNvSpPr/>
          <p:nvPr/>
        </p:nvSpPr>
        <p:spPr>
          <a:xfrm>
            <a:off x="7336337" y="2283871"/>
            <a:ext cx="2443169" cy="2285216"/>
          </a:xfrm>
          <a:prstGeom prst="rect">
            <a:avLst/>
          </a:prstGeom>
          <a:solidFill>
            <a:srgbClr val="92D050"/>
          </a:solidFill>
          <a:ln w="12700">
            <a:miter lim="400000"/>
          </a:ln>
        </p:spPr>
        <p:txBody>
          <a:bodyPr lIns="35524" tIns="35524" rIns="35524" bIns="35524" anchor="ctr"/>
          <a:lstStyle/>
          <a:p>
            <a:pPr defTabSz="576580">
              <a:defRPr sz="3200">
                <a:solidFill>
                  <a:srgbClr val="FFFFFF"/>
                </a:solidFill>
              </a:defRPr>
            </a:pPr>
            <a:endParaRPr sz="2500">
              <a:latin typeface="微软雅黑" panose="020B0503020204020204" pitchFamily="34" charset="-122"/>
              <a:ea typeface="微软雅黑" panose="020B0503020204020204" pitchFamily="34" charset="-122"/>
            </a:endParaRPr>
          </a:p>
        </p:txBody>
      </p:sp>
      <p:sp>
        <p:nvSpPr>
          <p:cNvPr id="11" name="Shape 495"/>
          <p:cNvSpPr/>
          <p:nvPr/>
        </p:nvSpPr>
        <p:spPr>
          <a:xfrm>
            <a:off x="9779506" y="4567387"/>
            <a:ext cx="2443169" cy="2291061"/>
          </a:xfrm>
          <a:prstGeom prst="rect">
            <a:avLst/>
          </a:prstGeom>
          <a:solidFill>
            <a:schemeClr val="accent1">
              <a:lumMod val="60000"/>
              <a:lumOff val="40000"/>
            </a:schemeClr>
          </a:solidFill>
          <a:ln w="12700">
            <a:miter lim="400000"/>
          </a:ln>
        </p:spPr>
        <p:txBody>
          <a:bodyPr lIns="35524" tIns="35524" rIns="35524" bIns="35524" anchor="ctr"/>
          <a:lstStyle/>
          <a:p>
            <a:pPr defTabSz="576580">
              <a:defRPr sz="3200">
                <a:solidFill>
                  <a:srgbClr val="FFFFFF"/>
                </a:solidFill>
              </a:defRPr>
            </a:pPr>
            <a:endParaRPr sz="3200">
              <a:latin typeface="微软雅黑" panose="020B0503020204020204" pitchFamily="34" charset="-122"/>
              <a:ea typeface="微软雅黑" panose="020B0503020204020204" pitchFamily="34" charset="-122"/>
            </a:endParaRPr>
          </a:p>
        </p:txBody>
      </p:sp>
      <p:sp>
        <p:nvSpPr>
          <p:cNvPr id="12" name="Shape 497"/>
          <p:cNvSpPr/>
          <p:nvPr/>
        </p:nvSpPr>
        <p:spPr>
          <a:xfrm>
            <a:off x="379594" y="682325"/>
            <a:ext cx="1785604" cy="1077358"/>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r>
              <a:rPr sz="1400" dirty="0">
                <a:solidFill>
                  <a:srgbClr val="FFFFFF"/>
                </a:solidFill>
                <a:latin typeface="微软雅黑" panose="020B0503020204020204" pitchFamily="34" charset="-122"/>
                <a:ea typeface="微软雅黑" panose="020B0503020204020204" pitchFamily="34" charset="-122"/>
                <a:cs typeface="Lato"/>
                <a:sym typeface="Lato"/>
              </a:rPr>
              <a:t>.</a:t>
            </a:r>
          </a:p>
        </p:txBody>
      </p:sp>
      <p:sp>
        <p:nvSpPr>
          <p:cNvPr id="13" name="Shape 499"/>
          <p:cNvSpPr/>
          <p:nvPr/>
        </p:nvSpPr>
        <p:spPr>
          <a:xfrm>
            <a:off x="5215121" y="670804"/>
            <a:ext cx="1785604"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4" name="Shape 501"/>
          <p:cNvSpPr/>
          <p:nvPr/>
        </p:nvSpPr>
        <p:spPr>
          <a:xfrm>
            <a:off x="10128513" y="711217"/>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5" name="Shape 503"/>
          <p:cNvSpPr/>
          <p:nvPr/>
        </p:nvSpPr>
        <p:spPr>
          <a:xfrm>
            <a:off x="2771951" y="3015370"/>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6" name="Shape 505"/>
          <p:cNvSpPr/>
          <p:nvPr/>
        </p:nvSpPr>
        <p:spPr>
          <a:xfrm>
            <a:off x="7658290" y="2996437"/>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7" name="Shape 507"/>
          <p:cNvSpPr/>
          <p:nvPr/>
        </p:nvSpPr>
        <p:spPr>
          <a:xfrm>
            <a:off x="328782" y="5284897"/>
            <a:ext cx="1785604"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8" name="Shape 509"/>
          <p:cNvSpPr/>
          <p:nvPr/>
        </p:nvSpPr>
        <p:spPr>
          <a:xfrm>
            <a:off x="5221949" y="5286080"/>
            <a:ext cx="1785604"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9" name="Shape 511"/>
          <p:cNvSpPr/>
          <p:nvPr/>
        </p:nvSpPr>
        <p:spPr>
          <a:xfrm>
            <a:off x="10128513" y="5291410"/>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dirty="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20" name="矩形 19"/>
          <p:cNvSpPr/>
          <p:nvPr/>
        </p:nvSpPr>
        <p:spPr>
          <a:xfrm>
            <a:off x="2443171" y="-444"/>
            <a:ext cx="2443167" cy="228431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29508" y="-444"/>
            <a:ext cx="2443167" cy="228431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772675" y="2283871"/>
            <a:ext cx="2443167" cy="2284315"/>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36337" y="4568187"/>
            <a:ext cx="2443167" cy="2284315"/>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43169" y="4568186"/>
            <a:ext cx="2443167" cy="2290261"/>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893170" y="2283871"/>
            <a:ext cx="2443167" cy="2284315"/>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2283871"/>
            <a:ext cx="2443167" cy="2284315"/>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4"/>
                                        </p:tgtEl>
                                        <p:attrNameLst>
                                          <p:attrName>style.visibility</p:attrName>
                                        </p:attrNameLst>
                                      </p:cBhvr>
                                      <p:to>
                                        <p:strVal val="visible"/>
                                      </p:to>
                                    </p:set>
                                    <p:animEffect transition="in" filter="dissolve(in)">
                                      <p:cBhvr>
                                        <p:cTn id="7" dur="18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indefinite" fill="hold"/>
                                        <p:tgtEl>
                                          <p:spTgt spid="9"/>
                                        </p:tgtEl>
                                        <p:attrNameLst>
                                          <p:attrName>style.visibility</p:attrName>
                                        </p:attrNameLst>
                                      </p:cBhvr>
                                      <p:to>
                                        <p:strVal val="visible"/>
                                      </p:to>
                                    </p:set>
                                    <p:animEffect transition="in" filter="dissolve(in)">
                                      <p:cBhvr>
                                        <p:cTn id="11" dur="18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indefinite" fill="hold"/>
                                        <p:tgtEl>
                                          <p:spTgt spid="7"/>
                                        </p:tgtEl>
                                        <p:attrNameLst>
                                          <p:attrName>style.visibility</p:attrName>
                                        </p:attrNameLst>
                                      </p:cBhvr>
                                      <p:to>
                                        <p:strVal val="visible"/>
                                      </p:to>
                                    </p:set>
                                    <p:animEffect transition="in" filter="dissolve(in)">
                                      <p:cBhvr>
                                        <p:cTn id="15" dur="18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indefinite" fill="hold"/>
                                        <p:tgtEl>
                                          <p:spTgt spid="5"/>
                                        </p:tgtEl>
                                        <p:attrNameLst>
                                          <p:attrName>style.visibility</p:attrName>
                                        </p:attrNameLst>
                                      </p:cBhvr>
                                      <p:to>
                                        <p:strVal val="visible"/>
                                      </p:to>
                                    </p:set>
                                    <p:animEffect transition="in" filter="dissolve(in)">
                                      <p:cBhvr>
                                        <p:cTn id="19" dur="180"/>
                                        <p:tgtEl>
                                          <p:spTgt spid="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indefinite" fill="hold"/>
                                        <p:tgtEl>
                                          <p:spTgt spid="10"/>
                                        </p:tgtEl>
                                        <p:attrNameLst>
                                          <p:attrName>style.visibility</p:attrName>
                                        </p:attrNameLst>
                                      </p:cBhvr>
                                      <p:to>
                                        <p:strVal val="visible"/>
                                      </p:to>
                                    </p:set>
                                    <p:animEffect transition="in" filter="dissolve(in)">
                                      <p:cBhvr>
                                        <p:cTn id="23" dur="180"/>
                                        <p:tgtEl>
                                          <p:spTgt spid="1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indefinite" fill="hold"/>
                                        <p:tgtEl>
                                          <p:spTgt spid="6"/>
                                        </p:tgtEl>
                                        <p:attrNameLst>
                                          <p:attrName>style.visibility</p:attrName>
                                        </p:attrNameLst>
                                      </p:cBhvr>
                                      <p:to>
                                        <p:strVal val="visible"/>
                                      </p:to>
                                    </p:set>
                                    <p:animEffect transition="in" filter="dissolve(in)">
                                      <p:cBhvr>
                                        <p:cTn id="27" dur="180"/>
                                        <p:tgtEl>
                                          <p:spTgt spid="6"/>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indefinite" fill="hold"/>
                                        <p:tgtEl>
                                          <p:spTgt spid="8"/>
                                        </p:tgtEl>
                                        <p:attrNameLst>
                                          <p:attrName>style.visibility</p:attrName>
                                        </p:attrNameLst>
                                      </p:cBhvr>
                                      <p:to>
                                        <p:strVal val="visible"/>
                                      </p:to>
                                    </p:set>
                                    <p:animEffect transition="in" filter="dissolve(in)">
                                      <p:cBhvr>
                                        <p:cTn id="31" dur="180"/>
                                        <p:tgtEl>
                                          <p:spTgt spid="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indefinite" fill="hold"/>
                                        <p:tgtEl>
                                          <p:spTgt spid="11"/>
                                        </p:tgtEl>
                                        <p:attrNameLst>
                                          <p:attrName>style.visibility</p:attrName>
                                        </p:attrNameLst>
                                      </p:cBhvr>
                                      <p:to>
                                        <p:strVal val="visible"/>
                                      </p:to>
                                    </p:set>
                                    <p:animEffect transition="in" filter="dissolve(in)">
                                      <p:cBhvr>
                                        <p:cTn id="35" dur="180"/>
                                        <p:tgtEl>
                                          <p:spTgt spid="1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indefinite" fill="hold"/>
                                        <p:tgtEl>
                                          <p:spTgt spid="12"/>
                                        </p:tgtEl>
                                        <p:attrNameLst>
                                          <p:attrName>style.visibility</p:attrName>
                                        </p:attrNameLst>
                                      </p:cBhvr>
                                      <p:to>
                                        <p:strVal val="visible"/>
                                      </p:to>
                                    </p:set>
                                    <p:anim calcmode="lin" valueType="num">
                                      <p:cBhvr>
                                        <p:cTn id="81" dur="250" fill="hold"/>
                                        <p:tgtEl>
                                          <p:spTgt spid="12"/>
                                        </p:tgtEl>
                                        <p:attrNameLst>
                                          <p:attrName>ppt_x</p:attrName>
                                        </p:attrNameLst>
                                      </p:cBhvr>
                                      <p:tavLst>
                                        <p:tav tm="0">
                                          <p:val>
                                            <p:strVal val="#ppt_x"/>
                                          </p:val>
                                        </p:tav>
                                        <p:tav tm="100000">
                                          <p:val>
                                            <p:strVal val="#ppt_x"/>
                                          </p:val>
                                        </p:tav>
                                      </p:tavLst>
                                    </p:anim>
                                    <p:anim calcmode="lin" valueType="num">
                                      <p:cBhvr>
                                        <p:cTn id="82" dur="250" fill="hold"/>
                                        <p:tgtEl>
                                          <p:spTgt spid="1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indefinite" fill="hold"/>
                                        <p:tgtEl>
                                          <p:spTgt spid="13"/>
                                        </p:tgtEl>
                                        <p:attrNameLst>
                                          <p:attrName>style.visibility</p:attrName>
                                        </p:attrNameLst>
                                      </p:cBhvr>
                                      <p:to>
                                        <p:strVal val="visible"/>
                                      </p:to>
                                    </p:set>
                                    <p:anim calcmode="lin" valueType="num">
                                      <p:cBhvr>
                                        <p:cTn id="86" dur="250" fill="hold"/>
                                        <p:tgtEl>
                                          <p:spTgt spid="13"/>
                                        </p:tgtEl>
                                        <p:attrNameLst>
                                          <p:attrName>ppt_x</p:attrName>
                                        </p:attrNameLst>
                                      </p:cBhvr>
                                      <p:tavLst>
                                        <p:tav tm="0">
                                          <p:val>
                                            <p:strVal val="#ppt_x"/>
                                          </p:val>
                                        </p:tav>
                                        <p:tav tm="100000">
                                          <p:val>
                                            <p:strVal val="#ppt_x"/>
                                          </p:val>
                                        </p:tav>
                                      </p:tavLst>
                                    </p:anim>
                                    <p:anim calcmode="lin" valueType="num">
                                      <p:cBhvr>
                                        <p:cTn id="87" dur="250" fill="hold"/>
                                        <p:tgtEl>
                                          <p:spTgt spid="1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2" presetClass="entr" presetSubtype="4" fill="hold" grpId="0" nodeType="afterEffect">
                                  <p:stCondLst>
                                    <p:cond delay="0"/>
                                  </p:stCondLst>
                                  <p:childTnLst>
                                    <p:set>
                                      <p:cBhvr>
                                        <p:cTn id="90" dur="indefinite" fill="hold"/>
                                        <p:tgtEl>
                                          <p:spTgt spid="14"/>
                                        </p:tgtEl>
                                        <p:attrNameLst>
                                          <p:attrName>style.visibility</p:attrName>
                                        </p:attrNameLst>
                                      </p:cBhvr>
                                      <p:to>
                                        <p:strVal val="visible"/>
                                      </p:to>
                                    </p:set>
                                    <p:anim calcmode="lin" valueType="num">
                                      <p:cBhvr>
                                        <p:cTn id="91" dur="250" fill="hold"/>
                                        <p:tgtEl>
                                          <p:spTgt spid="14"/>
                                        </p:tgtEl>
                                        <p:attrNameLst>
                                          <p:attrName>ppt_x</p:attrName>
                                        </p:attrNameLst>
                                      </p:cBhvr>
                                      <p:tavLst>
                                        <p:tav tm="0">
                                          <p:val>
                                            <p:strVal val="#ppt_x"/>
                                          </p:val>
                                        </p:tav>
                                        <p:tav tm="100000">
                                          <p:val>
                                            <p:strVal val="#ppt_x"/>
                                          </p:val>
                                        </p:tav>
                                      </p:tavLst>
                                    </p:anim>
                                    <p:anim calcmode="lin" valueType="num">
                                      <p:cBhvr>
                                        <p:cTn id="92" dur="250" fill="hold"/>
                                        <p:tgtEl>
                                          <p:spTgt spid="14"/>
                                        </p:tgtEl>
                                        <p:attrNameLst>
                                          <p:attrName>ppt_y</p:attrName>
                                        </p:attrNameLst>
                                      </p:cBhvr>
                                      <p:tavLst>
                                        <p:tav tm="0">
                                          <p:val>
                                            <p:strVal val="1+#ppt_h/2"/>
                                          </p:val>
                                        </p:tav>
                                        <p:tav tm="100000">
                                          <p:val>
                                            <p:strVal val="#ppt_y"/>
                                          </p:val>
                                        </p:tav>
                                      </p:tavLst>
                                    </p:anim>
                                  </p:childTnLst>
                                </p:cTn>
                              </p:par>
                            </p:childTnLst>
                          </p:cTn>
                        </p:par>
                        <p:par>
                          <p:cTn id="93" fill="hold">
                            <p:stCondLst>
                              <p:cond delay="9000"/>
                            </p:stCondLst>
                            <p:childTnLst>
                              <p:par>
                                <p:cTn id="94" presetID="2" presetClass="entr" presetSubtype="4" fill="hold" grpId="0" nodeType="afterEffect">
                                  <p:stCondLst>
                                    <p:cond delay="0"/>
                                  </p:stCondLst>
                                  <p:childTnLst>
                                    <p:set>
                                      <p:cBhvr>
                                        <p:cTn id="95" dur="indefinite" fill="hold"/>
                                        <p:tgtEl>
                                          <p:spTgt spid="15"/>
                                        </p:tgtEl>
                                        <p:attrNameLst>
                                          <p:attrName>style.visibility</p:attrName>
                                        </p:attrNameLst>
                                      </p:cBhvr>
                                      <p:to>
                                        <p:strVal val="visible"/>
                                      </p:to>
                                    </p:set>
                                    <p:anim calcmode="lin" valueType="num">
                                      <p:cBhvr>
                                        <p:cTn id="96" dur="250" fill="hold"/>
                                        <p:tgtEl>
                                          <p:spTgt spid="15"/>
                                        </p:tgtEl>
                                        <p:attrNameLst>
                                          <p:attrName>ppt_x</p:attrName>
                                        </p:attrNameLst>
                                      </p:cBhvr>
                                      <p:tavLst>
                                        <p:tav tm="0">
                                          <p:val>
                                            <p:strVal val="#ppt_x"/>
                                          </p:val>
                                        </p:tav>
                                        <p:tav tm="100000">
                                          <p:val>
                                            <p:strVal val="#ppt_x"/>
                                          </p:val>
                                        </p:tav>
                                      </p:tavLst>
                                    </p:anim>
                                    <p:anim calcmode="lin" valueType="num">
                                      <p:cBhvr>
                                        <p:cTn id="97" dur="250" fill="hold"/>
                                        <p:tgtEl>
                                          <p:spTgt spid="15"/>
                                        </p:tgtEl>
                                        <p:attrNameLst>
                                          <p:attrName>ppt_y</p:attrName>
                                        </p:attrNameLst>
                                      </p:cBhvr>
                                      <p:tavLst>
                                        <p:tav tm="0">
                                          <p:val>
                                            <p:strVal val="1+#ppt_h/2"/>
                                          </p:val>
                                        </p:tav>
                                        <p:tav tm="100000">
                                          <p:val>
                                            <p:strVal val="#ppt_y"/>
                                          </p:val>
                                        </p:tav>
                                      </p:tavLst>
                                    </p:anim>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indefinite" fill="hold"/>
                                        <p:tgtEl>
                                          <p:spTgt spid="16"/>
                                        </p:tgtEl>
                                        <p:attrNameLst>
                                          <p:attrName>style.visibility</p:attrName>
                                        </p:attrNameLst>
                                      </p:cBhvr>
                                      <p:to>
                                        <p:strVal val="visible"/>
                                      </p:to>
                                    </p:set>
                                    <p:anim calcmode="lin" valueType="num">
                                      <p:cBhvr>
                                        <p:cTn id="101" dur="250" fill="hold"/>
                                        <p:tgtEl>
                                          <p:spTgt spid="16"/>
                                        </p:tgtEl>
                                        <p:attrNameLst>
                                          <p:attrName>ppt_x</p:attrName>
                                        </p:attrNameLst>
                                      </p:cBhvr>
                                      <p:tavLst>
                                        <p:tav tm="0">
                                          <p:val>
                                            <p:strVal val="#ppt_x"/>
                                          </p:val>
                                        </p:tav>
                                        <p:tav tm="100000">
                                          <p:val>
                                            <p:strVal val="#ppt_x"/>
                                          </p:val>
                                        </p:tav>
                                      </p:tavLst>
                                    </p:anim>
                                    <p:anim calcmode="lin" valueType="num">
                                      <p:cBhvr>
                                        <p:cTn id="102" dur="250" fill="hold"/>
                                        <p:tgtEl>
                                          <p:spTgt spid="1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indefinite" fill="hold"/>
                                        <p:tgtEl>
                                          <p:spTgt spid="17"/>
                                        </p:tgtEl>
                                        <p:attrNameLst>
                                          <p:attrName>style.visibility</p:attrName>
                                        </p:attrNameLst>
                                      </p:cBhvr>
                                      <p:to>
                                        <p:strVal val="visible"/>
                                      </p:to>
                                    </p:set>
                                    <p:anim calcmode="lin" valueType="num">
                                      <p:cBhvr>
                                        <p:cTn id="106" dur="250" fill="hold"/>
                                        <p:tgtEl>
                                          <p:spTgt spid="17"/>
                                        </p:tgtEl>
                                        <p:attrNameLst>
                                          <p:attrName>ppt_x</p:attrName>
                                        </p:attrNameLst>
                                      </p:cBhvr>
                                      <p:tavLst>
                                        <p:tav tm="0">
                                          <p:val>
                                            <p:strVal val="#ppt_x"/>
                                          </p:val>
                                        </p:tav>
                                        <p:tav tm="100000">
                                          <p:val>
                                            <p:strVal val="#ppt_x"/>
                                          </p:val>
                                        </p:tav>
                                      </p:tavLst>
                                    </p:anim>
                                    <p:anim calcmode="lin" valueType="num">
                                      <p:cBhvr>
                                        <p:cTn id="107" dur="250" fill="hold"/>
                                        <p:tgtEl>
                                          <p:spTgt spid="17"/>
                                        </p:tgtEl>
                                        <p:attrNameLst>
                                          <p:attrName>ppt_y</p:attrName>
                                        </p:attrNameLst>
                                      </p:cBhvr>
                                      <p:tavLst>
                                        <p:tav tm="0">
                                          <p:val>
                                            <p:strVal val="1+#ppt_h/2"/>
                                          </p:val>
                                        </p:tav>
                                        <p:tav tm="100000">
                                          <p:val>
                                            <p:strVal val="#ppt_y"/>
                                          </p:val>
                                        </p:tav>
                                      </p:tavLst>
                                    </p:anim>
                                  </p:childTnLst>
                                </p:cTn>
                              </p:par>
                            </p:childTnLst>
                          </p:cTn>
                        </p:par>
                        <p:par>
                          <p:cTn id="108" fill="hold">
                            <p:stCondLst>
                              <p:cond delay="10500"/>
                            </p:stCondLst>
                            <p:childTnLst>
                              <p:par>
                                <p:cTn id="109" presetID="2" presetClass="entr" presetSubtype="4" fill="hold" grpId="0" nodeType="afterEffect">
                                  <p:stCondLst>
                                    <p:cond delay="0"/>
                                  </p:stCondLst>
                                  <p:childTnLst>
                                    <p:set>
                                      <p:cBhvr>
                                        <p:cTn id="110" dur="indefinite" fill="hold"/>
                                        <p:tgtEl>
                                          <p:spTgt spid="18"/>
                                        </p:tgtEl>
                                        <p:attrNameLst>
                                          <p:attrName>style.visibility</p:attrName>
                                        </p:attrNameLst>
                                      </p:cBhvr>
                                      <p:to>
                                        <p:strVal val="visible"/>
                                      </p:to>
                                    </p:set>
                                    <p:anim calcmode="lin" valueType="num">
                                      <p:cBhvr>
                                        <p:cTn id="111" dur="250" fill="hold"/>
                                        <p:tgtEl>
                                          <p:spTgt spid="18"/>
                                        </p:tgtEl>
                                        <p:attrNameLst>
                                          <p:attrName>ppt_x</p:attrName>
                                        </p:attrNameLst>
                                      </p:cBhvr>
                                      <p:tavLst>
                                        <p:tav tm="0">
                                          <p:val>
                                            <p:strVal val="#ppt_x"/>
                                          </p:val>
                                        </p:tav>
                                        <p:tav tm="100000">
                                          <p:val>
                                            <p:strVal val="#ppt_x"/>
                                          </p:val>
                                        </p:tav>
                                      </p:tavLst>
                                    </p:anim>
                                    <p:anim calcmode="lin" valueType="num">
                                      <p:cBhvr>
                                        <p:cTn id="112" dur="250" fill="hold"/>
                                        <p:tgtEl>
                                          <p:spTgt spid="18"/>
                                        </p:tgtEl>
                                        <p:attrNameLst>
                                          <p:attrName>ppt_y</p:attrName>
                                        </p:attrNameLst>
                                      </p:cBhvr>
                                      <p:tavLst>
                                        <p:tav tm="0">
                                          <p:val>
                                            <p:strVal val="1+#ppt_h/2"/>
                                          </p:val>
                                        </p:tav>
                                        <p:tav tm="100000">
                                          <p:val>
                                            <p:strVal val="#ppt_y"/>
                                          </p:val>
                                        </p:tav>
                                      </p:tavLst>
                                    </p:anim>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indefinite" fill="hold"/>
                                        <p:tgtEl>
                                          <p:spTgt spid="19"/>
                                        </p:tgtEl>
                                        <p:attrNameLst>
                                          <p:attrName>style.visibility</p:attrName>
                                        </p:attrNameLst>
                                      </p:cBhvr>
                                      <p:to>
                                        <p:strVal val="visible"/>
                                      </p:to>
                                    </p:set>
                                    <p:anim calcmode="lin" valueType="num">
                                      <p:cBhvr>
                                        <p:cTn id="116" dur="250" fill="hold"/>
                                        <p:tgtEl>
                                          <p:spTgt spid="19"/>
                                        </p:tgtEl>
                                        <p:attrNameLst>
                                          <p:attrName>ppt_x</p:attrName>
                                        </p:attrNameLst>
                                      </p:cBhvr>
                                      <p:tavLst>
                                        <p:tav tm="0">
                                          <p:val>
                                            <p:strVal val="#ppt_x"/>
                                          </p:val>
                                        </p:tav>
                                        <p:tav tm="100000">
                                          <p:val>
                                            <p:strVal val="#ppt_x"/>
                                          </p:val>
                                        </p:tav>
                                      </p:tavLst>
                                    </p:anim>
                                    <p:anim calcmode="lin" valueType="num">
                                      <p:cBhvr>
                                        <p:cTn id="117"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6" y="-9973"/>
            <a:ext cx="12269798" cy="690176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189724" y="4591200"/>
            <a:ext cx="7745296" cy="1511380"/>
          </a:xfrm>
          <a:prstGeom prst="rect">
            <a:avLst/>
          </a:prstGeom>
          <a:noFill/>
        </p:spPr>
        <p:txBody>
          <a:bodyPr wrap="square" rtlCol="0">
            <a:spAutoFit/>
          </a:bodyPr>
          <a:lstStyle/>
          <a:p>
            <a:pPr algn="r">
              <a:lnSpc>
                <a:spcPct val="150000"/>
              </a:lnSpc>
            </a:pPr>
            <a:r>
              <a:rPr lang="zh-CN" altLang="en-US" sz="5400" spc="-200" dirty="0">
                <a:solidFill>
                  <a:schemeClr val="bg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WC Mano Negra Bta"/>
              </a:rPr>
              <a:t>旅行的意义</a:t>
            </a:r>
            <a:endParaRPr lang="en-US" altLang="zh-CN" sz="5400" spc="-200" dirty="0">
              <a:solidFill>
                <a:schemeClr val="bg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WC Mano Negra Bta"/>
            </a:endParaRPr>
          </a:p>
          <a:p>
            <a:pPr algn="r">
              <a:lnSpc>
                <a:spcPct val="70000"/>
              </a:lnSpc>
            </a:pPr>
            <a:r>
              <a:rPr lang="zh-CN" altLang="en-US" sz="1600" dirty="0">
                <a:solidFill>
                  <a:schemeClr val="bg1"/>
                </a:solidFill>
                <a:latin typeface="方正清刻本悦宋简体" panose="02000000000000000000" pitchFamily="2" charset="-122"/>
                <a:ea typeface="方正清刻本悦宋简体" panose="02000000000000000000" pitchFamily="2" charset="-122"/>
                <a:cs typeface="WC Mano Negra Bta"/>
              </a:rPr>
              <a:t>旅游不在乎终点，而是在意途中的人和事还有那些美好的记忆和景色。</a:t>
            </a:r>
            <a:endParaRPr lang="en-US" sz="1600" i="1" dirty="0">
              <a:solidFill>
                <a:schemeClr val="bg1"/>
              </a:solidFill>
              <a:latin typeface="方正清刻本悦宋简体" panose="02000000000000000000" pitchFamily="2" charset="-122"/>
              <a:ea typeface="方正清刻本悦宋简体" panose="02000000000000000000" pitchFamily="2" charset="-122"/>
              <a:cs typeface="WC Mano Negra Bta"/>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6"/>
          <p:cNvGraphicFramePr/>
          <p:nvPr/>
        </p:nvGraphicFramePr>
        <p:xfrm>
          <a:off x="1" y="666391"/>
          <a:ext cx="8753011" cy="458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arallelogram 1"/>
          <p:cNvSpPr/>
          <p:nvPr/>
        </p:nvSpPr>
        <p:spPr>
          <a:xfrm>
            <a:off x="-1360895" y="313920"/>
            <a:ext cx="2438718" cy="145751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7"/>
          <p:cNvSpPr/>
          <p:nvPr/>
        </p:nvSpPr>
        <p:spPr>
          <a:xfrm>
            <a:off x="1345410" y="4829358"/>
            <a:ext cx="9335716" cy="4182020"/>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25"/>
          <p:cNvSpPr/>
          <p:nvPr/>
        </p:nvSpPr>
        <p:spPr>
          <a:xfrm>
            <a:off x="7531622" y="-2110509"/>
            <a:ext cx="6997366" cy="4182020"/>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26"/>
          <p:cNvSpPr/>
          <p:nvPr/>
        </p:nvSpPr>
        <p:spPr>
          <a:xfrm>
            <a:off x="4137943" y="1771434"/>
            <a:ext cx="10927893" cy="4182020"/>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3"/>
          <p:cNvCxnSpPr/>
          <p:nvPr/>
        </p:nvCxnSpPr>
        <p:spPr>
          <a:xfrm flipH="1">
            <a:off x="4213258" y="228183"/>
            <a:ext cx="4922409" cy="563549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arallelogram 27"/>
          <p:cNvSpPr/>
          <p:nvPr/>
        </p:nvSpPr>
        <p:spPr>
          <a:xfrm>
            <a:off x="5653611" y="2082648"/>
            <a:ext cx="6997366" cy="4182020"/>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28"/>
          <p:cNvCxnSpPr/>
          <p:nvPr/>
        </p:nvCxnSpPr>
        <p:spPr>
          <a:xfrm flipH="1">
            <a:off x="6399340" y="6294987"/>
            <a:ext cx="2893573" cy="331274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82667" y="2493258"/>
            <a:ext cx="4369458" cy="2616442"/>
          </a:xfrm>
          <a:prstGeom prst="rect">
            <a:avLst/>
          </a:prstGeom>
          <a:noFill/>
        </p:spPr>
        <p:txBody>
          <a:bodyPr wrap="none" rtlCol="0">
            <a:spAutoFit/>
          </a:bodyPr>
          <a:lstStyle/>
          <a:p>
            <a:pPr algn="r"/>
            <a:r>
              <a:rPr lang="en-US" sz="3200" spc="-300" dirty="0">
                <a:solidFill>
                  <a:schemeClr val="tx1">
                    <a:lumMod val="85000"/>
                    <a:lumOff val="15000"/>
                  </a:schemeClr>
                </a:solidFill>
                <a:latin typeface="Elephant" panose="02020904090505020303" pitchFamily="18" charset="0"/>
              </a:rPr>
              <a:t>THE BEST </a:t>
            </a:r>
          </a:p>
          <a:p>
            <a:pPr algn="r"/>
            <a:r>
              <a:rPr lang="en-US" sz="6000" spc="-300" dirty="0">
                <a:solidFill>
                  <a:schemeClr val="tx1">
                    <a:lumMod val="85000"/>
                    <a:lumOff val="15000"/>
                  </a:schemeClr>
                </a:solidFill>
                <a:latin typeface="Elephant" panose="02020904090505020303" pitchFamily="18" charset="0"/>
              </a:rPr>
              <a:t>SCENERY</a:t>
            </a:r>
          </a:p>
          <a:p>
            <a:pPr algn="r"/>
            <a:endParaRPr lang="en-US" sz="7200" spc="-300" dirty="0">
              <a:solidFill>
                <a:schemeClr val="tx1">
                  <a:lumMod val="85000"/>
                  <a:lumOff val="15000"/>
                </a:schemeClr>
              </a:solidFill>
              <a:latin typeface="Elephant" panose="02020904090505020303" pitchFamily="18" charset="0"/>
            </a:endParaRPr>
          </a:p>
        </p:txBody>
      </p:sp>
      <p:sp>
        <p:nvSpPr>
          <p:cNvPr id="13" name="Rectangle 29"/>
          <p:cNvSpPr/>
          <p:nvPr/>
        </p:nvSpPr>
        <p:spPr>
          <a:xfrm>
            <a:off x="7097050" y="4338454"/>
            <a:ext cx="4569002" cy="1362088"/>
          </a:xfrm>
          <a:prstGeom prst="rect">
            <a:avLst/>
          </a:prstGeom>
        </p:spPr>
        <p:txBody>
          <a:bodyPr wrap="square">
            <a:spAutoFit/>
          </a:bodyPr>
          <a:lstStyle/>
          <a:p>
            <a:pPr algn="r">
              <a:lnSpc>
                <a:spcPct val="150000"/>
              </a:lnSpc>
            </a:pPr>
            <a:r>
              <a:rPr lang="zh-CN" altLang="en-US" sz="1100" kern="3000" spc="31" dirty="0">
                <a:solidFill>
                  <a:schemeClr val="tx1">
                    <a:lumMod val="85000"/>
                    <a:lumOff val="15000"/>
                  </a:schemeClr>
                </a:solidFill>
                <a:latin typeface="微软雅黑" panose="020B0503020204020204" pitchFamily="34" charset="-122"/>
                <a:ea typeface="微软雅黑" panose="020B0503020204020204" pitchFamily="34" charset="-122"/>
              </a:rPr>
              <a:t>旅行，就是为了遇见最美的风景，</a:t>
            </a:r>
            <a:endParaRPr lang="en-US" altLang="zh-CN" sz="1100" kern="3000" spc="31"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dirty="0">
                <a:solidFill>
                  <a:schemeClr val="tx1">
                    <a:lumMod val="85000"/>
                    <a:lumOff val="15000"/>
                  </a:schemeClr>
                </a:solidFill>
                <a:latin typeface="微软雅黑" panose="020B0503020204020204" pitchFamily="34" charset="-122"/>
                <a:ea typeface="微软雅黑" panose="020B0503020204020204" pitchFamily="34" charset="-122"/>
              </a:rPr>
              <a:t>行走在画中，畅游在风景中，</a:t>
            </a:r>
            <a:endParaRPr lang="en-US" altLang="zh-CN" sz="1100" kern="3000" spc="31"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dirty="0">
                <a:solidFill>
                  <a:schemeClr val="tx1">
                    <a:lumMod val="85000"/>
                    <a:lumOff val="15000"/>
                  </a:schemeClr>
                </a:solidFill>
                <a:latin typeface="微软雅黑" panose="020B0503020204020204" pitchFamily="34" charset="-122"/>
                <a:ea typeface="微软雅黑" panose="020B0503020204020204" pitchFamily="34" charset="-122"/>
              </a:rPr>
              <a:t>惊叹于这个世界的美，</a:t>
            </a:r>
            <a:endParaRPr lang="en-US" altLang="zh-CN" sz="1100" kern="3000" spc="31"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dirty="0">
                <a:solidFill>
                  <a:schemeClr val="tx1">
                    <a:lumMod val="85000"/>
                    <a:lumOff val="15000"/>
                  </a:schemeClr>
                </a:solidFill>
                <a:latin typeface="微软雅黑" panose="020B0503020204020204" pitchFamily="34" charset="-122"/>
                <a:ea typeface="微软雅黑" panose="020B0503020204020204" pitchFamily="34" charset="-122"/>
              </a:rPr>
              <a:t>锤炼着自己对美的感受力与敏感度，</a:t>
            </a:r>
            <a:endParaRPr lang="en-US" altLang="zh-CN" sz="1100" kern="3000" spc="31"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dirty="0">
                <a:solidFill>
                  <a:schemeClr val="tx1">
                    <a:lumMod val="85000"/>
                    <a:lumOff val="15000"/>
                  </a:schemeClr>
                </a:solidFill>
                <a:latin typeface="微软雅黑" panose="020B0503020204020204" pitchFamily="34" charset="-122"/>
                <a:ea typeface="微软雅黑" panose="020B0503020204020204" pitchFamily="34" charset="-122"/>
              </a:rPr>
              <a:t>坦然地面对生活中暂时不完美与丑陋。</a:t>
            </a:r>
            <a:endParaRPr lang="en-US" sz="1100" kern="3000" spc="3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218005" y="1486752"/>
            <a:ext cx="3416765" cy="646415"/>
          </a:xfrm>
          <a:prstGeom prst="rect">
            <a:avLst/>
          </a:prstGeom>
          <a:noFill/>
        </p:spPr>
        <p:txBody>
          <a:bodyPr wrap="none" rtlCol="0">
            <a:spAutoFit/>
          </a:bodyPr>
          <a:lstStyle/>
          <a:p>
            <a:pPr algn="r"/>
            <a:r>
              <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rPr>
              <a:t>遇见最美的风景</a:t>
            </a:r>
            <a:endParaRPr 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39"/>
          <p:cNvSpPr/>
          <p:nvPr/>
        </p:nvSpPr>
        <p:spPr>
          <a:xfrm>
            <a:off x="80631" y="5195533"/>
            <a:ext cx="5747514" cy="769541"/>
          </a:xfrm>
          <a:prstGeom prst="rect">
            <a:avLst/>
          </a:prstGeom>
        </p:spPr>
        <p:txBody>
          <a:bodyPr wrap="none">
            <a:spAutoFit/>
          </a:bodyPr>
          <a:lstStyle/>
          <a:p>
            <a:r>
              <a:rPr lang="en-US" sz="4400" dirty="0">
                <a:solidFill>
                  <a:schemeClr val="tx1">
                    <a:lumMod val="85000"/>
                    <a:lumOff val="15000"/>
                  </a:schemeClr>
                </a:solidFill>
                <a:latin typeface="微软雅黑" panose="020B0503020204020204" pitchFamily="34" charset="-122"/>
                <a:ea typeface="微软雅黑" panose="020B0503020204020204" pitchFamily="34" charset="-122"/>
              </a:rPr>
              <a:t>PHOTO BY DOLPHIN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0-#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p:stCondLst>
                              <p:cond delay="1500"/>
                            </p:stCondLst>
                            <p:childTnLst>
                              <p:par>
                                <p:cTn id="36" presetID="2" presetClass="entr" presetSubtype="2"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750" fill="hold"/>
                                        <p:tgtEl>
                                          <p:spTgt spid="14"/>
                                        </p:tgtEl>
                                        <p:attrNameLst>
                                          <p:attrName>ppt_x</p:attrName>
                                        </p:attrNameLst>
                                      </p:cBhvr>
                                      <p:tavLst>
                                        <p:tav tm="0">
                                          <p:val>
                                            <p:strVal val="1+#ppt_w/2"/>
                                          </p:val>
                                        </p:tav>
                                        <p:tav tm="100000">
                                          <p:val>
                                            <p:strVal val="#ppt_x"/>
                                          </p:val>
                                        </p:tav>
                                      </p:tavLst>
                                    </p:anim>
                                    <p:anim calcmode="lin" valueType="num">
                                      <p:cBhvr additive="base">
                                        <p:cTn id="39" dur="75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750" fill="hold"/>
                                        <p:tgtEl>
                                          <p:spTgt spid="12"/>
                                        </p:tgtEl>
                                        <p:attrNameLst>
                                          <p:attrName>ppt_x</p:attrName>
                                        </p:attrNameLst>
                                      </p:cBhvr>
                                      <p:tavLst>
                                        <p:tav tm="0">
                                          <p:val>
                                            <p:strVal val="1+#ppt_w/2"/>
                                          </p:val>
                                        </p:tav>
                                        <p:tav tm="100000">
                                          <p:val>
                                            <p:strVal val="#ppt_x"/>
                                          </p:val>
                                        </p:tav>
                                      </p:tavLst>
                                    </p:anim>
                                    <p:anim calcmode="lin" valueType="num">
                                      <p:cBhvr additive="base">
                                        <p:cTn id="43" dur="75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1+#ppt_w/2"/>
                                          </p:val>
                                        </p:tav>
                                        <p:tav tm="100000">
                                          <p:val>
                                            <p:strVal val="#ppt_x"/>
                                          </p:val>
                                        </p:tav>
                                      </p:tavLst>
                                    </p:anim>
                                    <p:anim calcmode="lin" valueType="num">
                                      <p:cBhvr additive="base">
                                        <p:cTn id="47" dur="75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8" decel="10000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4000" fill="hold"/>
                                        <p:tgtEl>
                                          <p:spTgt spid="15"/>
                                        </p:tgtEl>
                                        <p:attrNameLst>
                                          <p:attrName>ppt_x</p:attrName>
                                        </p:attrNameLst>
                                      </p:cBhvr>
                                      <p:tavLst>
                                        <p:tav tm="0">
                                          <p:val>
                                            <p:strVal val="0-#ppt_w/2"/>
                                          </p:val>
                                        </p:tav>
                                        <p:tav tm="100000">
                                          <p:val>
                                            <p:strVal val="#ppt_x"/>
                                          </p:val>
                                        </p:tav>
                                      </p:tavLst>
                                    </p:anim>
                                    <p:anim calcmode="lin" valueType="num">
                                      <p:cBhvr additive="base">
                                        <p:cTn id="52" dur="4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10"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9"/>
          <p:cNvGraphicFramePr/>
          <p:nvPr/>
        </p:nvGraphicFramePr>
        <p:xfrm>
          <a:off x="6344476" y="355798"/>
          <a:ext cx="3741065" cy="3394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24"/>
          <p:cNvGraphicFramePr/>
          <p:nvPr/>
        </p:nvGraphicFramePr>
        <p:xfrm>
          <a:off x="10096998" y="361570"/>
          <a:ext cx="1885879" cy="33827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26"/>
          <p:cNvGraphicFramePr/>
          <p:nvPr/>
        </p:nvGraphicFramePr>
        <p:xfrm>
          <a:off x="228630" y="355797"/>
          <a:ext cx="6110860" cy="58767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Content Placeholder 10"/>
          <p:cNvSpPr txBox="1"/>
          <p:nvPr/>
        </p:nvSpPr>
        <p:spPr>
          <a:xfrm>
            <a:off x="6535873" y="4785232"/>
            <a:ext cx="5440982" cy="851120"/>
          </a:xfrm>
          <a:prstGeom prst="rect">
            <a:avLst/>
          </a:prstGeom>
        </p:spPr>
        <p:txBody>
          <a:bodyPr vert="horz" lIns="91452" tIns="45726" rIns="91452" bIns="45726" numCol="1" spcCol="64008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200" b="1" kern="3000" dirty="0">
                <a:solidFill>
                  <a:schemeClr val="tx1">
                    <a:lumMod val="65000"/>
                    <a:lumOff val="35000"/>
                  </a:schemeClr>
                </a:solidFill>
                <a:latin typeface="微软雅黑" panose="020B0503020204020204" pitchFamily="34" charset="-122"/>
                <a:ea typeface="微软雅黑" panose="020B0503020204020204" pitchFamily="34" charset="-122"/>
              </a:rPr>
              <a:t>旅行的意义并不在于你在沿途中看了多少风景，也不在于你是否到达了预期的目的地，而是在于你旅行中的那种心境的变化和丰富的经历。</a:t>
            </a:r>
            <a:endParaRPr lang="en-US" sz="1200" kern="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81334" y="173109"/>
            <a:ext cx="3893496" cy="1569864"/>
          </a:xfrm>
          <a:prstGeom prst="rect">
            <a:avLst/>
          </a:prstGeom>
          <a:noFill/>
        </p:spPr>
        <p:txBody>
          <a:bodyPr wrap="none" rtlCol="0">
            <a:spAutoFit/>
          </a:bodyPr>
          <a:lstStyle/>
          <a:p>
            <a:r>
              <a:rPr lang="en-US" sz="9600" spc="-300" dirty="0">
                <a:solidFill>
                  <a:schemeClr val="bg1"/>
                </a:solidFill>
                <a:latin typeface="Elephant" panose="02020904090505020303" pitchFamily="18" charset="0"/>
              </a:rPr>
              <a:t>Travel</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8" de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4000" fill="hold"/>
                                        <p:tgtEl>
                                          <p:spTgt spid="8"/>
                                        </p:tgtEl>
                                        <p:attrNameLst>
                                          <p:attrName>ppt_x</p:attrName>
                                        </p:attrNameLst>
                                      </p:cBhvr>
                                      <p:tavLst>
                                        <p:tav tm="0">
                                          <p:val>
                                            <p:strVal val="0-#ppt_w/2"/>
                                          </p:val>
                                        </p:tav>
                                        <p:tav tm="100000">
                                          <p:val>
                                            <p:strVal val="#ppt_x"/>
                                          </p:val>
                                        </p:tav>
                                      </p:tavLst>
                                    </p:anim>
                                    <p:anim calcmode="lin" valueType="num">
                                      <p:cBhvr additive="base">
                                        <p:cTn id="24" dur="4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7"/>
          <p:cNvGraphicFramePr/>
          <p:nvPr/>
        </p:nvGraphicFramePr>
        <p:xfrm>
          <a:off x="6312052" y="332253"/>
          <a:ext cx="3672886" cy="626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0027051" y="3169814"/>
          <a:ext cx="1984179" cy="3428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25"/>
          <p:cNvGraphicFramePr/>
          <p:nvPr/>
        </p:nvGraphicFramePr>
        <p:xfrm>
          <a:off x="217744" y="3361175"/>
          <a:ext cx="5917156" cy="32375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TextBox 4"/>
          <p:cNvSpPr txBox="1"/>
          <p:nvPr/>
        </p:nvSpPr>
        <p:spPr>
          <a:xfrm>
            <a:off x="2668710" y="1511397"/>
            <a:ext cx="3491026" cy="1569864"/>
          </a:xfrm>
          <a:prstGeom prst="rect">
            <a:avLst/>
          </a:prstGeom>
          <a:noFill/>
        </p:spPr>
        <p:txBody>
          <a:bodyPr wrap="none" rtlCol="0">
            <a:spAutoFit/>
          </a:bodyPr>
          <a:lstStyle/>
          <a:p>
            <a:r>
              <a:rPr lang="en-US" altLang="zh-CN" sz="9600" spc="-300" dirty="0">
                <a:solidFill>
                  <a:schemeClr val="tx1">
                    <a:lumMod val="75000"/>
                    <a:lumOff val="25000"/>
                  </a:schemeClr>
                </a:solidFill>
                <a:latin typeface="Elephant" panose="02020904090505020303" pitchFamily="18" charset="0"/>
              </a:rPr>
              <a:t>world</a:t>
            </a:r>
            <a:endParaRPr lang="en-US" sz="9600" spc="-300" dirty="0">
              <a:solidFill>
                <a:schemeClr val="tx1">
                  <a:lumMod val="75000"/>
                  <a:lumOff val="25000"/>
                </a:schemeClr>
              </a:solidFill>
              <a:latin typeface="Elephant" panose="02020904090505020303" pitchFamily="18" charset="0"/>
            </a:endParaRPr>
          </a:p>
        </p:txBody>
      </p:sp>
      <p:sp>
        <p:nvSpPr>
          <p:cNvPr id="6" name="TextBox 5"/>
          <p:cNvSpPr txBox="1"/>
          <p:nvPr/>
        </p:nvSpPr>
        <p:spPr>
          <a:xfrm>
            <a:off x="125204" y="530015"/>
            <a:ext cx="3819684" cy="1200485"/>
          </a:xfrm>
          <a:prstGeom prst="rect">
            <a:avLst/>
          </a:prstGeom>
          <a:noFill/>
        </p:spPr>
        <p:txBody>
          <a:bodyPr wrap="none" rtlCol="0">
            <a:spAutoFit/>
          </a:bodyPr>
          <a:lstStyle/>
          <a:p>
            <a:r>
              <a:rPr lang="en-US" sz="7200" spc="-300" dirty="0">
                <a:solidFill>
                  <a:schemeClr val="tx1">
                    <a:lumMod val="75000"/>
                    <a:lumOff val="25000"/>
                  </a:schemeClr>
                </a:solidFill>
                <a:latin typeface="Elephant" panose="02020904090505020303" pitchFamily="18" charset="0"/>
              </a:rPr>
              <a:t>T</a:t>
            </a:r>
            <a:r>
              <a:rPr lang="en-US" altLang="zh-CN" sz="7200" spc="-300" dirty="0">
                <a:solidFill>
                  <a:schemeClr val="tx1">
                    <a:lumMod val="75000"/>
                    <a:lumOff val="25000"/>
                  </a:schemeClr>
                </a:solidFill>
                <a:latin typeface="Elephant" panose="02020904090505020303" pitchFamily="18" charset="0"/>
              </a:rPr>
              <a:t>he </a:t>
            </a:r>
            <a:r>
              <a:rPr lang="en-US" sz="7200" spc="-300" dirty="0">
                <a:solidFill>
                  <a:schemeClr val="tx1">
                    <a:lumMod val="75000"/>
                    <a:lumOff val="25000"/>
                  </a:schemeClr>
                </a:solidFill>
                <a:latin typeface="Elephant" panose="02020904090505020303" pitchFamily="18" charset="0"/>
              </a:rPr>
              <a:t>new</a:t>
            </a:r>
          </a:p>
        </p:txBody>
      </p:sp>
      <p:sp>
        <p:nvSpPr>
          <p:cNvPr id="9" name="Rectangle 11"/>
          <p:cNvSpPr/>
          <p:nvPr/>
        </p:nvSpPr>
        <p:spPr>
          <a:xfrm>
            <a:off x="10030221" y="332253"/>
            <a:ext cx="1983279" cy="2677593"/>
          </a:xfrm>
          <a:prstGeom prst="rect">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10190979" y="1500352"/>
            <a:ext cx="1775076" cy="523288"/>
          </a:xfrm>
          <a:prstGeom prst="rect">
            <a:avLst/>
          </a:prstGeom>
          <a:noFill/>
        </p:spPr>
        <p:txBody>
          <a:bodyPr wrap="none" rtlCol="0">
            <a:spAutoFit/>
          </a:bodyPr>
          <a:lstStyle/>
          <a:p>
            <a:r>
              <a:rPr lang="zh-CN" altLang="en-US" sz="2800" spc="300" dirty="0">
                <a:solidFill>
                  <a:schemeClr val="bg1"/>
                </a:solidFill>
                <a:latin typeface="微软雅黑" panose="020B0503020204020204" pitchFamily="34" charset="-122"/>
                <a:ea typeface="微软雅黑" panose="020B0503020204020204" pitchFamily="34" charset="-122"/>
              </a:rPr>
              <a:t>放飞心灵</a:t>
            </a:r>
            <a:endParaRPr lang="en-US" sz="2800" spc="3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0179246" y="1068569"/>
            <a:ext cx="1775076" cy="523288"/>
          </a:xfrm>
          <a:prstGeom prst="rect">
            <a:avLst/>
          </a:prstGeom>
          <a:noFill/>
        </p:spPr>
        <p:txBody>
          <a:bodyPr wrap="none" rtlCol="0">
            <a:spAutoFit/>
          </a:bodyPr>
          <a:lstStyle/>
          <a:p>
            <a:r>
              <a:rPr lang="zh-CN" altLang="en-US" sz="2800" spc="300" dirty="0">
                <a:solidFill>
                  <a:schemeClr val="bg1"/>
                </a:solidFill>
                <a:latin typeface="微软雅黑" panose="020B0503020204020204" pitchFamily="34" charset="-122"/>
                <a:ea typeface="微软雅黑" panose="020B0503020204020204" pitchFamily="34" charset="-122"/>
              </a:rPr>
              <a:t>开阔视野</a:t>
            </a:r>
            <a:endParaRPr lang="en-US" sz="280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750"/>
                            </p:stCondLst>
                            <p:childTnLst>
                              <p:par>
                                <p:cTn id="26" presetID="2" presetClass="entr" presetSubtype="2"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750" fill="hold"/>
                                        <p:tgtEl>
                                          <p:spTgt spid="9"/>
                                        </p:tgtEl>
                                        <p:attrNameLst>
                                          <p:attrName>ppt_x</p:attrName>
                                        </p:attrNameLst>
                                      </p:cBhvr>
                                      <p:tavLst>
                                        <p:tav tm="0">
                                          <p:val>
                                            <p:strVal val="1+#ppt_w/2"/>
                                          </p:val>
                                        </p:tav>
                                        <p:tav tm="100000">
                                          <p:val>
                                            <p:strVal val="#ppt_x"/>
                                          </p:val>
                                        </p:tav>
                                      </p:tavLst>
                                    </p:anim>
                                    <p:anim calcmode="lin" valueType="num">
                                      <p:cBhvr additive="base">
                                        <p:cTn id="29" dur="75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1+#ppt_w/2"/>
                                          </p:val>
                                        </p:tav>
                                        <p:tav tm="100000">
                                          <p:val>
                                            <p:strVal val="#ppt_x"/>
                                          </p:val>
                                        </p:tav>
                                      </p:tavLst>
                                    </p:anim>
                                    <p:anim calcmode="lin" valueType="num">
                                      <p:cBhvr additive="base">
                                        <p:cTn id="33" dur="75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1+#ppt_w/2"/>
                                          </p:val>
                                        </p:tav>
                                        <p:tav tm="100000">
                                          <p:val>
                                            <p:strVal val="#ppt_x"/>
                                          </p:val>
                                        </p:tav>
                                      </p:tavLst>
                                    </p:anim>
                                    <p:anim calcmode="lin" valueType="num">
                                      <p:cBhvr additive="base">
                                        <p:cTn id="3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8" grpId="0">
        <p:bldAsOne/>
      </p:bldGraphic>
      <p:bldGraphic spid="4" grpId="0">
        <p:bldAsOne/>
      </p:bldGraphic>
      <p:bldP spid="5"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30" y="513970"/>
            <a:ext cx="6087268" cy="335323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44476" y="513971"/>
            <a:ext cx="3734286" cy="579195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107341" y="513971"/>
            <a:ext cx="1924301" cy="5791954"/>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8630" y="3886260"/>
            <a:ext cx="3753338" cy="2419665"/>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11134" y="3886260"/>
            <a:ext cx="2306340" cy="241966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8"/>
          <p:cNvSpPr/>
          <p:nvPr/>
        </p:nvSpPr>
        <p:spPr bwMode="auto">
          <a:xfrm>
            <a:off x="241781" y="483134"/>
            <a:ext cx="3937375" cy="2819329"/>
          </a:xfrm>
          <a:prstGeom prst="roundRect">
            <a:avLst>
              <a:gd name="adj" fmla="val 0"/>
            </a:avLst>
          </a:prstGeom>
          <a:blipFill dpi="0" rotWithShape="1">
            <a:blip r:embed="rId3" cstate="email"/>
            <a:srcRect/>
            <a:stretch>
              <a:fillRect/>
            </a:stretch>
          </a:blipFill>
          <a:ln w="9525" cap="flat" cmpd="sng" algn="ctr">
            <a:noFill/>
            <a:prstDash val="solid"/>
          </a:ln>
          <a:effectLst/>
        </p:spPr>
        <p:txBody>
          <a:bodyPr rtlCol="0" anchor="t" anchorCtr="0"/>
          <a:lstStyle/>
          <a:p>
            <a:pPr algn="ctr" defTabSz="913765">
              <a:defRPr/>
            </a:pPr>
            <a:r>
              <a:rPr lang="en-US" kern="0" dirty="0">
                <a:solidFill>
                  <a:srgbClr val="FFFFFF">
                    <a:alpha val="99000"/>
                  </a:srgbClr>
                </a:solidFill>
                <a:ea typeface="Segoe UI" panose="020B0502040204020203" pitchFamily="34" charset="0"/>
                <a:cs typeface="Segoe UI" panose="020B0502040204020203" pitchFamily="34" charset="0"/>
              </a:rPr>
              <a:t> </a:t>
            </a:r>
          </a:p>
        </p:txBody>
      </p:sp>
      <p:sp>
        <p:nvSpPr>
          <p:cNvPr id="5" name="Rounded Rectangle 26"/>
          <p:cNvSpPr/>
          <p:nvPr/>
        </p:nvSpPr>
        <p:spPr bwMode="auto">
          <a:xfrm>
            <a:off x="8394403" y="483134"/>
            <a:ext cx="3594201" cy="5784075"/>
          </a:xfrm>
          <a:prstGeom prst="roundRect">
            <a:avLst>
              <a:gd name="adj" fmla="val 0"/>
            </a:avLst>
          </a:prstGeom>
          <a:blipFill dpi="0" rotWithShape="1">
            <a:blip r:embed="rId4" cstate="email"/>
            <a:srcRect/>
            <a:stretch>
              <a:fillRect/>
            </a:stretch>
          </a:blipFill>
          <a:ln w="9525" cap="flat" cmpd="sng" algn="ctr">
            <a:noFill/>
            <a:prstDash val="solid"/>
          </a:ln>
          <a:effectLst/>
        </p:spPr>
        <p:txBody>
          <a:bodyPr rtlCol="0" anchor="t" anchorCtr="0"/>
          <a:lstStyle/>
          <a:p>
            <a:pPr algn="ctr" defTabSz="913765">
              <a:defRPr/>
            </a:pPr>
            <a:r>
              <a:rPr lang="en-US" kern="0" dirty="0">
                <a:solidFill>
                  <a:srgbClr val="FFFFFF">
                    <a:alpha val="99000"/>
                  </a:srgbClr>
                </a:solidFill>
                <a:ea typeface="Segoe UI" panose="020B0502040204020203" pitchFamily="34" charset="0"/>
                <a:cs typeface="Segoe UI" panose="020B0502040204020203" pitchFamily="34" charset="0"/>
              </a:rPr>
              <a:t> </a:t>
            </a:r>
          </a:p>
        </p:txBody>
      </p:sp>
      <p:sp>
        <p:nvSpPr>
          <p:cNvPr id="6" name="Rounded Rectangle 66"/>
          <p:cNvSpPr/>
          <p:nvPr/>
        </p:nvSpPr>
        <p:spPr bwMode="auto">
          <a:xfrm>
            <a:off x="4316939" y="3445640"/>
            <a:ext cx="3937375" cy="2819329"/>
          </a:xfrm>
          <a:prstGeom prst="roundRect">
            <a:avLst>
              <a:gd name="adj" fmla="val 0"/>
            </a:avLst>
          </a:prstGeom>
          <a:blipFill dpi="0" rotWithShape="1">
            <a:blip r:embed="rId5" cstate="email"/>
            <a:srcRect/>
            <a:stretch>
              <a:fillRect/>
            </a:stretch>
          </a:blipFill>
          <a:ln w="9525" cap="flat" cmpd="sng" algn="ctr">
            <a:noFill/>
            <a:prstDash val="solid"/>
          </a:ln>
          <a:effectLst/>
        </p:spPr>
        <p:txBody>
          <a:bodyPr rtlCol="0" anchor="t" anchorCtr="0"/>
          <a:lstStyle/>
          <a:p>
            <a:pPr algn="ctr" defTabSz="913765">
              <a:defRPr/>
            </a:pPr>
            <a:r>
              <a:rPr lang="en-US" kern="0" dirty="0">
                <a:solidFill>
                  <a:srgbClr val="FFFFFF">
                    <a:alpha val="99000"/>
                  </a:srgbClr>
                </a:solidFill>
                <a:ea typeface="Segoe UI" panose="020B0502040204020203" pitchFamily="34" charset="0"/>
                <a:cs typeface="Segoe UI" panose="020B0502040204020203" pitchFamily="34" charset="0"/>
              </a:rPr>
              <a:t> </a:t>
            </a:r>
          </a:p>
        </p:txBody>
      </p:sp>
      <p:sp>
        <p:nvSpPr>
          <p:cNvPr id="7" name="Rounded Rectangle 69"/>
          <p:cNvSpPr/>
          <p:nvPr/>
        </p:nvSpPr>
        <p:spPr bwMode="auto">
          <a:xfrm>
            <a:off x="244149" y="3445640"/>
            <a:ext cx="3937375" cy="2819329"/>
          </a:xfrm>
          <a:prstGeom prst="roundRect">
            <a:avLst>
              <a:gd name="adj" fmla="val 0"/>
            </a:avLst>
          </a:prstGeom>
          <a:blipFill dpi="0" rotWithShape="1">
            <a:blip r:embed="rId6" cstate="email"/>
            <a:srcRect/>
            <a:stretch>
              <a:fillRect/>
            </a:stretch>
          </a:blipFill>
          <a:ln w="9525" cap="flat" cmpd="sng" algn="ctr">
            <a:noFill/>
            <a:prstDash val="solid"/>
          </a:ln>
          <a:effectLst/>
        </p:spPr>
        <p:txBody>
          <a:bodyPr rtlCol="0" anchor="t" anchorCtr="0"/>
          <a:lstStyle/>
          <a:p>
            <a:pPr algn="ctr" defTabSz="913765">
              <a:defRPr/>
            </a:pPr>
            <a:r>
              <a:rPr lang="en-US" kern="0" dirty="0">
                <a:solidFill>
                  <a:srgbClr val="FFFFFF">
                    <a:alpha val="99000"/>
                  </a:srgbClr>
                </a:solidFill>
                <a:ea typeface="Segoe UI" panose="020B0502040204020203" pitchFamily="34" charset="0"/>
                <a:cs typeface="Segoe UI" panose="020B0502040204020203" pitchFamily="34" charset="0"/>
              </a:rPr>
              <a:t> </a:t>
            </a:r>
          </a:p>
        </p:txBody>
      </p:sp>
      <p:sp>
        <p:nvSpPr>
          <p:cNvPr id="8" name="Rounded Rectangle 22"/>
          <p:cNvSpPr/>
          <p:nvPr/>
        </p:nvSpPr>
        <p:spPr bwMode="auto">
          <a:xfrm>
            <a:off x="4316939" y="483134"/>
            <a:ext cx="3937375" cy="2819329"/>
          </a:xfrm>
          <a:prstGeom prst="roundRect">
            <a:avLst>
              <a:gd name="adj" fmla="val 0"/>
            </a:avLst>
          </a:prstGeom>
          <a:blipFill dpi="0" rotWithShape="1">
            <a:blip r:embed="rId7" cstate="email"/>
            <a:srcRect/>
            <a:stretch>
              <a:fillRect/>
            </a:stretch>
          </a:blipFill>
          <a:ln w="9525" cap="flat" cmpd="sng" algn="ctr">
            <a:noFill/>
            <a:prstDash val="solid"/>
          </a:ln>
          <a:effectLst/>
        </p:spPr>
        <p:txBody>
          <a:bodyPr rtlCol="0" anchor="t" anchorCtr="0"/>
          <a:lstStyle/>
          <a:p>
            <a:pPr algn="ctr" defTabSz="913765">
              <a:defRPr/>
            </a:pPr>
            <a:r>
              <a:rPr lang="en-US" kern="0" dirty="0">
                <a:solidFill>
                  <a:srgbClr val="FFFFFF">
                    <a:alpha val="99000"/>
                  </a:srgbClr>
                </a:solidFill>
                <a:ea typeface="Segoe UI" panose="020B0502040204020203" pitchFamily="34" charset="0"/>
                <a:cs typeface="Segoe UI" panose="020B0502040204020203" pitchFamily="34" charset="0"/>
              </a:rPr>
              <a:t> </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750"/>
                                        <p:tgtEl>
                                          <p:spTgt spid="4"/>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Right)">
                                      <p:cBhvr>
                                        <p:cTn id="11" dur="750"/>
                                        <p:tgtEl>
                                          <p:spTgt spid="8"/>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750"/>
                                        <p:tgtEl>
                                          <p:spTgt spid="6"/>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750"/>
                                        <p:tgtEl>
                                          <p:spTgt spid="7"/>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7594" y="881778"/>
            <a:ext cx="3871427" cy="241964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7595" y="3431503"/>
            <a:ext cx="2073794" cy="2419642"/>
          </a:xfrm>
          <a:prstGeom prst="rec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45778" y="3431502"/>
            <a:ext cx="4303092" cy="2419642"/>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23427" y="889399"/>
            <a:ext cx="3393924" cy="2419642"/>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70030" y="3431503"/>
            <a:ext cx="3299875" cy="2419642"/>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528776" y="881778"/>
            <a:ext cx="2449787" cy="2442505"/>
          </a:xfrm>
          <a:prstGeom prst="rect">
            <a:avLst/>
          </a:prstGeom>
          <a:solidFill>
            <a:srgbClr val="92D05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553951" y="1581058"/>
            <a:ext cx="2415954" cy="1015795"/>
          </a:xfrm>
          <a:prstGeom prst="rect">
            <a:avLst/>
          </a:prstGeom>
        </p:spPr>
        <p:txBody>
          <a:bodyPr wrap="square">
            <a:spAutoFit/>
          </a:bodyPr>
          <a:lstStyle/>
          <a:p>
            <a:pPr algn="ctr"/>
            <a:r>
              <a:rPr lang="zh-CN" altLang="en-US" sz="2000" spc="300" dirty="0">
                <a:solidFill>
                  <a:srgbClr val="262A3E"/>
                </a:solidFill>
                <a:latin typeface="微软雅黑" panose="020B0503020204020204" pitchFamily="34" charset="-122"/>
                <a:ea typeface="微软雅黑" panose="020B0503020204020204" pitchFamily="34" charset="-122"/>
              </a:rPr>
              <a:t>放飞自由</a:t>
            </a:r>
            <a:endParaRPr lang="en-US" altLang="zh-CN" sz="2000" spc="300" dirty="0">
              <a:solidFill>
                <a:srgbClr val="262A3E"/>
              </a:solidFill>
              <a:latin typeface="微软雅黑" panose="020B0503020204020204" pitchFamily="34" charset="-122"/>
              <a:ea typeface="微软雅黑" panose="020B0503020204020204" pitchFamily="34" charset="-122"/>
            </a:endParaRPr>
          </a:p>
          <a:p>
            <a:pPr algn="ctr"/>
            <a:endParaRPr lang="en-US" altLang="zh-CN" sz="2000" spc="300" dirty="0">
              <a:solidFill>
                <a:srgbClr val="262A3E"/>
              </a:solidFill>
              <a:latin typeface="微软雅黑" panose="020B0503020204020204" pitchFamily="34" charset="-122"/>
              <a:ea typeface="微软雅黑" panose="020B0503020204020204" pitchFamily="34" charset="-122"/>
            </a:endParaRPr>
          </a:p>
          <a:p>
            <a:pPr algn="ctr"/>
            <a:r>
              <a:rPr lang="zh-CN" altLang="en-US" sz="2000" spc="300" dirty="0">
                <a:solidFill>
                  <a:srgbClr val="262A3E"/>
                </a:solidFill>
                <a:latin typeface="微软雅黑" panose="020B0503020204020204" pitchFamily="34" charset="-122"/>
                <a:ea typeface="微软雅黑" panose="020B0503020204020204" pitchFamily="34" charset="-122"/>
              </a:rPr>
              <a:t>让心飞翔</a:t>
            </a:r>
          </a:p>
        </p:txBody>
      </p:sp>
      <p:sp>
        <p:nvSpPr>
          <p:cNvPr id="11" name="矩形 10"/>
          <p:cNvSpPr/>
          <p:nvPr/>
        </p:nvSpPr>
        <p:spPr>
          <a:xfrm>
            <a:off x="880180" y="4200959"/>
            <a:ext cx="2415954" cy="1015795"/>
          </a:xfrm>
          <a:prstGeom prst="rect">
            <a:avLst/>
          </a:prstGeom>
        </p:spPr>
        <p:txBody>
          <a:bodyPr wrap="square">
            <a:spAutoFit/>
          </a:bodyPr>
          <a:lstStyle/>
          <a:p>
            <a:pPr algn="ctr"/>
            <a:r>
              <a:rPr lang="zh-CN" altLang="en-US" sz="2000" spc="300" dirty="0">
                <a:solidFill>
                  <a:srgbClr val="262A3E"/>
                </a:solidFill>
                <a:latin typeface="微软雅黑" panose="020B0503020204020204" pitchFamily="34" charset="-122"/>
                <a:ea typeface="微软雅黑" panose="020B0503020204020204" pitchFamily="34" charset="-122"/>
              </a:rPr>
              <a:t>放飞自由</a:t>
            </a:r>
            <a:endParaRPr lang="en-US" altLang="zh-CN" sz="2000" spc="300" dirty="0">
              <a:solidFill>
                <a:srgbClr val="262A3E"/>
              </a:solidFill>
              <a:latin typeface="微软雅黑" panose="020B0503020204020204" pitchFamily="34" charset="-122"/>
              <a:ea typeface="微软雅黑" panose="020B0503020204020204" pitchFamily="34" charset="-122"/>
            </a:endParaRPr>
          </a:p>
          <a:p>
            <a:pPr algn="ctr"/>
            <a:endParaRPr lang="en-US" altLang="zh-CN" sz="2000" spc="300" dirty="0">
              <a:solidFill>
                <a:srgbClr val="262A3E"/>
              </a:solidFill>
              <a:latin typeface="微软雅黑" panose="020B0503020204020204" pitchFamily="34" charset="-122"/>
              <a:ea typeface="微软雅黑" panose="020B0503020204020204" pitchFamily="34" charset="-122"/>
            </a:endParaRPr>
          </a:p>
          <a:p>
            <a:pPr algn="ctr"/>
            <a:r>
              <a:rPr lang="zh-CN" altLang="en-US" sz="2000" spc="300" dirty="0">
                <a:solidFill>
                  <a:srgbClr val="262A3E"/>
                </a:solidFill>
                <a:latin typeface="微软雅黑" panose="020B0503020204020204" pitchFamily="34" charset="-122"/>
                <a:ea typeface="微软雅黑" panose="020B0503020204020204" pitchFamily="34" charset="-122"/>
              </a:rPr>
              <a:t>让心飞翔</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宽屏</PresentationFormat>
  <Paragraphs>103</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方正清刻本悦宋简体</vt:lpstr>
      <vt:lpstr>Calibri Light</vt:lpstr>
      <vt:lpstr>Elephant</vt:lpstr>
      <vt:lpstr>Calibri</vt:lpstr>
      <vt:lpstr>华文隶书</vt:lpstr>
      <vt:lpstr>微软雅黑</vt:lpstr>
      <vt:lpstr>Georgia</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旅游摄影画册电子相册作品集</dc:title>
  <dc:creator/>
  <cp:lastModifiedBy>天 下</cp:lastModifiedBy>
  <cp:revision>3</cp:revision>
  <dcterms:created xsi:type="dcterms:W3CDTF">2016-10-22T09:58:00Z</dcterms:created>
  <dcterms:modified xsi:type="dcterms:W3CDTF">2021-01-28T12:47:35Z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