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7" r:id="rId2"/>
    <p:sldId id="263" r:id="rId3"/>
    <p:sldId id="259" r:id="rId4"/>
    <p:sldId id="265" r:id="rId5"/>
    <p:sldId id="266" r:id="rId6"/>
    <p:sldId id="267" r:id="rId7"/>
    <p:sldId id="268" r:id="rId8"/>
    <p:sldId id="260" r:id="rId9"/>
    <p:sldId id="269" r:id="rId10"/>
    <p:sldId id="278" r:id="rId11"/>
    <p:sldId id="273" r:id="rId12"/>
    <p:sldId id="287" r:id="rId13"/>
    <p:sldId id="261" r:id="rId14"/>
    <p:sldId id="291" r:id="rId15"/>
    <p:sldId id="279" r:id="rId16"/>
    <p:sldId id="281" r:id="rId17"/>
    <p:sldId id="282" r:id="rId18"/>
    <p:sldId id="284" r:id="rId19"/>
    <p:sldId id="262" r:id="rId20"/>
    <p:sldId id="285" r:id="rId21"/>
    <p:sldId id="288" r:id="rId22"/>
    <p:sldId id="292" r:id="rId23"/>
    <p:sldId id="290" r:id="rId24"/>
    <p:sldId id="258" r:id="rId25"/>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757" autoAdjust="0"/>
    <p:restoredTop sz="94660"/>
  </p:normalViewPr>
  <p:slideViewPr>
    <p:cSldViewPr snapToGrid="0">
      <p:cViewPr varScale="1">
        <p:scale>
          <a:sx n="85" d="100"/>
          <a:sy n="85" d="100"/>
        </p:scale>
        <p:origin x="17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56A360-82FD-49D5-A5D7-62D89319AAB2}"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2EF98F-C603-4080-8DC6-71389DF04890}"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2C9554-5B61-4456-B44A-8AD070AAC023}"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2EF98F-C603-4080-8DC6-71389DF04890}"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C4F28C-EE12-4022-A256-5CA3CE7D0BA5}"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40A473-2B3A-4E5A-A34F-08745EF7D9B1}"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2C9554-5B61-4456-B44A-8AD070AAC023}"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2EF98F-C603-4080-8DC6-71389DF04890}"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F3B9E1-4897-4A2A-B7E0-B27D82556D06}"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zh-CN" altLang="en-US"/>
              <a:t>模板来自于 </a:t>
            </a:r>
            <a:r>
              <a:rPr lang="en-US" altLang="zh-CN"/>
              <a:t>http://docer.wps.cn</a:t>
            </a:r>
            <a:endParaRPr lang="zh-CN" altLang="en-US"/>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A11363EE-971A-4F65-8318-703A5355E91A}" type="slidenum">
              <a:rPr lang="zh-CN" altLang="en-US" smtClean="0">
                <a:latin typeface="Calibri" panose="020F0502020204030204" pitchFamily="34" charset="0"/>
                <a:ea typeface="宋体" panose="02010600030101010101" pitchFamily="2" charset="-122"/>
              </a:rPr>
              <a:t>16</a:t>
            </a:fld>
            <a:endParaRPr lang="zh-CN" altLang="en-US">
              <a:latin typeface="Calibri" panose="020F0502020204030204" pitchFamily="34" charset="0"/>
              <a:ea typeface="宋体" panose="02010600030101010101" pitchFamily="2"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513353F-07E0-43B7-A946-6AFB2872C247}"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D776CD-7390-4161-9BB8-3B454768BB5A}"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2C9554-5B61-4456-B44A-8AD070AAC023}"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2C9554-5B61-4456-B44A-8AD070AAC023}"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BD776CD-7390-4161-9BB8-3B454768BB5A}"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40A473-2B3A-4E5A-A34F-08745EF7D9B1}"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2EF98F-C603-4080-8DC6-71389DF04890}"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1462A1-468E-4409-B209-0B2E93F15EFE}"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2C9554-5B61-4456-B44A-8AD070AAC023}"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2C9554-5B61-4456-B44A-8AD070AAC023}"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C26246D-4E72-4556-B628-E36840591181}"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6A3375-E803-4523-B0DA-39C392138A4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6A3375-E803-4523-B0DA-39C392138A4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6A3375-E803-4523-B0DA-39C392138A4D}"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32C9554-5B61-4456-B44A-8AD070AAC023}"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0C4F28C-EE12-4022-A256-5CA3CE7D0BA5}"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6AF5E6AC-2660-426F-9DC7-D951BE9D8A49}"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436440-11EC-4844-9475-EBC26E16426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AF5E6AC-2660-426F-9DC7-D951BE9D8A49}"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436440-11EC-4844-9475-EBC26E16426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AF5E6AC-2660-426F-9DC7-D951BE9D8A49}"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436440-11EC-4844-9475-EBC26E16426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AF5E6AC-2660-426F-9DC7-D951BE9D8A49}"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436440-11EC-4844-9475-EBC26E16426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6AF5E6AC-2660-426F-9DC7-D951BE9D8A49}"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2436440-11EC-4844-9475-EBC26E16426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6AF5E6AC-2660-426F-9DC7-D951BE9D8A49}"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2436440-11EC-4844-9475-EBC26E16426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6AF5E6AC-2660-426F-9DC7-D951BE9D8A49}"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2436440-11EC-4844-9475-EBC26E16426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6AF5E6AC-2660-426F-9DC7-D951BE9D8A49}"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2436440-11EC-4844-9475-EBC26E16426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AF5E6AC-2660-426F-9DC7-D951BE9D8A49}"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2436440-11EC-4844-9475-EBC26E16426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6AF5E6AC-2660-426F-9DC7-D951BE9D8A49}"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2436440-11EC-4844-9475-EBC26E16426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6AF5E6AC-2660-426F-9DC7-D951BE9D8A49}"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2436440-11EC-4844-9475-EBC26E16426D}"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F5E6AC-2660-426F-9DC7-D951BE9D8A49}"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436440-11EC-4844-9475-EBC26E16426D}" type="slidenum">
              <a:rPr lang="zh-CN" altLang="en-US" smtClean="0"/>
              <a:t>‹#›</a:t>
            </a:fld>
            <a:endParaRPr lang="zh-CN" altLang="en-US"/>
          </a:p>
        </p:txBody>
      </p:sp>
      <p:pic>
        <p:nvPicPr>
          <p:cNvPr id="7" name="图片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09" y="0"/>
            <a:ext cx="12190781"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GIF"/></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4.GIF"/></Relationships>
</file>

<file path=ppt/slides/_rels/slide15.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tags" Target="../tags/tag22.xml"/><Relationship Id="rId13" Type="http://schemas.openxmlformats.org/officeDocument/2006/relationships/slideLayout" Target="../slideLayouts/slideLayout6.xml"/><Relationship Id="rId3" Type="http://schemas.openxmlformats.org/officeDocument/2006/relationships/tags" Target="../tags/tag17.xml"/><Relationship Id="rId7" Type="http://schemas.openxmlformats.org/officeDocument/2006/relationships/tags" Target="../tags/tag21.xml"/><Relationship Id="rId12" Type="http://schemas.openxmlformats.org/officeDocument/2006/relationships/tags" Target="../tags/tag26.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tags" Target="../tags/tag20.xml"/><Relationship Id="rId11" Type="http://schemas.openxmlformats.org/officeDocument/2006/relationships/tags" Target="../tags/tag25.xml"/><Relationship Id="rId5" Type="http://schemas.openxmlformats.org/officeDocument/2006/relationships/tags" Target="../tags/tag19.xml"/><Relationship Id="rId15" Type="http://schemas.openxmlformats.org/officeDocument/2006/relationships/image" Target="../media/image14.GIF"/><Relationship Id="rId10" Type="http://schemas.openxmlformats.org/officeDocument/2006/relationships/tags" Target="../tags/tag24.xml"/><Relationship Id="rId4" Type="http://schemas.openxmlformats.org/officeDocument/2006/relationships/tags" Target="../tags/tag18.xml"/><Relationship Id="rId9" Type="http://schemas.openxmlformats.org/officeDocument/2006/relationships/tags" Target="../tags/tag23.xml"/><Relationship Id="rId1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4.GIF"/><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openxmlformats.org/officeDocument/2006/relationships/image" Target="../media/image14.GIF"/><Relationship Id="rId3" Type="http://schemas.openxmlformats.org/officeDocument/2006/relationships/tags" Target="../tags/tag29.xml"/><Relationship Id="rId7" Type="http://schemas.openxmlformats.org/officeDocument/2006/relationships/notesSlide" Target="../notesSlides/notesSlide18.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slideLayout" Target="../slideLayouts/slideLayout2.xml"/><Relationship Id="rId5" Type="http://schemas.openxmlformats.org/officeDocument/2006/relationships/tags" Target="../tags/tag31.xml"/><Relationship Id="rId4" Type="http://schemas.openxmlformats.org/officeDocument/2006/relationships/tags" Target="../tags/tag30.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4.GIF"/><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14.GIF"/><Relationship Id="rId5" Type="http://schemas.openxmlformats.org/officeDocument/2006/relationships/image" Target="../media/image25.GIF"/><Relationship Id="rId4" Type="http://schemas.openxmlformats.org/officeDocument/2006/relationships/image" Target="../media/image24.GIF"/></Relationships>
</file>

<file path=ppt/slides/_rels/slide2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GIF"/><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2" Type="http://schemas.openxmlformats.org/officeDocument/2006/relationships/tags" Target="../tags/tag3.xml"/><Relationship Id="rId16" Type="http://schemas.openxmlformats.org/officeDocument/2006/relationships/image" Target="../media/image14.GIF"/><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notesSlide" Target="../notesSlides/notesSlide9.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
          <p:cNvSpPr/>
          <p:nvPr/>
        </p:nvSpPr>
        <p:spPr bwMode="auto">
          <a:xfrm>
            <a:off x="2691710" y="1848078"/>
            <a:ext cx="8069"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rgbClr val="221E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6"/>
          <p:cNvSpPr>
            <a:spLocks noEditPoints="1"/>
          </p:cNvSpPr>
          <p:nvPr/>
        </p:nvSpPr>
        <p:spPr bwMode="auto">
          <a:xfrm>
            <a:off x="2491347" y="1081589"/>
            <a:ext cx="1186115" cy="1383802"/>
          </a:xfrm>
          <a:custGeom>
            <a:avLst/>
            <a:gdLst>
              <a:gd name="T0" fmla="*/ 92 w 109"/>
              <a:gd name="T1" fmla="*/ 70 h 127"/>
              <a:gd name="T2" fmla="*/ 74 w 109"/>
              <a:gd name="T3" fmla="*/ 53 h 127"/>
              <a:gd name="T4" fmla="*/ 74 w 109"/>
              <a:gd name="T5" fmla="*/ 46 h 127"/>
              <a:gd name="T6" fmla="*/ 81 w 109"/>
              <a:gd name="T7" fmla="*/ 48 h 127"/>
              <a:gd name="T8" fmla="*/ 75 w 109"/>
              <a:gd name="T9" fmla="*/ 37 h 127"/>
              <a:gd name="T10" fmla="*/ 80 w 109"/>
              <a:gd name="T11" fmla="*/ 35 h 127"/>
              <a:gd name="T12" fmla="*/ 66 w 109"/>
              <a:gd name="T13" fmla="*/ 12 h 127"/>
              <a:gd name="T14" fmla="*/ 58 w 109"/>
              <a:gd name="T15" fmla="*/ 24 h 127"/>
              <a:gd name="T16" fmla="*/ 42 w 109"/>
              <a:gd name="T17" fmla="*/ 43 h 127"/>
              <a:gd name="T18" fmla="*/ 34 w 109"/>
              <a:gd name="T19" fmla="*/ 54 h 127"/>
              <a:gd name="T20" fmla="*/ 45 w 109"/>
              <a:gd name="T21" fmla="*/ 55 h 127"/>
              <a:gd name="T22" fmla="*/ 40 w 109"/>
              <a:gd name="T23" fmla="*/ 88 h 127"/>
              <a:gd name="T24" fmla="*/ 37 w 109"/>
              <a:gd name="T25" fmla="*/ 88 h 127"/>
              <a:gd name="T26" fmla="*/ 36 w 109"/>
              <a:gd name="T27" fmla="*/ 87 h 127"/>
              <a:gd name="T28" fmla="*/ 33 w 109"/>
              <a:gd name="T29" fmla="*/ 89 h 127"/>
              <a:gd name="T30" fmla="*/ 29 w 109"/>
              <a:gd name="T31" fmla="*/ 89 h 127"/>
              <a:gd name="T32" fmla="*/ 3 w 109"/>
              <a:gd name="T33" fmla="*/ 88 h 127"/>
              <a:gd name="T34" fmla="*/ 17 w 109"/>
              <a:gd name="T35" fmla="*/ 91 h 127"/>
              <a:gd name="T36" fmla="*/ 4 w 109"/>
              <a:gd name="T37" fmla="*/ 91 h 127"/>
              <a:gd name="T38" fmla="*/ 2 w 109"/>
              <a:gd name="T39" fmla="*/ 92 h 127"/>
              <a:gd name="T40" fmla="*/ 8 w 109"/>
              <a:gd name="T41" fmla="*/ 93 h 127"/>
              <a:gd name="T42" fmla="*/ 0 w 109"/>
              <a:gd name="T43" fmla="*/ 94 h 127"/>
              <a:gd name="T44" fmla="*/ 0 w 109"/>
              <a:gd name="T45" fmla="*/ 96 h 127"/>
              <a:gd name="T46" fmla="*/ 0 w 109"/>
              <a:gd name="T47" fmla="*/ 97 h 127"/>
              <a:gd name="T48" fmla="*/ 1 w 109"/>
              <a:gd name="T49" fmla="*/ 98 h 127"/>
              <a:gd name="T50" fmla="*/ 1 w 109"/>
              <a:gd name="T51" fmla="*/ 100 h 127"/>
              <a:gd name="T52" fmla="*/ 2 w 109"/>
              <a:gd name="T53" fmla="*/ 100 h 127"/>
              <a:gd name="T54" fmla="*/ 3 w 109"/>
              <a:gd name="T55" fmla="*/ 101 h 127"/>
              <a:gd name="T56" fmla="*/ 6 w 109"/>
              <a:gd name="T57" fmla="*/ 101 h 127"/>
              <a:gd name="T58" fmla="*/ 4 w 109"/>
              <a:gd name="T59" fmla="*/ 102 h 127"/>
              <a:gd name="T60" fmla="*/ 10 w 109"/>
              <a:gd name="T61" fmla="*/ 101 h 127"/>
              <a:gd name="T62" fmla="*/ 22 w 109"/>
              <a:gd name="T63" fmla="*/ 97 h 127"/>
              <a:gd name="T64" fmla="*/ 14 w 109"/>
              <a:gd name="T65" fmla="*/ 101 h 127"/>
              <a:gd name="T66" fmla="*/ 9 w 109"/>
              <a:gd name="T67" fmla="*/ 105 h 127"/>
              <a:gd name="T68" fmla="*/ 14 w 109"/>
              <a:gd name="T69" fmla="*/ 103 h 127"/>
              <a:gd name="T70" fmla="*/ 19 w 109"/>
              <a:gd name="T71" fmla="*/ 101 h 127"/>
              <a:gd name="T72" fmla="*/ 8 w 109"/>
              <a:gd name="T73" fmla="*/ 109 h 127"/>
              <a:gd name="T74" fmla="*/ 8 w 109"/>
              <a:gd name="T75" fmla="*/ 111 h 127"/>
              <a:gd name="T76" fmla="*/ 10 w 109"/>
              <a:gd name="T77" fmla="*/ 111 h 127"/>
              <a:gd name="T78" fmla="*/ 11 w 109"/>
              <a:gd name="T79" fmla="*/ 112 h 127"/>
              <a:gd name="T80" fmla="*/ 12 w 109"/>
              <a:gd name="T81" fmla="*/ 113 h 127"/>
              <a:gd name="T82" fmla="*/ 30 w 109"/>
              <a:gd name="T83" fmla="*/ 97 h 127"/>
              <a:gd name="T84" fmla="*/ 34 w 109"/>
              <a:gd name="T85" fmla="*/ 96 h 127"/>
              <a:gd name="T86" fmla="*/ 38 w 109"/>
              <a:gd name="T87" fmla="*/ 95 h 127"/>
              <a:gd name="T88" fmla="*/ 39 w 109"/>
              <a:gd name="T89" fmla="*/ 94 h 127"/>
              <a:gd name="T90" fmla="*/ 37 w 109"/>
              <a:gd name="T91" fmla="*/ 93 h 127"/>
              <a:gd name="T92" fmla="*/ 46 w 109"/>
              <a:gd name="T93" fmla="*/ 90 h 127"/>
              <a:gd name="T94" fmla="*/ 25 w 109"/>
              <a:gd name="T95" fmla="*/ 118 h 127"/>
              <a:gd name="T96" fmla="*/ 40 w 109"/>
              <a:gd name="T97" fmla="*/ 110 h 127"/>
              <a:gd name="T98" fmla="*/ 86 w 109"/>
              <a:gd name="T99" fmla="*/ 77 h 127"/>
              <a:gd name="T100" fmla="*/ 107 w 109"/>
              <a:gd name="T101" fmla="*/ 68 h 127"/>
              <a:gd name="T102" fmla="*/ 57 w 109"/>
              <a:gd name="T103" fmla="*/ 78 h 127"/>
              <a:gd name="T104" fmla="*/ 79 w 109"/>
              <a:gd name="T105" fmla="*/ 75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9" h="127">
                <a:moveTo>
                  <a:pt x="107" y="68"/>
                </a:moveTo>
                <a:cubicBezTo>
                  <a:pt x="105" y="67"/>
                  <a:pt x="94" y="72"/>
                  <a:pt x="94" y="72"/>
                </a:cubicBezTo>
                <a:cubicBezTo>
                  <a:pt x="94" y="72"/>
                  <a:pt x="94" y="70"/>
                  <a:pt x="92" y="71"/>
                </a:cubicBezTo>
                <a:cubicBezTo>
                  <a:pt x="90" y="70"/>
                  <a:pt x="90" y="70"/>
                  <a:pt x="90" y="70"/>
                </a:cubicBezTo>
                <a:cubicBezTo>
                  <a:pt x="92" y="70"/>
                  <a:pt x="92" y="70"/>
                  <a:pt x="92" y="70"/>
                </a:cubicBezTo>
                <a:cubicBezTo>
                  <a:pt x="92" y="70"/>
                  <a:pt x="79" y="69"/>
                  <a:pt x="73" y="65"/>
                </a:cubicBezTo>
                <a:cubicBezTo>
                  <a:pt x="67" y="62"/>
                  <a:pt x="63" y="57"/>
                  <a:pt x="63" y="57"/>
                </a:cubicBezTo>
                <a:cubicBezTo>
                  <a:pt x="63" y="57"/>
                  <a:pt x="61" y="54"/>
                  <a:pt x="65" y="53"/>
                </a:cubicBezTo>
                <a:cubicBezTo>
                  <a:pt x="69" y="53"/>
                  <a:pt x="70" y="55"/>
                  <a:pt x="70" y="55"/>
                </a:cubicBezTo>
                <a:cubicBezTo>
                  <a:pt x="70" y="55"/>
                  <a:pt x="74" y="54"/>
                  <a:pt x="74" y="53"/>
                </a:cubicBezTo>
                <a:cubicBezTo>
                  <a:pt x="74" y="52"/>
                  <a:pt x="73" y="50"/>
                  <a:pt x="73" y="50"/>
                </a:cubicBezTo>
                <a:cubicBezTo>
                  <a:pt x="73" y="50"/>
                  <a:pt x="74" y="51"/>
                  <a:pt x="74" y="49"/>
                </a:cubicBezTo>
                <a:cubicBezTo>
                  <a:pt x="75" y="47"/>
                  <a:pt x="73" y="48"/>
                  <a:pt x="73" y="48"/>
                </a:cubicBezTo>
                <a:cubicBezTo>
                  <a:pt x="73" y="48"/>
                  <a:pt x="72" y="46"/>
                  <a:pt x="73" y="46"/>
                </a:cubicBezTo>
                <a:cubicBezTo>
                  <a:pt x="74" y="46"/>
                  <a:pt x="74" y="46"/>
                  <a:pt x="74" y="46"/>
                </a:cubicBezTo>
                <a:cubicBezTo>
                  <a:pt x="74" y="45"/>
                  <a:pt x="74" y="45"/>
                  <a:pt x="74" y="45"/>
                </a:cubicBezTo>
                <a:cubicBezTo>
                  <a:pt x="75" y="45"/>
                  <a:pt x="75" y="45"/>
                  <a:pt x="75" y="45"/>
                </a:cubicBezTo>
                <a:cubicBezTo>
                  <a:pt x="75" y="44"/>
                  <a:pt x="75" y="44"/>
                  <a:pt x="75" y="44"/>
                </a:cubicBezTo>
                <a:cubicBezTo>
                  <a:pt x="75" y="44"/>
                  <a:pt x="78" y="43"/>
                  <a:pt x="79" y="45"/>
                </a:cubicBezTo>
                <a:cubicBezTo>
                  <a:pt x="80" y="46"/>
                  <a:pt x="80" y="48"/>
                  <a:pt x="81" y="48"/>
                </a:cubicBezTo>
                <a:cubicBezTo>
                  <a:pt x="82" y="49"/>
                  <a:pt x="85" y="45"/>
                  <a:pt x="82" y="41"/>
                </a:cubicBezTo>
                <a:cubicBezTo>
                  <a:pt x="82" y="41"/>
                  <a:pt x="81" y="40"/>
                  <a:pt x="80" y="40"/>
                </a:cubicBezTo>
                <a:cubicBezTo>
                  <a:pt x="80" y="40"/>
                  <a:pt x="81" y="39"/>
                  <a:pt x="80" y="39"/>
                </a:cubicBezTo>
                <a:cubicBezTo>
                  <a:pt x="79" y="39"/>
                  <a:pt x="79" y="39"/>
                  <a:pt x="79" y="39"/>
                </a:cubicBezTo>
                <a:cubicBezTo>
                  <a:pt x="79" y="39"/>
                  <a:pt x="75" y="38"/>
                  <a:pt x="75" y="37"/>
                </a:cubicBezTo>
                <a:cubicBezTo>
                  <a:pt x="75" y="36"/>
                  <a:pt x="76" y="37"/>
                  <a:pt x="76" y="36"/>
                </a:cubicBezTo>
                <a:cubicBezTo>
                  <a:pt x="76" y="35"/>
                  <a:pt x="74" y="34"/>
                  <a:pt x="74" y="34"/>
                </a:cubicBezTo>
                <a:cubicBezTo>
                  <a:pt x="74" y="34"/>
                  <a:pt x="79" y="35"/>
                  <a:pt x="78" y="36"/>
                </a:cubicBezTo>
                <a:cubicBezTo>
                  <a:pt x="78" y="36"/>
                  <a:pt x="80" y="36"/>
                  <a:pt x="78" y="34"/>
                </a:cubicBezTo>
                <a:cubicBezTo>
                  <a:pt x="78" y="34"/>
                  <a:pt x="79" y="34"/>
                  <a:pt x="80" y="35"/>
                </a:cubicBezTo>
                <a:cubicBezTo>
                  <a:pt x="80" y="35"/>
                  <a:pt x="80" y="33"/>
                  <a:pt x="77" y="31"/>
                </a:cubicBezTo>
                <a:cubicBezTo>
                  <a:pt x="77" y="31"/>
                  <a:pt x="84" y="30"/>
                  <a:pt x="87" y="31"/>
                </a:cubicBezTo>
                <a:cubicBezTo>
                  <a:pt x="91" y="31"/>
                  <a:pt x="91" y="30"/>
                  <a:pt x="91" y="30"/>
                </a:cubicBezTo>
                <a:cubicBezTo>
                  <a:pt x="91" y="30"/>
                  <a:pt x="93" y="27"/>
                  <a:pt x="74" y="28"/>
                </a:cubicBezTo>
                <a:cubicBezTo>
                  <a:pt x="74" y="28"/>
                  <a:pt x="68" y="14"/>
                  <a:pt x="66" y="12"/>
                </a:cubicBezTo>
                <a:cubicBezTo>
                  <a:pt x="63" y="10"/>
                  <a:pt x="54" y="6"/>
                  <a:pt x="53" y="0"/>
                </a:cubicBezTo>
                <a:cubicBezTo>
                  <a:pt x="53" y="0"/>
                  <a:pt x="51" y="11"/>
                  <a:pt x="60" y="17"/>
                </a:cubicBezTo>
                <a:cubicBezTo>
                  <a:pt x="60" y="17"/>
                  <a:pt x="59" y="16"/>
                  <a:pt x="59" y="17"/>
                </a:cubicBezTo>
                <a:cubicBezTo>
                  <a:pt x="59" y="18"/>
                  <a:pt x="60" y="18"/>
                  <a:pt x="60" y="18"/>
                </a:cubicBezTo>
                <a:cubicBezTo>
                  <a:pt x="60" y="18"/>
                  <a:pt x="59" y="24"/>
                  <a:pt x="58" y="24"/>
                </a:cubicBezTo>
                <a:cubicBezTo>
                  <a:pt x="56" y="25"/>
                  <a:pt x="56" y="30"/>
                  <a:pt x="56" y="32"/>
                </a:cubicBezTo>
                <a:cubicBezTo>
                  <a:pt x="56" y="32"/>
                  <a:pt x="46" y="35"/>
                  <a:pt x="44" y="39"/>
                </a:cubicBezTo>
                <a:cubicBezTo>
                  <a:pt x="42" y="42"/>
                  <a:pt x="56" y="37"/>
                  <a:pt x="56" y="37"/>
                </a:cubicBezTo>
                <a:cubicBezTo>
                  <a:pt x="56" y="37"/>
                  <a:pt x="57" y="41"/>
                  <a:pt x="54" y="41"/>
                </a:cubicBezTo>
                <a:cubicBezTo>
                  <a:pt x="52" y="42"/>
                  <a:pt x="46" y="39"/>
                  <a:pt x="42" y="43"/>
                </a:cubicBezTo>
                <a:cubicBezTo>
                  <a:pt x="44" y="43"/>
                  <a:pt x="44" y="43"/>
                  <a:pt x="44" y="43"/>
                </a:cubicBezTo>
                <a:cubicBezTo>
                  <a:pt x="44" y="43"/>
                  <a:pt x="34" y="49"/>
                  <a:pt x="40" y="51"/>
                </a:cubicBezTo>
                <a:cubicBezTo>
                  <a:pt x="40" y="51"/>
                  <a:pt x="36" y="49"/>
                  <a:pt x="41" y="47"/>
                </a:cubicBezTo>
                <a:cubicBezTo>
                  <a:pt x="41" y="47"/>
                  <a:pt x="41" y="48"/>
                  <a:pt x="42" y="51"/>
                </a:cubicBezTo>
                <a:cubicBezTo>
                  <a:pt x="43" y="54"/>
                  <a:pt x="35" y="57"/>
                  <a:pt x="34" y="54"/>
                </a:cubicBezTo>
                <a:cubicBezTo>
                  <a:pt x="33" y="52"/>
                  <a:pt x="34" y="51"/>
                  <a:pt x="34" y="51"/>
                </a:cubicBezTo>
                <a:cubicBezTo>
                  <a:pt x="33" y="51"/>
                  <a:pt x="30" y="52"/>
                  <a:pt x="32" y="55"/>
                </a:cubicBezTo>
                <a:cubicBezTo>
                  <a:pt x="34" y="60"/>
                  <a:pt x="38" y="58"/>
                  <a:pt x="38" y="58"/>
                </a:cubicBezTo>
                <a:cubicBezTo>
                  <a:pt x="38" y="58"/>
                  <a:pt x="39" y="60"/>
                  <a:pt x="37" y="60"/>
                </a:cubicBezTo>
                <a:cubicBezTo>
                  <a:pt x="37" y="60"/>
                  <a:pt x="43" y="59"/>
                  <a:pt x="45" y="55"/>
                </a:cubicBezTo>
                <a:cubicBezTo>
                  <a:pt x="45" y="57"/>
                  <a:pt x="45" y="57"/>
                  <a:pt x="45" y="57"/>
                </a:cubicBezTo>
                <a:cubicBezTo>
                  <a:pt x="48" y="56"/>
                  <a:pt x="48" y="56"/>
                  <a:pt x="48" y="56"/>
                </a:cubicBezTo>
                <a:cubicBezTo>
                  <a:pt x="48" y="56"/>
                  <a:pt x="39" y="64"/>
                  <a:pt x="42" y="73"/>
                </a:cubicBezTo>
                <a:cubicBezTo>
                  <a:pt x="42" y="73"/>
                  <a:pt x="38" y="74"/>
                  <a:pt x="40" y="76"/>
                </a:cubicBezTo>
                <a:cubicBezTo>
                  <a:pt x="40" y="76"/>
                  <a:pt x="32" y="87"/>
                  <a:pt x="40" y="88"/>
                </a:cubicBezTo>
                <a:cubicBezTo>
                  <a:pt x="37" y="89"/>
                  <a:pt x="37" y="89"/>
                  <a:pt x="37" y="89"/>
                </a:cubicBezTo>
                <a:cubicBezTo>
                  <a:pt x="37" y="89"/>
                  <a:pt x="37" y="89"/>
                  <a:pt x="37" y="89"/>
                </a:cubicBezTo>
                <a:cubicBezTo>
                  <a:pt x="37" y="89"/>
                  <a:pt x="37" y="89"/>
                  <a:pt x="37" y="89"/>
                </a:cubicBezTo>
                <a:cubicBezTo>
                  <a:pt x="37" y="89"/>
                  <a:pt x="37" y="89"/>
                  <a:pt x="37" y="89"/>
                </a:cubicBezTo>
                <a:cubicBezTo>
                  <a:pt x="37" y="89"/>
                  <a:pt x="37" y="88"/>
                  <a:pt x="37" y="88"/>
                </a:cubicBezTo>
                <a:cubicBezTo>
                  <a:pt x="37" y="88"/>
                  <a:pt x="37" y="88"/>
                  <a:pt x="36" y="88"/>
                </a:cubicBezTo>
                <a:cubicBezTo>
                  <a:pt x="36" y="88"/>
                  <a:pt x="36" y="88"/>
                  <a:pt x="36" y="88"/>
                </a:cubicBezTo>
                <a:cubicBezTo>
                  <a:pt x="35" y="89"/>
                  <a:pt x="35" y="89"/>
                  <a:pt x="35" y="89"/>
                </a:cubicBezTo>
                <a:cubicBezTo>
                  <a:pt x="36" y="88"/>
                  <a:pt x="36" y="88"/>
                  <a:pt x="36" y="88"/>
                </a:cubicBezTo>
                <a:cubicBezTo>
                  <a:pt x="36" y="88"/>
                  <a:pt x="36" y="87"/>
                  <a:pt x="36" y="87"/>
                </a:cubicBezTo>
                <a:cubicBezTo>
                  <a:pt x="36" y="87"/>
                  <a:pt x="36" y="87"/>
                  <a:pt x="35" y="87"/>
                </a:cubicBezTo>
                <a:cubicBezTo>
                  <a:pt x="35" y="87"/>
                  <a:pt x="35" y="87"/>
                  <a:pt x="35" y="87"/>
                </a:cubicBezTo>
                <a:cubicBezTo>
                  <a:pt x="35" y="87"/>
                  <a:pt x="35" y="87"/>
                  <a:pt x="35" y="87"/>
                </a:cubicBezTo>
                <a:cubicBezTo>
                  <a:pt x="35" y="87"/>
                  <a:pt x="35" y="87"/>
                  <a:pt x="35" y="87"/>
                </a:cubicBezTo>
                <a:cubicBezTo>
                  <a:pt x="33" y="89"/>
                  <a:pt x="33" y="89"/>
                  <a:pt x="33" y="89"/>
                </a:cubicBezTo>
                <a:cubicBezTo>
                  <a:pt x="33" y="88"/>
                  <a:pt x="33" y="88"/>
                  <a:pt x="33" y="88"/>
                </a:cubicBezTo>
                <a:cubicBezTo>
                  <a:pt x="32" y="88"/>
                  <a:pt x="32" y="88"/>
                  <a:pt x="31" y="88"/>
                </a:cubicBezTo>
                <a:cubicBezTo>
                  <a:pt x="31" y="88"/>
                  <a:pt x="31" y="88"/>
                  <a:pt x="30" y="89"/>
                </a:cubicBezTo>
                <a:cubicBezTo>
                  <a:pt x="30" y="89"/>
                  <a:pt x="30" y="89"/>
                  <a:pt x="30" y="89"/>
                </a:cubicBezTo>
                <a:cubicBezTo>
                  <a:pt x="30" y="89"/>
                  <a:pt x="29" y="89"/>
                  <a:pt x="29" y="89"/>
                </a:cubicBezTo>
                <a:cubicBezTo>
                  <a:pt x="29" y="89"/>
                  <a:pt x="29" y="89"/>
                  <a:pt x="28" y="89"/>
                </a:cubicBezTo>
                <a:cubicBezTo>
                  <a:pt x="28" y="90"/>
                  <a:pt x="28" y="90"/>
                  <a:pt x="28" y="91"/>
                </a:cubicBezTo>
                <a:cubicBezTo>
                  <a:pt x="4" y="87"/>
                  <a:pt x="4" y="87"/>
                  <a:pt x="4" y="87"/>
                </a:cubicBezTo>
                <a:cubicBezTo>
                  <a:pt x="3" y="87"/>
                  <a:pt x="3" y="88"/>
                  <a:pt x="3" y="88"/>
                </a:cubicBezTo>
                <a:cubicBezTo>
                  <a:pt x="3" y="88"/>
                  <a:pt x="3" y="88"/>
                  <a:pt x="3" y="88"/>
                </a:cubicBezTo>
                <a:cubicBezTo>
                  <a:pt x="10" y="89"/>
                  <a:pt x="10" y="89"/>
                  <a:pt x="10" y="89"/>
                </a:cubicBezTo>
                <a:cubicBezTo>
                  <a:pt x="2" y="88"/>
                  <a:pt x="2" y="88"/>
                  <a:pt x="2" y="88"/>
                </a:cubicBezTo>
                <a:cubicBezTo>
                  <a:pt x="2" y="88"/>
                  <a:pt x="2" y="88"/>
                  <a:pt x="2" y="89"/>
                </a:cubicBezTo>
                <a:cubicBezTo>
                  <a:pt x="2" y="89"/>
                  <a:pt x="2" y="89"/>
                  <a:pt x="2" y="89"/>
                </a:cubicBezTo>
                <a:cubicBezTo>
                  <a:pt x="17" y="91"/>
                  <a:pt x="17" y="91"/>
                  <a:pt x="17" y="91"/>
                </a:cubicBezTo>
                <a:cubicBezTo>
                  <a:pt x="2" y="90"/>
                  <a:pt x="2" y="90"/>
                  <a:pt x="2" y="90"/>
                </a:cubicBezTo>
                <a:cubicBezTo>
                  <a:pt x="2" y="90"/>
                  <a:pt x="1" y="90"/>
                  <a:pt x="1" y="90"/>
                </a:cubicBezTo>
                <a:cubicBezTo>
                  <a:pt x="1" y="90"/>
                  <a:pt x="2" y="91"/>
                  <a:pt x="2" y="91"/>
                </a:cubicBezTo>
                <a:cubicBezTo>
                  <a:pt x="4" y="91"/>
                  <a:pt x="4" y="91"/>
                  <a:pt x="4" y="91"/>
                </a:cubicBezTo>
                <a:cubicBezTo>
                  <a:pt x="4" y="91"/>
                  <a:pt x="4" y="91"/>
                  <a:pt x="4" y="91"/>
                </a:cubicBezTo>
                <a:cubicBezTo>
                  <a:pt x="4" y="91"/>
                  <a:pt x="4" y="91"/>
                  <a:pt x="4" y="91"/>
                </a:cubicBezTo>
                <a:cubicBezTo>
                  <a:pt x="8" y="92"/>
                  <a:pt x="8" y="92"/>
                  <a:pt x="8" y="92"/>
                </a:cubicBezTo>
                <a:cubicBezTo>
                  <a:pt x="2" y="92"/>
                  <a:pt x="2" y="92"/>
                  <a:pt x="2" y="92"/>
                </a:cubicBezTo>
                <a:cubicBezTo>
                  <a:pt x="2" y="92"/>
                  <a:pt x="2" y="92"/>
                  <a:pt x="2" y="92"/>
                </a:cubicBezTo>
                <a:cubicBezTo>
                  <a:pt x="2" y="92"/>
                  <a:pt x="2" y="92"/>
                  <a:pt x="2" y="92"/>
                </a:cubicBezTo>
                <a:cubicBezTo>
                  <a:pt x="1" y="92"/>
                  <a:pt x="1" y="92"/>
                  <a:pt x="1" y="92"/>
                </a:cubicBezTo>
                <a:cubicBezTo>
                  <a:pt x="1" y="92"/>
                  <a:pt x="1" y="92"/>
                  <a:pt x="1" y="93"/>
                </a:cubicBezTo>
                <a:cubicBezTo>
                  <a:pt x="1" y="93"/>
                  <a:pt x="1" y="93"/>
                  <a:pt x="1" y="93"/>
                </a:cubicBezTo>
                <a:cubicBezTo>
                  <a:pt x="1" y="93"/>
                  <a:pt x="1" y="93"/>
                  <a:pt x="1" y="93"/>
                </a:cubicBezTo>
                <a:cubicBezTo>
                  <a:pt x="8" y="93"/>
                  <a:pt x="8" y="93"/>
                  <a:pt x="8" y="93"/>
                </a:cubicBezTo>
                <a:cubicBezTo>
                  <a:pt x="2" y="94"/>
                  <a:pt x="2" y="94"/>
                  <a:pt x="2" y="94"/>
                </a:cubicBezTo>
                <a:cubicBezTo>
                  <a:pt x="1" y="94"/>
                  <a:pt x="1" y="94"/>
                  <a:pt x="1" y="94"/>
                </a:cubicBezTo>
                <a:cubicBezTo>
                  <a:pt x="1" y="94"/>
                  <a:pt x="1" y="94"/>
                  <a:pt x="1" y="94"/>
                </a:cubicBezTo>
                <a:cubicBezTo>
                  <a:pt x="1" y="94"/>
                  <a:pt x="1" y="94"/>
                  <a:pt x="1" y="94"/>
                </a:cubicBezTo>
                <a:cubicBezTo>
                  <a:pt x="1" y="94"/>
                  <a:pt x="0" y="94"/>
                  <a:pt x="0" y="94"/>
                </a:cubicBezTo>
                <a:cubicBezTo>
                  <a:pt x="0" y="95"/>
                  <a:pt x="1" y="95"/>
                  <a:pt x="1" y="95"/>
                </a:cubicBezTo>
                <a:cubicBezTo>
                  <a:pt x="1" y="95"/>
                  <a:pt x="1" y="95"/>
                  <a:pt x="1" y="95"/>
                </a:cubicBezTo>
                <a:cubicBezTo>
                  <a:pt x="6" y="94"/>
                  <a:pt x="6" y="94"/>
                  <a:pt x="6" y="94"/>
                </a:cubicBezTo>
                <a:cubicBezTo>
                  <a:pt x="0" y="95"/>
                  <a:pt x="0" y="95"/>
                  <a:pt x="0" y="95"/>
                </a:cubicBezTo>
                <a:cubicBezTo>
                  <a:pt x="0" y="95"/>
                  <a:pt x="0" y="95"/>
                  <a:pt x="0" y="96"/>
                </a:cubicBezTo>
                <a:cubicBezTo>
                  <a:pt x="0" y="96"/>
                  <a:pt x="0" y="96"/>
                  <a:pt x="0" y="96"/>
                </a:cubicBezTo>
                <a:cubicBezTo>
                  <a:pt x="0" y="96"/>
                  <a:pt x="0" y="96"/>
                  <a:pt x="0" y="96"/>
                </a:cubicBezTo>
                <a:cubicBezTo>
                  <a:pt x="13" y="95"/>
                  <a:pt x="13" y="95"/>
                  <a:pt x="13" y="95"/>
                </a:cubicBezTo>
                <a:cubicBezTo>
                  <a:pt x="1" y="97"/>
                  <a:pt x="1" y="97"/>
                  <a:pt x="1" y="97"/>
                </a:cubicBezTo>
                <a:cubicBezTo>
                  <a:pt x="1" y="97"/>
                  <a:pt x="0" y="97"/>
                  <a:pt x="0" y="97"/>
                </a:cubicBezTo>
                <a:cubicBezTo>
                  <a:pt x="0" y="97"/>
                  <a:pt x="1" y="97"/>
                  <a:pt x="1" y="97"/>
                </a:cubicBezTo>
                <a:cubicBezTo>
                  <a:pt x="1" y="97"/>
                  <a:pt x="1" y="97"/>
                  <a:pt x="1" y="97"/>
                </a:cubicBezTo>
                <a:cubicBezTo>
                  <a:pt x="9" y="96"/>
                  <a:pt x="9" y="96"/>
                  <a:pt x="9" y="96"/>
                </a:cubicBezTo>
                <a:cubicBezTo>
                  <a:pt x="1" y="98"/>
                  <a:pt x="1" y="98"/>
                  <a:pt x="1" y="98"/>
                </a:cubicBezTo>
                <a:cubicBezTo>
                  <a:pt x="1" y="98"/>
                  <a:pt x="1" y="98"/>
                  <a:pt x="1" y="98"/>
                </a:cubicBezTo>
                <a:cubicBezTo>
                  <a:pt x="1" y="98"/>
                  <a:pt x="1" y="99"/>
                  <a:pt x="2" y="99"/>
                </a:cubicBezTo>
                <a:cubicBezTo>
                  <a:pt x="2" y="99"/>
                  <a:pt x="2" y="99"/>
                  <a:pt x="2" y="99"/>
                </a:cubicBezTo>
                <a:cubicBezTo>
                  <a:pt x="13" y="96"/>
                  <a:pt x="13" y="96"/>
                  <a:pt x="13" y="96"/>
                </a:cubicBezTo>
                <a:cubicBezTo>
                  <a:pt x="1" y="99"/>
                  <a:pt x="1" y="99"/>
                  <a:pt x="1" y="99"/>
                </a:cubicBezTo>
                <a:cubicBezTo>
                  <a:pt x="1" y="99"/>
                  <a:pt x="1" y="99"/>
                  <a:pt x="1" y="100"/>
                </a:cubicBezTo>
                <a:cubicBezTo>
                  <a:pt x="1" y="100"/>
                  <a:pt x="1" y="100"/>
                  <a:pt x="1" y="100"/>
                </a:cubicBezTo>
                <a:cubicBezTo>
                  <a:pt x="1" y="100"/>
                  <a:pt x="1" y="100"/>
                  <a:pt x="1" y="100"/>
                </a:cubicBezTo>
                <a:cubicBezTo>
                  <a:pt x="18" y="96"/>
                  <a:pt x="18" y="96"/>
                  <a:pt x="18" y="96"/>
                </a:cubicBezTo>
                <a:cubicBezTo>
                  <a:pt x="14" y="97"/>
                  <a:pt x="14" y="97"/>
                  <a:pt x="14" y="97"/>
                </a:cubicBezTo>
                <a:cubicBezTo>
                  <a:pt x="2" y="100"/>
                  <a:pt x="2" y="100"/>
                  <a:pt x="2" y="100"/>
                </a:cubicBezTo>
                <a:cubicBezTo>
                  <a:pt x="2" y="100"/>
                  <a:pt x="1" y="100"/>
                  <a:pt x="1" y="100"/>
                </a:cubicBezTo>
                <a:cubicBezTo>
                  <a:pt x="2" y="101"/>
                  <a:pt x="2" y="101"/>
                  <a:pt x="2" y="101"/>
                </a:cubicBezTo>
                <a:cubicBezTo>
                  <a:pt x="2" y="101"/>
                  <a:pt x="2" y="101"/>
                  <a:pt x="2" y="101"/>
                </a:cubicBezTo>
                <a:cubicBezTo>
                  <a:pt x="3" y="100"/>
                  <a:pt x="3" y="100"/>
                  <a:pt x="3" y="100"/>
                </a:cubicBezTo>
                <a:cubicBezTo>
                  <a:pt x="3" y="100"/>
                  <a:pt x="3" y="101"/>
                  <a:pt x="3" y="101"/>
                </a:cubicBezTo>
                <a:cubicBezTo>
                  <a:pt x="3" y="101"/>
                  <a:pt x="3" y="101"/>
                  <a:pt x="4" y="101"/>
                </a:cubicBezTo>
                <a:cubicBezTo>
                  <a:pt x="4" y="101"/>
                  <a:pt x="4" y="101"/>
                  <a:pt x="4" y="101"/>
                </a:cubicBezTo>
                <a:cubicBezTo>
                  <a:pt x="6" y="100"/>
                  <a:pt x="6" y="100"/>
                  <a:pt x="6" y="100"/>
                </a:cubicBezTo>
                <a:cubicBezTo>
                  <a:pt x="6" y="100"/>
                  <a:pt x="6" y="101"/>
                  <a:pt x="6" y="101"/>
                </a:cubicBezTo>
                <a:cubicBezTo>
                  <a:pt x="6" y="101"/>
                  <a:pt x="6" y="101"/>
                  <a:pt x="6" y="101"/>
                </a:cubicBezTo>
                <a:cubicBezTo>
                  <a:pt x="3" y="102"/>
                  <a:pt x="3" y="102"/>
                  <a:pt x="3" y="102"/>
                </a:cubicBezTo>
                <a:cubicBezTo>
                  <a:pt x="3" y="102"/>
                  <a:pt x="3" y="102"/>
                  <a:pt x="3" y="102"/>
                </a:cubicBezTo>
                <a:cubicBezTo>
                  <a:pt x="3" y="102"/>
                  <a:pt x="3" y="102"/>
                  <a:pt x="3" y="102"/>
                </a:cubicBezTo>
                <a:cubicBezTo>
                  <a:pt x="3" y="102"/>
                  <a:pt x="3" y="102"/>
                  <a:pt x="3" y="102"/>
                </a:cubicBezTo>
                <a:cubicBezTo>
                  <a:pt x="4" y="102"/>
                  <a:pt x="4" y="102"/>
                  <a:pt x="4" y="102"/>
                </a:cubicBezTo>
                <a:cubicBezTo>
                  <a:pt x="2" y="103"/>
                  <a:pt x="2" y="103"/>
                  <a:pt x="2" y="103"/>
                </a:cubicBezTo>
                <a:cubicBezTo>
                  <a:pt x="2" y="103"/>
                  <a:pt x="1" y="103"/>
                  <a:pt x="1" y="103"/>
                </a:cubicBezTo>
                <a:cubicBezTo>
                  <a:pt x="2" y="104"/>
                  <a:pt x="2" y="104"/>
                  <a:pt x="2" y="104"/>
                </a:cubicBezTo>
                <a:cubicBezTo>
                  <a:pt x="2" y="104"/>
                  <a:pt x="2" y="104"/>
                  <a:pt x="2" y="104"/>
                </a:cubicBezTo>
                <a:cubicBezTo>
                  <a:pt x="10" y="101"/>
                  <a:pt x="10" y="101"/>
                  <a:pt x="10" y="101"/>
                </a:cubicBezTo>
                <a:cubicBezTo>
                  <a:pt x="3" y="104"/>
                  <a:pt x="3" y="104"/>
                  <a:pt x="3" y="104"/>
                </a:cubicBezTo>
                <a:cubicBezTo>
                  <a:pt x="3" y="104"/>
                  <a:pt x="3" y="104"/>
                  <a:pt x="3" y="104"/>
                </a:cubicBezTo>
                <a:cubicBezTo>
                  <a:pt x="3" y="104"/>
                  <a:pt x="3" y="104"/>
                  <a:pt x="4" y="104"/>
                </a:cubicBezTo>
                <a:cubicBezTo>
                  <a:pt x="4" y="104"/>
                  <a:pt x="4" y="104"/>
                  <a:pt x="4" y="104"/>
                </a:cubicBezTo>
                <a:cubicBezTo>
                  <a:pt x="22" y="97"/>
                  <a:pt x="22" y="97"/>
                  <a:pt x="22" y="97"/>
                </a:cubicBezTo>
                <a:cubicBezTo>
                  <a:pt x="3" y="105"/>
                  <a:pt x="3" y="105"/>
                  <a:pt x="3" y="105"/>
                </a:cubicBezTo>
                <a:cubicBezTo>
                  <a:pt x="3" y="105"/>
                  <a:pt x="3" y="105"/>
                  <a:pt x="3" y="105"/>
                </a:cubicBezTo>
                <a:cubicBezTo>
                  <a:pt x="3" y="106"/>
                  <a:pt x="3" y="106"/>
                  <a:pt x="4" y="106"/>
                </a:cubicBezTo>
                <a:cubicBezTo>
                  <a:pt x="4" y="106"/>
                  <a:pt x="4" y="106"/>
                  <a:pt x="4" y="106"/>
                </a:cubicBezTo>
                <a:cubicBezTo>
                  <a:pt x="14" y="101"/>
                  <a:pt x="14" y="101"/>
                  <a:pt x="14" y="101"/>
                </a:cubicBezTo>
                <a:cubicBezTo>
                  <a:pt x="4" y="106"/>
                  <a:pt x="4" y="106"/>
                  <a:pt x="4" y="106"/>
                </a:cubicBezTo>
                <a:cubicBezTo>
                  <a:pt x="4" y="107"/>
                  <a:pt x="4" y="107"/>
                  <a:pt x="4" y="107"/>
                </a:cubicBezTo>
                <a:cubicBezTo>
                  <a:pt x="4" y="107"/>
                  <a:pt x="4" y="107"/>
                  <a:pt x="4" y="107"/>
                </a:cubicBezTo>
                <a:cubicBezTo>
                  <a:pt x="4" y="107"/>
                  <a:pt x="4" y="107"/>
                  <a:pt x="4" y="107"/>
                </a:cubicBezTo>
                <a:cubicBezTo>
                  <a:pt x="9" y="105"/>
                  <a:pt x="9" y="105"/>
                  <a:pt x="9" y="105"/>
                </a:cubicBezTo>
                <a:cubicBezTo>
                  <a:pt x="6" y="106"/>
                  <a:pt x="6" y="106"/>
                  <a:pt x="6" y="106"/>
                </a:cubicBezTo>
                <a:cubicBezTo>
                  <a:pt x="6" y="107"/>
                  <a:pt x="6" y="107"/>
                  <a:pt x="6" y="107"/>
                </a:cubicBezTo>
                <a:cubicBezTo>
                  <a:pt x="6" y="107"/>
                  <a:pt x="6" y="107"/>
                  <a:pt x="6" y="107"/>
                </a:cubicBezTo>
                <a:cubicBezTo>
                  <a:pt x="6" y="107"/>
                  <a:pt x="6" y="107"/>
                  <a:pt x="6" y="107"/>
                </a:cubicBezTo>
                <a:cubicBezTo>
                  <a:pt x="14" y="103"/>
                  <a:pt x="14" y="103"/>
                  <a:pt x="14" y="103"/>
                </a:cubicBezTo>
                <a:cubicBezTo>
                  <a:pt x="5" y="108"/>
                  <a:pt x="5" y="108"/>
                  <a:pt x="5" y="108"/>
                </a:cubicBezTo>
                <a:cubicBezTo>
                  <a:pt x="5" y="109"/>
                  <a:pt x="5" y="109"/>
                  <a:pt x="5" y="109"/>
                </a:cubicBezTo>
                <a:cubicBezTo>
                  <a:pt x="5" y="109"/>
                  <a:pt x="5" y="109"/>
                  <a:pt x="5" y="109"/>
                </a:cubicBezTo>
                <a:cubicBezTo>
                  <a:pt x="5" y="109"/>
                  <a:pt x="5" y="109"/>
                  <a:pt x="5" y="109"/>
                </a:cubicBezTo>
                <a:cubicBezTo>
                  <a:pt x="19" y="101"/>
                  <a:pt x="19" y="101"/>
                  <a:pt x="19" y="101"/>
                </a:cubicBezTo>
                <a:cubicBezTo>
                  <a:pt x="8" y="109"/>
                  <a:pt x="8" y="109"/>
                  <a:pt x="8" y="109"/>
                </a:cubicBezTo>
                <a:cubicBezTo>
                  <a:pt x="8" y="109"/>
                  <a:pt x="7" y="109"/>
                  <a:pt x="8" y="109"/>
                </a:cubicBezTo>
                <a:cubicBezTo>
                  <a:pt x="8" y="109"/>
                  <a:pt x="8" y="109"/>
                  <a:pt x="8" y="109"/>
                </a:cubicBezTo>
                <a:cubicBezTo>
                  <a:pt x="8" y="109"/>
                  <a:pt x="8" y="109"/>
                  <a:pt x="8" y="109"/>
                </a:cubicBezTo>
                <a:cubicBezTo>
                  <a:pt x="8" y="109"/>
                  <a:pt x="8" y="109"/>
                  <a:pt x="8" y="109"/>
                </a:cubicBezTo>
                <a:cubicBezTo>
                  <a:pt x="8" y="109"/>
                  <a:pt x="8" y="109"/>
                  <a:pt x="8" y="109"/>
                </a:cubicBezTo>
                <a:cubicBezTo>
                  <a:pt x="8" y="110"/>
                  <a:pt x="9" y="110"/>
                  <a:pt x="9" y="110"/>
                </a:cubicBezTo>
                <a:cubicBezTo>
                  <a:pt x="9" y="110"/>
                  <a:pt x="9" y="110"/>
                  <a:pt x="9" y="110"/>
                </a:cubicBezTo>
                <a:cubicBezTo>
                  <a:pt x="20" y="102"/>
                  <a:pt x="20" y="102"/>
                  <a:pt x="20" y="102"/>
                </a:cubicBezTo>
                <a:cubicBezTo>
                  <a:pt x="8" y="111"/>
                  <a:pt x="8" y="111"/>
                  <a:pt x="8" y="111"/>
                </a:cubicBezTo>
                <a:cubicBezTo>
                  <a:pt x="8" y="111"/>
                  <a:pt x="8" y="111"/>
                  <a:pt x="8" y="111"/>
                </a:cubicBezTo>
                <a:cubicBezTo>
                  <a:pt x="8" y="111"/>
                  <a:pt x="9" y="111"/>
                  <a:pt x="9" y="111"/>
                </a:cubicBezTo>
                <a:cubicBezTo>
                  <a:pt x="9" y="111"/>
                  <a:pt x="9" y="111"/>
                  <a:pt x="9" y="111"/>
                </a:cubicBezTo>
                <a:cubicBezTo>
                  <a:pt x="10" y="110"/>
                  <a:pt x="10" y="110"/>
                  <a:pt x="10" y="110"/>
                </a:cubicBezTo>
                <a:cubicBezTo>
                  <a:pt x="10" y="110"/>
                  <a:pt x="10" y="111"/>
                  <a:pt x="10" y="111"/>
                </a:cubicBezTo>
                <a:cubicBezTo>
                  <a:pt x="10" y="111"/>
                  <a:pt x="10" y="111"/>
                  <a:pt x="11" y="111"/>
                </a:cubicBezTo>
                <a:cubicBezTo>
                  <a:pt x="11" y="111"/>
                  <a:pt x="11" y="111"/>
                  <a:pt x="11" y="111"/>
                </a:cubicBezTo>
                <a:cubicBezTo>
                  <a:pt x="22" y="102"/>
                  <a:pt x="22" y="102"/>
                  <a:pt x="22" y="102"/>
                </a:cubicBezTo>
                <a:cubicBezTo>
                  <a:pt x="11" y="111"/>
                  <a:pt x="11" y="111"/>
                  <a:pt x="11" y="111"/>
                </a:cubicBezTo>
                <a:cubicBezTo>
                  <a:pt x="11" y="111"/>
                  <a:pt x="11" y="112"/>
                  <a:pt x="11" y="112"/>
                </a:cubicBezTo>
                <a:cubicBezTo>
                  <a:pt x="11" y="112"/>
                  <a:pt x="11" y="112"/>
                  <a:pt x="11" y="112"/>
                </a:cubicBezTo>
                <a:cubicBezTo>
                  <a:pt x="11" y="112"/>
                  <a:pt x="11" y="112"/>
                  <a:pt x="11" y="112"/>
                </a:cubicBezTo>
                <a:cubicBezTo>
                  <a:pt x="16" y="108"/>
                  <a:pt x="16" y="108"/>
                  <a:pt x="16" y="108"/>
                </a:cubicBezTo>
                <a:cubicBezTo>
                  <a:pt x="12" y="112"/>
                  <a:pt x="12" y="112"/>
                  <a:pt x="12" y="112"/>
                </a:cubicBezTo>
                <a:cubicBezTo>
                  <a:pt x="11" y="112"/>
                  <a:pt x="11" y="112"/>
                  <a:pt x="12" y="113"/>
                </a:cubicBezTo>
                <a:cubicBezTo>
                  <a:pt x="12" y="113"/>
                  <a:pt x="12" y="113"/>
                  <a:pt x="12" y="113"/>
                </a:cubicBezTo>
                <a:cubicBezTo>
                  <a:pt x="12" y="113"/>
                  <a:pt x="12" y="113"/>
                  <a:pt x="12" y="113"/>
                </a:cubicBezTo>
                <a:cubicBezTo>
                  <a:pt x="26" y="100"/>
                  <a:pt x="26" y="100"/>
                  <a:pt x="26" y="100"/>
                </a:cubicBezTo>
                <a:cubicBezTo>
                  <a:pt x="30" y="96"/>
                  <a:pt x="30" y="96"/>
                  <a:pt x="30" y="96"/>
                </a:cubicBezTo>
                <a:cubicBezTo>
                  <a:pt x="30" y="97"/>
                  <a:pt x="30" y="97"/>
                  <a:pt x="30" y="97"/>
                </a:cubicBezTo>
                <a:cubicBezTo>
                  <a:pt x="31" y="97"/>
                  <a:pt x="31" y="97"/>
                  <a:pt x="31" y="97"/>
                </a:cubicBezTo>
                <a:cubicBezTo>
                  <a:pt x="32" y="97"/>
                  <a:pt x="32" y="97"/>
                  <a:pt x="32" y="97"/>
                </a:cubicBezTo>
                <a:cubicBezTo>
                  <a:pt x="32" y="97"/>
                  <a:pt x="33" y="97"/>
                  <a:pt x="33" y="96"/>
                </a:cubicBezTo>
                <a:cubicBezTo>
                  <a:pt x="33" y="97"/>
                  <a:pt x="33" y="97"/>
                  <a:pt x="33" y="97"/>
                </a:cubicBezTo>
                <a:cubicBezTo>
                  <a:pt x="33" y="97"/>
                  <a:pt x="33" y="97"/>
                  <a:pt x="34" y="96"/>
                </a:cubicBezTo>
                <a:cubicBezTo>
                  <a:pt x="34" y="96"/>
                  <a:pt x="34" y="96"/>
                  <a:pt x="34" y="96"/>
                </a:cubicBezTo>
                <a:cubicBezTo>
                  <a:pt x="34" y="96"/>
                  <a:pt x="34" y="96"/>
                  <a:pt x="34" y="96"/>
                </a:cubicBezTo>
                <a:cubicBezTo>
                  <a:pt x="34" y="96"/>
                  <a:pt x="35" y="96"/>
                  <a:pt x="35" y="96"/>
                </a:cubicBezTo>
                <a:cubicBezTo>
                  <a:pt x="35" y="96"/>
                  <a:pt x="35" y="95"/>
                  <a:pt x="35" y="94"/>
                </a:cubicBezTo>
                <a:cubicBezTo>
                  <a:pt x="38" y="95"/>
                  <a:pt x="38" y="95"/>
                  <a:pt x="38" y="95"/>
                </a:cubicBezTo>
                <a:cubicBezTo>
                  <a:pt x="38" y="95"/>
                  <a:pt x="38" y="95"/>
                  <a:pt x="38" y="95"/>
                </a:cubicBezTo>
                <a:cubicBezTo>
                  <a:pt x="38" y="95"/>
                  <a:pt x="39" y="95"/>
                  <a:pt x="39" y="95"/>
                </a:cubicBezTo>
                <a:cubicBezTo>
                  <a:pt x="39" y="94"/>
                  <a:pt x="39" y="94"/>
                  <a:pt x="38" y="94"/>
                </a:cubicBezTo>
                <a:cubicBezTo>
                  <a:pt x="38" y="94"/>
                  <a:pt x="39" y="94"/>
                  <a:pt x="39" y="94"/>
                </a:cubicBezTo>
                <a:cubicBezTo>
                  <a:pt x="39" y="94"/>
                  <a:pt x="39" y="94"/>
                  <a:pt x="39" y="94"/>
                </a:cubicBezTo>
                <a:cubicBezTo>
                  <a:pt x="39" y="94"/>
                  <a:pt x="39" y="94"/>
                  <a:pt x="39" y="94"/>
                </a:cubicBezTo>
                <a:cubicBezTo>
                  <a:pt x="39" y="94"/>
                  <a:pt x="39" y="94"/>
                  <a:pt x="39" y="94"/>
                </a:cubicBezTo>
                <a:cubicBezTo>
                  <a:pt x="39" y="94"/>
                  <a:pt x="39" y="94"/>
                  <a:pt x="39" y="93"/>
                </a:cubicBezTo>
                <a:cubicBezTo>
                  <a:pt x="39" y="93"/>
                  <a:pt x="39" y="93"/>
                  <a:pt x="39" y="93"/>
                </a:cubicBezTo>
                <a:cubicBezTo>
                  <a:pt x="37" y="93"/>
                  <a:pt x="37" y="93"/>
                  <a:pt x="37" y="93"/>
                </a:cubicBezTo>
                <a:cubicBezTo>
                  <a:pt x="39" y="93"/>
                  <a:pt x="39" y="93"/>
                  <a:pt x="39" y="93"/>
                </a:cubicBezTo>
                <a:cubicBezTo>
                  <a:pt x="39" y="93"/>
                  <a:pt x="39" y="92"/>
                  <a:pt x="39" y="92"/>
                </a:cubicBezTo>
                <a:cubicBezTo>
                  <a:pt x="39" y="92"/>
                  <a:pt x="39" y="92"/>
                  <a:pt x="39" y="92"/>
                </a:cubicBezTo>
                <a:cubicBezTo>
                  <a:pt x="39" y="92"/>
                  <a:pt x="39" y="92"/>
                  <a:pt x="39" y="92"/>
                </a:cubicBezTo>
                <a:cubicBezTo>
                  <a:pt x="46" y="90"/>
                  <a:pt x="46" y="90"/>
                  <a:pt x="46" y="90"/>
                </a:cubicBezTo>
                <a:cubicBezTo>
                  <a:pt x="46" y="90"/>
                  <a:pt x="43" y="98"/>
                  <a:pt x="34" y="102"/>
                </a:cubicBezTo>
                <a:cubicBezTo>
                  <a:pt x="26" y="106"/>
                  <a:pt x="19" y="113"/>
                  <a:pt x="19" y="113"/>
                </a:cubicBezTo>
                <a:cubicBezTo>
                  <a:pt x="21" y="113"/>
                  <a:pt x="21" y="113"/>
                  <a:pt x="21" y="113"/>
                </a:cubicBezTo>
                <a:cubicBezTo>
                  <a:pt x="21" y="113"/>
                  <a:pt x="15" y="122"/>
                  <a:pt x="23" y="127"/>
                </a:cubicBezTo>
                <a:cubicBezTo>
                  <a:pt x="23" y="127"/>
                  <a:pt x="18" y="120"/>
                  <a:pt x="25" y="118"/>
                </a:cubicBezTo>
                <a:cubicBezTo>
                  <a:pt x="26" y="120"/>
                  <a:pt x="26" y="120"/>
                  <a:pt x="26" y="120"/>
                </a:cubicBezTo>
                <a:cubicBezTo>
                  <a:pt x="26" y="120"/>
                  <a:pt x="28" y="117"/>
                  <a:pt x="30" y="118"/>
                </a:cubicBezTo>
                <a:cubicBezTo>
                  <a:pt x="32" y="118"/>
                  <a:pt x="34" y="116"/>
                  <a:pt x="34" y="116"/>
                </a:cubicBezTo>
                <a:cubicBezTo>
                  <a:pt x="34" y="117"/>
                  <a:pt x="34" y="117"/>
                  <a:pt x="34" y="117"/>
                </a:cubicBezTo>
                <a:cubicBezTo>
                  <a:pt x="34" y="117"/>
                  <a:pt x="38" y="117"/>
                  <a:pt x="40" y="110"/>
                </a:cubicBezTo>
                <a:cubicBezTo>
                  <a:pt x="40" y="110"/>
                  <a:pt x="41" y="113"/>
                  <a:pt x="39" y="115"/>
                </a:cubicBezTo>
                <a:cubicBezTo>
                  <a:pt x="39" y="115"/>
                  <a:pt x="51" y="115"/>
                  <a:pt x="56" y="111"/>
                </a:cubicBezTo>
                <a:cubicBezTo>
                  <a:pt x="61" y="108"/>
                  <a:pt x="83" y="91"/>
                  <a:pt x="76" y="86"/>
                </a:cubicBezTo>
                <a:cubicBezTo>
                  <a:pt x="76" y="86"/>
                  <a:pt x="80" y="83"/>
                  <a:pt x="73" y="81"/>
                </a:cubicBezTo>
                <a:cubicBezTo>
                  <a:pt x="86" y="77"/>
                  <a:pt x="86" y="77"/>
                  <a:pt x="86" y="77"/>
                </a:cubicBezTo>
                <a:cubicBezTo>
                  <a:pt x="86" y="77"/>
                  <a:pt x="87" y="80"/>
                  <a:pt x="89" y="78"/>
                </a:cubicBezTo>
                <a:cubicBezTo>
                  <a:pt x="89" y="78"/>
                  <a:pt x="91" y="79"/>
                  <a:pt x="92" y="77"/>
                </a:cubicBezTo>
                <a:cubicBezTo>
                  <a:pt x="92" y="77"/>
                  <a:pt x="94" y="78"/>
                  <a:pt x="94" y="75"/>
                </a:cubicBezTo>
                <a:cubicBezTo>
                  <a:pt x="107" y="71"/>
                  <a:pt x="107" y="71"/>
                  <a:pt x="107" y="71"/>
                </a:cubicBezTo>
                <a:cubicBezTo>
                  <a:pt x="107" y="71"/>
                  <a:pt x="109" y="69"/>
                  <a:pt x="107" y="68"/>
                </a:cubicBezTo>
                <a:close/>
                <a:moveTo>
                  <a:pt x="36" y="90"/>
                </a:moveTo>
                <a:cubicBezTo>
                  <a:pt x="36" y="90"/>
                  <a:pt x="36" y="90"/>
                  <a:pt x="36" y="90"/>
                </a:cubicBezTo>
                <a:cubicBezTo>
                  <a:pt x="36" y="90"/>
                  <a:pt x="36" y="90"/>
                  <a:pt x="36" y="90"/>
                </a:cubicBezTo>
                <a:close/>
                <a:moveTo>
                  <a:pt x="65" y="80"/>
                </a:moveTo>
                <a:cubicBezTo>
                  <a:pt x="65" y="80"/>
                  <a:pt x="62" y="78"/>
                  <a:pt x="57" y="78"/>
                </a:cubicBezTo>
                <a:cubicBezTo>
                  <a:pt x="52" y="70"/>
                  <a:pt x="52" y="70"/>
                  <a:pt x="52" y="70"/>
                </a:cubicBezTo>
                <a:cubicBezTo>
                  <a:pt x="52" y="70"/>
                  <a:pt x="52" y="66"/>
                  <a:pt x="54" y="66"/>
                </a:cubicBezTo>
                <a:cubicBezTo>
                  <a:pt x="54" y="66"/>
                  <a:pt x="56" y="68"/>
                  <a:pt x="59" y="67"/>
                </a:cubicBezTo>
                <a:cubicBezTo>
                  <a:pt x="61" y="66"/>
                  <a:pt x="60" y="64"/>
                  <a:pt x="60" y="64"/>
                </a:cubicBezTo>
                <a:cubicBezTo>
                  <a:pt x="60" y="64"/>
                  <a:pt x="75" y="71"/>
                  <a:pt x="79" y="75"/>
                </a:cubicBezTo>
                <a:lnTo>
                  <a:pt x="65" y="80"/>
                </a:lnTo>
                <a:close/>
              </a:path>
            </a:pathLst>
          </a:custGeom>
          <a:solidFill>
            <a:srgbClr val="221E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7"/>
          <p:cNvSpPr/>
          <p:nvPr/>
        </p:nvSpPr>
        <p:spPr bwMode="auto">
          <a:xfrm>
            <a:off x="2362822" y="165519"/>
            <a:ext cx="568852" cy="415545"/>
          </a:xfrm>
          <a:custGeom>
            <a:avLst/>
            <a:gdLst>
              <a:gd name="T0" fmla="*/ 52 w 52"/>
              <a:gd name="T1" fmla="*/ 5 h 38"/>
              <a:gd name="T2" fmla="*/ 29 w 52"/>
              <a:gd name="T3" fmla="*/ 9 h 38"/>
              <a:gd name="T4" fmla="*/ 29 w 52"/>
              <a:gd name="T5" fmla="*/ 26 h 38"/>
              <a:gd name="T6" fmla="*/ 27 w 52"/>
              <a:gd name="T7" fmla="*/ 24 h 38"/>
              <a:gd name="T8" fmla="*/ 25 w 52"/>
              <a:gd name="T9" fmla="*/ 19 h 38"/>
              <a:gd name="T10" fmla="*/ 25 w 52"/>
              <a:gd name="T11" fmla="*/ 23 h 38"/>
              <a:gd name="T12" fmla="*/ 22 w 52"/>
              <a:gd name="T13" fmla="*/ 25 h 38"/>
              <a:gd name="T14" fmla="*/ 18 w 52"/>
              <a:gd name="T15" fmla="*/ 22 h 38"/>
              <a:gd name="T16" fmla="*/ 19 w 52"/>
              <a:gd name="T17" fmla="*/ 26 h 38"/>
              <a:gd name="T18" fmla="*/ 0 w 52"/>
              <a:gd name="T19" fmla="*/ 29 h 38"/>
              <a:gd name="T20" fmla="*/ 7 w 52"/>
              <a:gd name="T21" fmla="*/ 31 h 38"/>
              <a:gd name="T22" fmla="*/ 17 w 52"/>
              <a:gd name="T23" fmla="*/ 31 h 38"/>
              <a:gd name="T24" fmla="*/ 22 w 52"/>
              <a:gd name="T25" fmla="*/ 29 h 38"/>
              <a:gd name="T26" fmla="*/ 24 w 52"/>
              <a:gd name="T27" fmla="*/ 31 h 38"/>
              <a:gd name="T28" fmla="*/ 34 w 52"/>
              <a:gd name="T29" fmla="*/ 38 h 38"/>
              <a:gd name="T30" fmla="*/ 32 w 52"/>
              <a:gd name="T31" fmla="*/ 27 h 38"/>
              <a:gd name="T32" fmla="*/ 38 w 52"/>
              <a:gd name="T33" fmla="*/ 23 h 38"/>
              <a:gd name="T34" fmla="*/ 44 w 52"/>
              <a:gd name="T35" fmla="*/ 14 h 38"/>
              <a:gd name="T36" fmla="*/ 52 w 52"/>
              <a:gd name="T37" fmla="*/ 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 h="38">
                <a:moveTo>
                  <a:pt x="52" y="5"/>
                </a:moveTo>
                <a:cubicBezTo>
                  <a:pt x="39" y="0"/>
                  <a:pt x="29" y="9"/>
                  <a:pt x="29" y="9"/>
                </a:cubicBezTo>
                <a:cubicBezTo>
                  <a:pt x="34" y="15"/>
                  <a:pt x="29" y="26"/>
                  <a:pt x="29" y="26"/>
                </a:cubicBezTo>
                <a:cubicBezTo>
                  <a:pt x="28" y="25"/>
                  <a:pt x="27" y="24"/>
                  <a:pt x="27" y="24"/>
                </a:cubicBezTo>
                <a:cubicBezTo>
                  <a:pt x="27" y="22"/>
                  <a:pt x="25" y="19"/>
                  <a:pt x="25" y="19"/>
                </a:cubicBezTo>
                <a:cubicBezTo>
                  <a:pt x="24" y="21"/>
                  <a:pt x="25" y="23"/>
                  <a:pt x="25" y="23"/>
                </a:cubicBezTo>
                <a:cubicBezTo>
                  <a:pt x="24" y="23"/>
                  <a:pt x="22" y="25"/>
                  <a:pt x="22" y="25"/>
                </a:cubicBezTo>
                <a:cubicBezTo>
                  <a:pt x="20" y="22"/>
                  <a:pt x="18" y="22"/>
                  <a:pt x="18" y="22"/>
                </a:cubicBezTo>
                <a:cubicBezTo>
                  <a:pt x="19" y="24"/>
                  <a:pt x="19" y="25"/>
                  <a:pt x="19" y="26"/>
                </a:cubicBezTo>
                <a:cubicBezTo>
                  <a:pt x="15" y="24"/>
                  <a:pt x="7" y="23"/>
                  <a:pt x="0" y="29"/>
                </a:cubicBezTo>
                <a:cubicBezTo>
                  <a:pt x="0" y="29"/>
                  <a:pt x="6" y="27"/>
                  <a:pt x="7" y="31"/>
                </a:cubicBezTo>
                <a:cubicBezTo>
                  <a:pt x="7" y="31"/>
                  <a:pt x="15" y="27"/>
                  <a:pt x="17" y="31"/>
                </a:cubicBezTo>
                <a:cubicBezTo>
                  <a:pt x="17" y="31"/>
                  <a:pt x="19" y="30"/>
                  <a:pt x="22" y="29"/>
                </a:cubicBezTo>
                <a:cubicBezTo>
                  <a:pt x="23" y="31"/>
                  <a:pt x="24" y="31"/>
                  <a:pt x="24" y="31"/>
                </a:cubicBezTo>
                <a:cubicBezTo>
                  <a:pt x="30" y="30"/>
                  <a:pt x="34" y="38"/>
                  <a:pt x="34" y="38"/>
                </a:cubicBezTo>
                <a:cubicBezTo>
                  <a:pt x="35" y="31"/>
                  <a:pt x="32" y="27"/>
                  <a:pt x="32" y="27"/>
                </a:cubicBezTo>
                <a:cubicBezTo>
                  <a:pt x="31" y="23"/>
                  <a:pt x="38" y="23"/>
                  <a:pt x="38" y="23"/>
                </a:cubicBezTo>
                <a:cubicBezTo>
                  <a:pt x="37" y="16"/>
                  <a:pt x="44" y="14"/>
                  <a:pt x="44" y="14"/>
                </a:cubicBezTo>
                <a:cubicBezTo>
                  <a:pt x="42" y="8"/>
                  <a:pt x="52" y="5"/>
                  <a:pt x="52" y="5"/>
                </a:cubicBezTo>
                <a:close/>
              </a:path>
            </a:pathLst>
          </a:custGeom>
          <a:solidFill>
            <a:srgbClr val="000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8"/>
          <p:cNvSpPr/>
          <p:nvPr/>
        </p:nvSpPr>
        <p:spPr bwMode="auto">
          <a:xfrm>
            <a:off x="10599860" y="491242"/>
            <a:ext cx="564816" cy="423614"/>
          </a:xfrm>
          <a:custGeom>
            <a:avLst/>
            <a:gdLst>
              <a:gd name="T0" fmla="*/ 52 w 52"/>
              <a:gd name="T1" fmla="*/ 6 h 39"/>
              <a:gd name="T2" fmla="*/ 29 w 52"/>
              <a:gd name="T3" fmla="*/ 10 h 39"/>
              <a:gd name="T4" fmla="*/ 28 w 52"/>
              <a:gd name="T5" fmla="*/ 27 h 39"/>
              <a:gd name="T6" fmla="*/ 27 w 52"/>
              <a:gd name="T7" fmla="*/ 24 h 39"/>
              <a:gd name="T8" fmla="*/ 25 w 52"/>
              <a:gd name="T9" fmla="*/ 20 h 39"/>
              <a:gd name="T10" fmla="*/ 24 w 52"/>
              <a:gd name="T11" fmla="*/ 24 h 39"/>
              <a:gd name="T12" fmla="*/ 21 w 52"/>
              <a:gd name="T13" fmla="*/ 25 h 39"/>
              <a:gd name="T14" fmla="*/ 18 w 52"/>
              <a:gd name="T15" fmla="*/ 23 h 39"/>
              <a:gd name="T16" fmla="*/ 19 w 52"/>
              <a:gd name="T17" fmla="*/ 26 h 39"/>
              <a:gd name="T18" fmla="*/ 0 w 52"/>
              <a:gd name="T19" fmla="*/ 30 h 39"/>
              <a:gd name="T20" fmla="*/ 7 w 52"/>
              <a:gd name="T21" fmla="*/ 31 h 39"/>
              <a:gd name="T22" fmla="*/ 17 w 52"/>
              <a:gd name="T23" fmla="*/ 32 h 39"/>
              <a:gd name="T24" fmla="*/ 21 w 52"/>
              <a:gd name="T25" fmla="*/ 30 h 39"/>
              <a:gd name="T26" fmla="*/ 24 w 52"/>
              <a:gd name="T27" fmla="*/ 31 h 39"/>
              <a:gd name="T28" fmla="*/ 34 w 52"/>
              <a:gd name="T29" fmla="*/ 39 h 39"/>
              <a:gd name="T30" fmla="*/ 31 w 52"/>
              <a:gd name="T31" fmla="*/ 27 h 39"/>
              <a:gd name="T32" fmla="*/ 38 w 52"/>
              <a:gd name="T33" fmla="*/ 24 h 39"/>
              <a:gd name="T34" fmla="*/ 44 w 52"/>
              <a:gd name="T35" fmla="*/ 15 h 39"/>
              <a:gd name="T36" fmla="*/ 52 w 52"/>
              <a:gd name="T37" fmla="*/ 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 h="39">
                <a:moveTo>
                  <a:pt x="52" y="6"/>
                </a:moveTo>
                <a:cubicBezTo>
                  <a:pt x="39" y="0"/>
                  <a:pt x="29" y="10"/>
                  <a:pt x="29" y="10"/>
                </a:cubicBezTo>
                <a:cubicBezTo>
                  <a:pt x="34" y="15"/>
                  <a:pt x="28" y="27"/>
                  <a:pt x="28" y="27"/>
                </a:cubicBezTo>
                <a:cubicBezTo>
                  <a:pt x="28" y="25"/>
                  <a:pt x="27" y="24"/>
                  <a:pt x="27" y="24"/>
                </a:cubicBezTo>
                <a:cubicBezTo>
                  <a:pt x="27" y="22"/>
                  <a:pt x="25" y="20"/>
                  <a:pt x="25" y="20"/>
                </a:cubicBezTo>
                <a:cubicBezTo>
                  <a:pt x="24" y="22"/>
                  <a:pt x="24" y="24"/>
                  <a:pt x="24" y="24"/>
                </a:cubicBezTo>
                <a:cubicBezTo>
                  <a:pt x="23" y="24"/>
                  <a:pt x="21" y="25"/>
                  <a:pt x="21" y="25"/>
                </a:cubicBezTo>
                <a:cubicBezTo>
                  <a:pt x="20" y="23"/>
                  <a:pt x="18" y="23"/>
                  <a:pt x="18" y="23"/>
                </a:cubicBezTo>
                <a:cubicBezTo>
                  <a:pt x="18" y="24"/>
                  <a:pt x="19" y="25"/>
                  <a:pt x="19" y="26"/>
                </a:cubicBezTo>
                <a:cubicBezTo>
                  <a:pt x="14" y="25"/>
                  <a:pt x="7" y="24"/>
                  <a:pt x="0" y="30"/>
                </a:cubicBezTo>
                <a:cubicBezTo>
                  <a:pt x="0" y="30"/>
                  <a:pt x="6" y="28"/>
                  <a:pt x="7" y="31"/>
                </a:cubicBezTo>
                <a:cubicBezTo>
                  <a:pt x="7" y="31"/>
                  <a:pt x="15" y="28"/>
                  <a:pt x="17" y="32"/>
                </a:cubicBezTo>
                <a:cubicBezTo>
                  <a:pt x="17" y="32"/>
                  <a:pt x="19" y="30"/>
                  <a:pt x="21" y="30"/>
                </a:cubicBezTo>
                <a:cubicBezTo>
                  <a:pt x="23" y="31"/>
                  <a:pt x="24" y="31"/>
                  <a:pt x="24" y="31"/>
                </a:cubicBezTo>
                <a:cubicBezTo>
                  <a:pt x="30" y="30"/>
                  <a:pt x="34" y="39"/>
                  <a:pt x="34" y="39"/>
                </a:cubicBezTo>
                <a:cubicBezTo>
                  <a:pt x="35" y="32"/>
                  <a:pt x="31" y="27"/>
                  <a:pt x="31" y="27"/>
                </a:cubicBezTo>
                <a:cubicBezTo>
                  <a:pt x="31" y="23"/>
                  <a:pt x="38" y="24"/>
                  <a:pt x="38" y="24"/>
                </a:cubicBezTo>
                <a:cubicBezTo>
                  <a:pt x="37" y="16"/>
                  <a:pt x="44" y="15"/>
                  <a:pt x="44" y="15"/>
                </a:cubicBezTo>
                <a:cubicBezTo>
                  <a:pt x="42" y="9"/>
                  <a:pt x="52" y="6"/>
                  <a:pt x="52" y="6"/>
                </a:cubicBezTo>
                <a:close/>
              </a:path>
            </a:pathLst>
          </a:custGeom>
          <a:solidFill>
            <a:srgbClr val="000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9"/>
          <p:cNvSpPr/>
          <p:nvPr/>
        </p:nvSpPr>
        <p:spPr bwMode="auto">
          <a:xfrm>
            <a:off x="5713358" y="664887"/>
            <a:ext cx="544646" cy="403440"/>
          </a:xfrm>
          <a:custGeom>
            <a:avLst/>
            <a:gdLst>
              <a:gd name="T0" fmla="*/ 0 w 50"/>
              <a:gd name="T1" fmla="*/ 6 h 37"/>
              <a:gd name="T2" fmla="*/ 22 w 50"/>
              <a:gd name="T3" fmla="*/ 9 h 37"/>
              <a:gd name="T4" fmla="*/ 23 w 50"/>
              <a:gd name="T5" fmla="*/ 26 h 37"/>
              <a:gd name="T6" fmla="*/ 24 w 50"/>
              <a:gd name="T7" fmla="*/ 23 h 37"/>
              <a:gd name="T8" fmla="*/ 26 w 50"/>
              <a:gd name="T9" fmla="*/ 19 h 37"/>
              <a:gd name="T10" fmla="*/ 27 w 50"/>
              <a:gd name="T11" fmla="*/ 23 h 37"/>
              <a:gd name="T12" fmla="*/ 29 w 50"/>
              <a:gd name="T13" fmla="*/ 24 h 37"/>
              <a:gd name="T14" fmla="*/ 33 w 50"/>
              <a:gd name="T15" fmla="*/ 22 h 37"/>
              <a:gd name="T16" fmla="*/ 32 w 50"/>
              <a:gd name="T17" fmla="*/ 25 h 37"/>
              <a:gd name="T18" fmla="*/ 50 w 50"/>
              <a:gd name="T19" fmla="*/ 28 h 37"/>
              <a:gd name="T20" fmla="*/ 43 w 50"/>
              <a:gd name="T21" fmla="*/ 30 h 37"/>
              <a:gd name="T22" fmla="*/ 34 w 50"/>
              <a:gd name="T23" fmla="*/ 31 h 37"/>
              <a:gd name="T24" fmla="*/ 29 w 50"/>
              <a:gd name="T25" fmla="*/ 28 h 37"/>
              <a:gd name="T26" fmla="*/ 27 w 50"/>
              <a:gd name="T27" fmla="*/ 30 h 37"/>
              <a:gd name="T28" fmla="*/ 18 w 50"/>
              <a:gd name="T29" fmla="*/ 37 h 37"/>
              <a:gd name="T30" fmla="*/ 20 w 50"/>
              <a:gd name="T31" fmla="*/ 26 h 37"/>
              <a:gd name="T32" fmla="*/ 14 w 50"/>
              <a:gd name="T33" fmla="*/ 23 h 37"/>
              <a:gd name="T34" fmla="*/ 8 w 50"/>
              <a:gd name="T35" fmla="*/ 14 h 37"/>
              <a:gd name="T36" fmla="*/ 0 w 50"/>
              <a:gd name="T37"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 h="37">
                <a:moveTo>
                  <a:pt x="0" y="6"/>
                </a:moveTo>
                <a:cubicBezTo>
                  <a:pt x="13" y="0"/>
                  <a:pt x="22" y="9"/>
                  <a:pt x="22" y="9"/>
                </a:cubicBezTo>
                <a:cubicBezTo>
                  <a:pt x="18" y="15"/>
                  <a:pt x="23" y="26"/>
                  <a:pt x="23" y="26"/>
                </a:cubicBezTo>
                <a:cubicBezTo>
                  <a:pt x="23" y="24"/>
                  <a:pt x="24" y="23"/>
                  <a:pt x="24" y="23"/>
                </a:cubicBezTo>
                <a:cubicBezTo>
                  <a:pt x="24" y="21"/>
                  <a:pt x="26" y="19"/>
                  <a:pt x="26" y="19"/>
                </a:cubicBezTo>
                <a:cubicBezTo>
                  <a:pt x="27" y="21"/>
                  <a:pt x="27" y="23"/>
                  <a:pt x="27" y="23"/>
                </a:cubicBezTo>
                <a:cubicBezTo>
                  <a:pt x="28" y="23"/>
                  <a:pt x="29" y="24"/>
                  <a:pt x="29" y="24"/>
                </a:cubicBezTo>
                <a:cubicBezTo>
                  <a:pt x="31" y="22"/>
                  <a:pt x="33" y="22"/>
                  <a:pt x="33" y="22"/>
                </a:cubicBezTo>
                <a:cubicBezTo>
                  <a:pt x="32" y="23"/>
                  <a:pt x="32" y="24"/>
                  <a:pt x="32" y="25"/>
                </a:cubicBezTo>
                <a:cubicBezTo>
                  <a:pt x="36" y="24"/>
                  <a:pt x="43" y="23"/>
                  <a:pt x="50" y="28"/>
                </a:cubicBezTo>
                <a:cubicBezTo>
                  <a:pt x="50" y="28"/>
                  <a:pt x="44" y="27"/>
                  <a:pt x="43" y="30"/>
                </a:cubicBezTo>
                <a:cubicBezTo>
                  <a:pt x="43" y="30"/>
                  <a:pt x="36" y="27"/>
                  <a:pt x="34" y="31"/>
                </a:cubicBezTo>
                <a:cubicBezTo>
                  <a:pt x="34" y="31"/>
                  <a:pt x="32" y="29"/>
                  <a:pt x="29" y="28"/>
                </a:cubicBezTo>
                <a:cubicBezTo>
                  <a:pt x="28" y="30"/>
                  <a:pt x="27" y="30"/>
                  <a:pt x="27" y="30"/>
                </a:cubicBezTo>
                <a:cubicBezTo>
                  <a:pt x="21" y="29"/>
                  <a:pt x="18" y="37"/>
                  <a:pt x="18" y="37"/>
                </a:cubicBezTo>
                <a:cubicBezTo>
                  <a:pt x="16" y="30"/>
                  <a:pt x="20" y="26"/>
                  <a:pt x="20" y="26"/>
                </a:cubicBezTo>
                <a:cubicBezTo>
                  <a:pt x="20" y="22"/>
                  <a:pt x="14" y="23"/>
                  <a:pt x="14" y="23"/>
                </a:cubicBezTo>
                <a:cubicBezTo>
                  <a:pt x="15" y="16"/>
                  <a:pt x="8" y="14"/>
                  <a:pt x="8" y="14"/>
                </a:cubicBezTo>
                <a:cubicBezTo>
                  <a:pt x="10" y="8"/>
                  <a:pt x="0" y="6"/>
                  <a:pt x="0" y="6"/>
                </a:cubicBezTo>
                <a:close/>
              </a:path>
            </a:pathLst>
          </a:custGeom>
          <a:solidFill>
            <a:srgbClr val="000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3"/>
          <p:cNvSpPr>
            <a:spLocks noEditPoints="1"/>
          </p:cNvSpPr>
          <p:nvPr/>
        </p:nvSpPr>
        <p:spPr bwMode="auto">
          <a:xfrm rot="21207550">
            <a:off x="-457025" y="3936941"/>
            <a:ext cx="11522710" cy="4701763"/>
          </a:xfrm>
          <a:custGeom>
            <a:avLst/>
            <a:gdLst>
              <a:gd name="T0" fmla="*/ 2941 w 3056"/>
              <a:gd name="T1" fmla="*/ 887 h 1245"/>
              <a:gd name="T2" fmla="*/ 2876 w 3056"/>
              <a:gd name="T3" fmla="*/ 799 h 1245"/>
              <a:gd name="T4" fmla="*/ 2816 w 3056"/>
              <a:gd name="T5" fmla="*/ 743 h 1245"/>
              <a:gd name="T6" fmla="*/ 2736 w 3056"/>
              <a:gd name="T7" fmla="*/ 702 h 1245"/>
              <a:gd name="T8" fmla="*/ 2690 w 3056"/>
              <a:gd name="T9" fmla="*/ 652 h 1245"/>
              <a:gd name="T10" fmla="*/ 2604 w 3056"/>
              <a:gd name="T11" fmla="*/ 611 h 1245"/>
              <a:gd name="T12" fmla="*/ 2525 w 3056"/>
              <a:gd name="T13" fmla="*/ 530 h 1245"/>
              <a:gd name="T14" fmla="*/ 2483 w 3056"/>
              <a:gd name="T15" fmla="*/ 458 h 1245"/>
              <a:gd name="T16" fmla="*/ 2442 w 3056"/>
              <a:gd name="T17" fmla="*/ 385 h 1245"/>
              <a:gd name="T18" fmla="*/ 2369 w 3056"/>
              <a:gd name="T19" fmla="*/ 366 h 1245"/>
              <a:gd name="T20" fmla="*/ 2264 w 3056"/>
              <a:gd name="T21" fmla="*/ 347 h 1245"/>
              <a:gd name="T22" fmla="*/ 2163 w 3056"/>
              <a:gd name="T23" fmla="*/ 305 h 1245"/>
              <a:gd name="T24" fmla="*/ 2108 w 3056"/>
              <a:gd name="T25" fmla="*/ 257 h 1245"/>
              <a:gd name="T26" fmla="*/ 2048 w 3056"/>
              <a:gd name="T27" fmla="*/ 252 h 1245"/>
              <a:gd name="T28" fmla="*/ 1923 w 3056"/>
              <a:gd name="T29" fmla="*/ 239 h 1245"/>
              <a:gd name="T30" fmla="*/ 1829 w 3056"/>
              <a:gd name="T31" fmla="*/ 197 h 1245"/>
              <a:gd name="T32" fmla="*/ 1742 w 3056"/>
              <a:gd name="T33" fmla="*/ 116 h 1245"/>
              <a:gd name="T34" fmla="*/ 1652 w 3056"/>
              <a:gd name="T35" fmla="*/ 120 h 1245"/>
              <a:gd name="T36" fmla="*/ 1538 w 3056"/>
              <a:gd name="T37" fmla="*/ 168 h 1245"/>
              <a:gd name="T38" fmla="*/ 1447 w 3056"/>
              <a:gd name="T39" fmla="*/ 169 h 1245"/>
              <a:gd name="T40" fmla="*/ 1331 w 3056"/>
              <a:gd name="T41" fmla="*/ 93 h 1245"/>
              <a:gd name="T42" fmla="*/ 1190 w 3056"/>
              <a:gd name="T43" fmla="*/ 97 h 1245"/>
              <a:gd name="T44" fmla="*/ 1108 w 3056"/>
              <a:gd name="T45" fmla="*/ 119 h 1245"/>
              <a:gd name="T46" fmla="*/ 1018 w 3056"/>
              <a:gd name="T47" fmla="*/ 176 h 1245"/>
              <a:gd name="T48" fmla="*/ 951 w 3056"/>
              <a:gd name="T49" fmla="*/ 134 h 1245"/>
              <a:gd name="T50" fmla="*/ 908 w 3056"/>
              <a:gd name="T51" fmla="*/ 182 h 1245"/>
              <a:gd name="T52" fmla="*/ 819 w 3056"/>
              <a:gd name="T53" fmla="*/ 181 h 1245"/>
              <a:gd name="T54" fmla="*/ 722 w 3056"/>
              <a:gd name="T55" fmla="*/ 265 h 1245"/>
              <a:gd name="T56" fmla="*/ 604 w 3056"/>
              <a:gd name="T57" fmla="*/ 215 h 1245"/>
              <a:gd name="T58" fmla="*/ 530 w 3056"/>
              <a:gd name="T59" fmla="*/ 300 h 1245"/>
              <a:gd name="T60" fmla="*/ 474 w 3056"/>
              <a:gd name="T61" fmla="*/ 349 h 1245"/>
              <a:gd name="T62" fmla="*/ 366 w 3056"/>
              <a:gd name="T63" fmla="*/ 339 h 1245"/>
              <a:gd name="T64" fmla="*/ 334 w 3056"/>
              <a:gd name="T65" fmla="*/ 415 h 1245"/>
              <a:gd name="T66" fmla="*/ 176 w 3056"/>
              <a:gd name="T67" fmla="*/ 374 h 1245"/>
              <a:gd name="T68" fmla="*/ 222 w 3056"/>
              <a:gd name="T69" fmla="*/ 501 h 1245"/>
              <a:gd name="T70" fmla="*/ 141 w 3056"/>
              <a:gd name="T71" fmla="*/ 556 h 1245"/>
              <a:gd name="T72" fmla="*/ 53 w 3056"/>
              <a:gd name="T73" fmla="*/ 569 h 1245"/>
              <a:gd name="T74" fmla="*/ 56 w 3056"/>
              <a:gd name="T75" fmla="*/ 642 h 1245"/>
              <a:gd name="T76" fmla="*/ 373 w 3056"/>
              <a:gd name="T77" fmla="*/ 340 h 1245"/>
              <a:gd name="T78" fmla="*/ 143 w 3056"/>
              <a:gd name="T79" fmla="*/ 586 h 1245"/>
              <a:gd name="T80" fmla="*/ 281 w 3056"/>
              <a:gd name="T81" fmla="*/ 495 h 1245"/>
              <a:gd name="T82" fmla="*/ 353 w 3056"/>
              <a:gd name="T83" fmla="*/ 393 h 1245"/>
              <a:gd name="T84" fmla="*/ 400 w 3056"/>
              <a:gd name="T85" fmla="*/ 400 h 1245"/>
              <a:gd name="T86" fmla="*/ 535 w 3056"/>
              <a:gd name="T87" fmla="*/ 299 h 1245"/>
              <a:gd name="T88" fmla="*/ 529 w 3056"/>
              <a:gd name="T89" fmla="*/ 321 h 1245"/>
              <a:gd name="T90" fmla="*/ 678 w 3056"/>
              <a:gd name="T91" fmla="*/ 289 h 1245"/>
              <a:gd name="T92" fmla="*/ 774 w 3056"/>
              <a:gd name="T93" fmla="*/ 276 h 1245"/>
              <a:gd name="T94" fmla="*/ 834 w 3056"/>
              <a:gd name="T95" fmla="*/ 212 h 1245"/>
              <a:gd name="T96" fmla="*/ 970 w 3056"/>
              <a:gd name="T97" fmla="*/ 171 h 1245"/>
              <a:gd name="T98" fmla="*/ 1394 w 3056"/>
              <a:gd name="T99" fmla="*/ 164 h 1245"/>
              <a:gd name="T100" fmla="*/ 1562 w 3056"/>
              <a:gd name="T101" fmla="*/ 178 h 1245"/>
              <a:gd name="T102" fmla="*/ 1647 w 3056"/>
              <a:gd name="T103" fmla="*/ 183 h 1245"/>
              <a:gd name="T104" fmla="*/ 1744 w 3056"/>
              <a:gd name="T105" fmla="*/ 235 h 1245"/>
              <a:gd name="T106" fmla="*/ 1934 w 3056"/>
              <a:gd name="T107" fmla="*/ 287 h 1245"/>
              <a:gd name="T108" fmla="*/ 2151 w 3056"/>
              <a:gd name="T109" fmla="*/ 315 h 1245"/>
              <a:gd name="T110" fmla="*/ 2340 w 3056"/>
              <a:gd name="T111" fmla="*/ 410 h 1245"/>
              <a:gd name="T112" fmla="*/ 2480 w 3056"/>
              <a:gd name="T113" fmla="*/ 579 h 1245"/>
              <a:gd name="T114" fmla="*/ 2579 w 3056"/>
              <a:gd name="T115" fmla="*/ 636 h 1245"/>
              <a:gd name="T116" fmla="*/ 2686 w 3056"/>
              <a:gd name="T117" fmla="*/ 700 h 1245"/>
              <a:gd name="T118" fmla="*/ 2758 w 3056"/>
              <a:gd name="T119" fmla="*/ 762 h 1245"/>
              <a:gd name="T120" fmla="*/ 2822 w 3056"/>
              <a:gd name="T121" fmla="*/ 806 h 1245"/>
              <a:gd name="T122" fmla="*/ 2889 w 3056"/>
              <a:gd name="T123" fmla="*/ 922 h 1245"/>
              <a:gd name="T124" fmla="*/ 2963 w 3056"/>
              <a:gd name="T125" fmla="*/ 924 h 1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56" h="1245">
                <a:moveTo>
                  <a:pt x="3038" y="984"/>
                </a:moveTo>
                <a:cubicBezTo>
                  <a:pt x="3034" y="987"/>
                  <a:pt x="3029" y="989"/>
                  <a:pt x="3024" y="991"/>
                </a:cubicBezTo>
                <a:cubicBezTo>
                  <a:pt x="3028" y="974"/>
                  <a:pt x="3035" y="956"/>
                  <a:pt x="3044" y="940"/>
                </a:cubicBezTo>
                <a:cubicBezTo>
                  <a:pt x="3046" y="923"/>
                  <a:pt x="3046" y="923"/>
                  <a:pt x="3046" y="923"/>
                </a:cubicBezTo>
                <a:cubicBezTo>
                  <a:pt x="3040" y="927"/>
                  <a:pt x="3033" y="932"/>
                  <a:pt x="3027" y="938"/>
                </a:cubicBezTo>
                <a:cubicBezTo>
                  <a:pt x="3016" y="943"/>
                  <a:pt x="3006" y="950"/>
                  <a:pt x="2996" y="957"/>
                </a:cubicBezTo>
                <a:cubicBezTo>
                  <a:pt x="2996" y="953"/>
                  <a:pt x="2996" y="950"/>
                  <a:pt x="2995" y="947"/>
                </a:cubicBezTo>
                <a:cubicBezTo>
                  <a:pt x="3005" y="934"/>
                  <a:pt x="3013" y="920"/>
                  <a:pt x="3019" y="904"/>
                </a:cubicBezTo>
                <a:cubicBezTo>
                  <a:pt x="3027" y="880"/>
                  <a:pt x="3038" y="864"/>
                  <a:pt x="3056" y="851"/>
                </a:cubicBezTo>
                <a:cubicBezTo>
                  <a:pt x="3056" y="847"/>
                  <a:pt x="3056" y="847"/>
                  <a:pt x="3056" y="847"/>
                </a:cubicBezTo>
                <a:cubicBezTo>
                  <a:pt x="3027" y="864"/>
                  <a:pt x="3009" y="894"/>
                  <a:pt x="2988" y="920"/>
                </a:cubicBezTo>
                <a:cubicBezTo>
                  <a:pt x="2985" y="915"/>
                  <a:pt x="2982" y="910"/>
                  <a:pt x="2978" y="905"/>
                </a:cubicBezTo>
                <a:cubicBezTo>
                  <a:pt x="2987" y="889"/>
                  <a:pt x="2991" y="873"/>
                  <a:pt x="2982" y="856"/>
                </a:cubicBezTo>
                <a:cubicBezTo>
                  <a:pt x="2981" y="883"/>
                  <a:pt x="2966" y="904"/>
                  <a:pt x="2944" y="916"/>
                </a:cubicBezTo>
                <a:cubicBezTo>
                  <a:pt x="2944" y="906"/>
                  <a:pt x="2944" y="897"/>
                  <a:pt x="2941" y="887"/>
                </a:cubicBezTo>
                <a:cubicBezTo>
                  <a:pt x="2941" y="887"/>
                  <a:pt x="2942" y="887"/>
                  <a:pt x="2942" y="887"/>
                </a:cubicBezTo>
                <a:cubicBezTo>
                  <a:pt x="2942" y="887"/>
                  <a:pt x="2941" y="887"/>
                  <a:pt x="2941" y="887"/>
                </a:cubicBezTo>
                <a:cubicBezTo>
                  <a:pt x="2939" y="879"/>
                  <a:pt x="2934" y="871"/>
                  <a:pt x="2926" y="862"/>
                </a:cubicBezTo>
                <a:cubicBezTo>
                  <a:pt x="2926" y="857"/>
                  <a:pt x="2924" y="852"/>
                  <a:pt x="2920" y="846"/>
                </a:cubicBezTo>
                <a:cubicBezTo>
                  <a:pt x="2925" y="871"/>
                  <a:pt x="2900" y="890"/>
                  <a:pt x="2876" y="901"/>
                </a:cubicBezTo>
                <a:cubicBezTo>
                  <a:pt x="2880" y="881"/>
                  <a:pt x="2888" y="862"/>
                  <a:pt x="2898" y="845"/>
                </a:cubicBezTo>
                <a:cubicBezTo>
                  <a:pt x="2916" y="835"/>
                  <a:pt x="2936" y="828"/>
                  <a:pt x="2957" y="821"/>
                </a:cubicBezTo>
                <a:cubicBezTo>
                  <a:pt x="2939" y="824"/>
                  <a:pt x="2923" y="829"/>
                  <a:pt x="2908" y="834"/>
                </a:cubicBezTo>
                <a:cubicBezTo>
                  <a:pt x="2926" y="813"/>
                  <a:pt x="2939" y="790"/>
                  <a:pt x="2926" y="766"/>
                </a:cubicBezTo>
                <a:cubicBezTo>
                  <a:pt x="2925" y="803"/>
                  <a:pt x="2898" y="828"/>
                  <a:pt x="2860" y="835"/>
                </a:cubicBezTo>
                <a:cubicBezTo>
                  <a:pt x="2862" y="832"/>
                  <a:pt x="2864" y="829"/>
                  <a:pt x="2865" y="825"/>
                </a:cubicBezTo>
                <a:cubicBezTo>
                  <a:pt x="2871" y="820"/>
                  <a:pt x="2879" y="815"/>
                  <a:pt x="2888" y="813"/>
                </a:cubicBezTo>
                <a:cubicBezTo>
                  <a:pt x="2882" y="813"/>
                  <a:pt x="2876" y="814"/>
                  <a:pt x="2870" y="815"/>
                </a:cubicBezTo>
                <a:cubicBezTo>
                  <a:pt x="2870" y="814"/>
                  <a:pt x="2870" y="814"/>
                  <a:pt x="2870" y="813"/>
                </a:cubicBezTo>
                <a:cubicBezTo>
                  <a:pt x="2872" y="808"/>
                  <a:pt x="2874" y="804"/>
                  <a:pt x="2876" y="799"/>
                </a:cubicBezTo>
                <a:cubicBezTo>
                  <a:pt x="2879" y="798"/>
                  <a:pt x="2883" y="798"/>
                  <a:pt x="2886" y="797"/>
                </a:cubicBezTo>
                <a:cubicBezTo>
                  <a:pt x="2883" y="797"/>
                  <a:pt x="2880" y="797"/>
                  <a:pt x="2877" y="797"/>
                </a:cubicBezTo>
                <a:cubicBezTo>
                  <a:pt x="2889" y="773"/>
                  <a:pt x="2905" y="759"/>
                  <a:pt x="2934" y="745"/>
                </a:cubicBezTo>
                <a:cubicBezTo>
                  <a:pt x="2902" y="753"/>
                  <a:pt x="2882" y="775"/>
                  <a:pt x="2863" y="799"/>
                </a:cubicBezTo>
                <a:cubicBezTo>
                  <a:pt x="2863" y="799"/>
                  <a:pt x="2862" y="799"/>
                  <a:pt x="2861" y="799"/>
                </a:cubicBezTo>
                <a:cubicBezTo>
                  <a:pt x="2871" y="786"/>
                  <a:pt x="2875" y="772"/>
                  <a:pt x="2865" y="757"/>
                </a:cubicBezTo>
                <a:cubicBezTo>
                  <a:pt x="2869" y="780"/>
                  <a:pt x="2847" y="798"/>
                  <a:pt x="2825" y="809"/>
                </a:cubicBezTo>
                <a:cubicBezTo>
                  <a:pt x="2824" y="808"/>
                  <a:pt x="2823" y="807"/>
                  <a:pt x="2822" y="806"/>
                </a:cubicBezTo>
                <a:cubicBezTo>
                  <a:pt x="2826" y="788"/>
                  <a:pt x="2833" y="771"/>
                  <a:pt x="2843" y="755"/>
                </a:cubicBezTo>
                <a:cubicBezTo>
                  <a:pt x="2860" y="746"/>
                  <a:pt x="2880" y="738"/>
                  <a:pt x="2901" y="731"/>
                </a:cubicBezTo>
                <a:cubicBezTo>
                  <a:pt x="2882" y="735"/>
                  <a:pt x="2865" y="739"/>
                  <a:pt x="2849" y="746"/>
                </a:cubicBezTo>
                <a:cubicBezTo>
                  <a:pt x="2851" y="743"/>
                  <a:pt x="2853" y="740"/>
                  <a:pt x="2855" y="737"/>
                </a:cubicBezTo>
                <a:cubicBezTo>
                  <a:pt x="2845" y="740"/>
                  <a:pt x="2834" y="748"/>
                  <a:pt x="2824" y="757"/>
                </a:cubicBezTo>
                <a:cubicBezTo>
                  <a:pt x="2823" y="758"/>
                  <a:pt x="2822" y="758"/>
                  <a:pt x="2821" y="759"/>
                </a:cubicBezTo>
                <a:cubicBezTo>
                  <a:pt x="2820" y="753"/>
                  <a:pt x="2819" y="748"/>
                  <a:pt x="2816" y="743"/>
                </a:cubicBezTo>
                <a:cubicBezTo>
                  <a:pt x="2816" y="750"/>
                  <a:pt x="2814" y="757"/>
                  <a:pt x="2812" y="764"/>
                </a:cubicBezTo>
                <a:cubicBezTo>
                  <a:pt x="2805" y="768"/>
                  <a:pt x="2799" y="772"/>
                  <a:pt x="2792" y="776"/>
                </a:cubicBezTo>
                <a:cubicBezTo>
                  <a:pt x="2792" y="773"/>
                  <a:pt x="2792" y="770"/>
                  <a:pt x="2791" y="767"/>
                </a:cubicBezTo>
                <a:cubicBezTo>
                  <a:pt x="2801" y="754"/>
                  <a:pt x="2809" y="740"/>
                  <a:pt x="2815" y="723"/>
                </a:cubicBezTo>
                <a:cubicBezTo>
                  <a:pt x="2827" y="690"/>
                  <a:pt x="2844" y="672"/>
                  <a:pt x="2879" y="655"/>
                </a:cubicBezTo>
                <a:cubicBezTo>
                  <a:pt x="2835" y="667"/>
                  <a:pt x="2813" y="704"/>
                  <a:pt x="2787" y="736"/>
                </a:cubicBezTo>
                <a:cubicBezTo>
                  <a:pt x="2786" y="734"/>
                  <a:pt x="2785" y="731"/>
                  <a:pt x="2784" y="729"/>
                </a:cubicBezTo>
                <a:cubicBezTo>
                  <a:pt x="2784" y="732"/>
                  <a:pt x="2783" y="735"/>
                  <a:pt x="2783" y="738"/>
                </a:cubicBezTo>
                <a:cubicBezTo>
                  <a:pt x="2779" y="731"/>
                  <a:pt x="2774" y="724"/>
                  <a:pt x="2766" y="716"/>
                </a:cubicBezTo>
                <a:cubicBezTo>
                  <a:pt x="2774" y="713"/>
                  <a:pt x="2782" y="710"/>
                  <a:pt x="2791" y="708"/>
                </a:cubicBezTo>
                <a:cubicBezTo>
                  <a:pt x="2772" y="711"/>
                  <a:pt x="2755" y="715"/>
                  <a:pt x="2740" y="721"/>
                </a:cubicBezTo>
                <a:cubicBezTo>
                  <a:pt x="2740" y="721"/>
                  <a:pt x="2740" y="720"/>
                  <a:pt x="2740" y="720"/>
                </a:cubicBezTo>
                <a:cubicBezTo>
                  <a:pt x="2742" y="718"/>
                  <a:pt x="2743" y="716"/>
                  <a:pt x="2745" y="714"/>
                </a:cubicBezTo>
                <a:cubicBezTo>
                  <a:pt x="2743" y="714"/>
                  <a:pt x="2741" y="715"/>
                  <a:pt x="2740" y="715"/>
                </a:cubicBezTo>
                <a:cubicBezTo>
                  <a:pt x="2739" y="711"/>
                  <a:pt x="2738" y="707"/>
                  <a:pt x="2736" y="702"/>
                </a:cubicBezTo>
                <a:cubicBezTo>
                  <a:pt x="2743" y="699"/>
                  <a:pt x="2751" y="697"/>
                  <a:pt x="2759" y="694"/>
                </a:cubicBezTo>
                <a:cubicBezTo>
                  <a:pt x="2750" y="696"/>
                  <a:pt x="2742" y="697"/>
                  <a:pt x="2735" y="699"/>
                </a:cubicBezTo>
                <a:cubicBezTo>
                  <a:pt x="2734" y="699"/>
                  <a:pt x="2734" y="699"/>
                  <a:pt x="2734" y="698"/>
                </a:cubicBezTo>
                <a:cubicBezTo>
                  <a:pt x="2748" y="681"/>
                  <a:pt x="2757" y="661"/>
                  <a:pt x="2749" y="642"/>
                </a:cubicBezTo>
                <a:cubicBezTo>
                  <a:pt x="2755" y="638"/>
                  <a:pt x="2761" y="635"/>
                  <a:pt x="2768" y="631"/>
                </a:cubicBezTo>
                <a:cubicBezTo>
                  <a:pt x="2761" y="633"/>
                  <a:pt x="2754" y="636"/>
                  <a:pt x="2748" y="639"/>
                </a:cubicBezTo>
                <a:cubicBezTo>
                  <a:pt x="2748" y="638"/>
                  <a:pt x="2747" y="638"/>
                  <a:pt x="2747" y="637"/>
                </a:cubicBezTo>
                <a:cubicBezTo>
                  <a:pt x="2747" y="638"/>
                  <a:pt x="2747" y="639"/>
                  <a:pt x="2747" y="640"/>
                </a:cubicBezTo>
                <a:cubicBezTo>
                  <a:pt x="2727" y="651"/>
                  <a:pt x="2712" y="667"/>
                  <a:pt x="2698" y="685"/>
                </a:cubicBezTo>
                <a:cubicBezTo>
                  <a:pt x="2695" y="685"/>
                  <a:pt x="2692" y="685"/>
                  <a:pt x="2689" y="686"/>
                </a:cubicBezTo>
                <a:cubicBezTo>
                  <a:pt x="2689" y="682"/>
                  <a:pt x="2689" y="677"/>
                  <a:pt x="2688" y="673"/>
                </a:cubicBezTo>
                <a:cubicBezTo>
                  <a:pt x="2694" y="671"/>
                  <a:pt x="2701" y="669"/>
                  <a:pt x="2707" y="668"/>
                </a:cubicBezTo>
                <a:cubicBezTo>
                  <a:pt x="2700" y="668"/>
                  <a:pt x="2693" y="668"/>
                  <a:pt x="2686" y="669"/>
                </a:cubicBezTo>
                <a:cubicBezTo>
                  <a:pt x="2686" y="668"/>
                  <a:pt x="2685" y="666"/>
                  <a:pt x="2685" y="665"/>
                </a:cubicBezTo>
                <a:cubicBezTo>
                  <a:pt x="2688" y="661"/>
                  <a:pt x="2689" y="656"/>
                  <a:pt x="2690" y="652"/>
                </a:cubicBezTo>
                <a:cubicBezTo>
                  <a:pt x="2701" y="638"/>
                  <a:pt x="2715" y="628"/>
                  <a:pt x="2736" y="618"/>
                </a:cubicBezTo>
                <a:cubicBezTo>
                  <a:pt x="2718" y="623"/>
                  <a:pt x="2704" y="632"/>
                  <a:pt x="2691" y="644"/>
                </a:cubicBezTo>
                <a:cubicBezTo>
                  <a:pt x="2691" y="638"/>
                  <a:pt x="2689" y="633"/>
                  <a:pt x="2685" y="628"/>
                </a:cubicBezTo>
                <a:cubicBezTo>
                  <a:pt x="2690" y="652"/>
                  <a:pt x="2665" y="671"/>
                  <a:pt x="2641" y="682"/>
                </a:cubicBezTo>
                <a:cubicBezTo>
                  <a:pt x="2645" y="662"/>
                  <a:pt x="2653" y="643"/>
                  <a:pt x="2663" y="626"/>
                </a:cubicBezTo>
                <a:cubicBezTo>
                  <a:pt x="2681" y="617"/>
                  <a:pt x="2701" y="609"/>
                  <a:pt x="2722" y="602"/>
                </a:cubicBezTo>
                <a:cubicBezTo>
                  <a:pt x="2702" y="605"/>
                  <a:pt x="2685" y="610"/>
                  <a:pt x="2670" y="616"/>
                </a:cubicBezTo>
                <a:cubicBezTo>
                  <a:pt x="2672" y="614"/>
                  <a:pt x="2674" y="611"/>
                  <a:pt x="2676" y="608"/>
                </a:cubicBezTo>
                <a:cubicBezTo>
                  <a:pt x="2665" y="611"/>
                  <a:pt x="2654" y="619"/>
                  <a:pt x="2644" y="628"/>
                </a:cubicBezTo>
                <a:cubicBezTo>
                  <a:pt x="2641" y="630"/>
                  <a:pt x="2637" y="632"/>
                  <a:pt x="2634" y="634"/>
                </a:cubicBezTo>
                <a:cubicBezTo>
                  <a:pt x="2626" y="636"/>
                  <a:pt x="2619" y="638"/>
                  <a:pt x="2612" y="641"/>
                </a:cubicBezTo>
                <a:cubicBezTo>
                  <a:pt x="2612" y="640"/>
                  <a:pt x="2612" y="639"/>
                  <a:pt x="2612" y="638"/>
                </a:cubicBezTo>
                <a:cubicBezTo>
                  <a:pt x="2621" y="625"/>
                  <a:pt x="2629" y="611"/>
                  <a:pt x="2635" y="594"/>
                </a:cubicBezTo>
                <a:cubicBezTo>
                  <a:pt x="2647" y="561"/>
                  <a:pt x="2664" y="543"/>
                  <a:pt x="2699" y="526"/>
                </a:cubicBezTo>
                <a:cubicBezTo>
                  <a:pt x="2654" y="538"/>
                  <a:pt x="2632" y="578"/>
                  <a:pt x="2604" y="611"/>
                </a:cubicBezTo>
                <a:cubicBezTo>
                  <a:pt x="2601" y="604"/>
                  <a:pt x="2595" y="597"/>
                  <a:pt x="2588" y="589"/>
                </a:cubicBezTo>
                <a:cubicBezTo>
                  <a:pt x="2599" y="574"/>
                  <a:pt x="2614" y="563"/>
                  <a:pt x="2636" y="552"/>
                </a:cubicBezTo>
                <a:cubicBezTo>
                  <a:pt x="2602" y="561"/>
                  <a:pt x="2581" y="587"/>
                  <a:pt x="2560" y="612"/>
                </a:cubicBezTo>
                <a:cubicBezTo>
                  <a:pt x="2560" y="611"/>
                  <a:pt x="2560" y="610"/>
                  <a:pt x="2561" y="609"/>
                </a:cubicBezTo>
                <a:cubicBezTo>
                  <a:pt x="2582" y="587"/>
                  <a:pt x="2598" y="561"/>
                  <a:pt x="2584" y="535"/>
                </a:cubicBezTo>
                <a:cubicBezTo>
                  <a:pt x="2584" y="556"/>
                  <a:pt x="2575" y="574"/>
                  <a:pt x="2560" y="586"/>
                </a:cubicBezTo>
                <a:cubicBezTo>
                  <a:pt x="2558" y="576"/>
                  <a:pt x="2554" y="565"/>
                  <a:pt x="2542" y="552"/>
                </a:cubicBezTo>
                <a:cubicBezTo>
                  <a:pt x="2550" y="563"/>
                  <a:pt x="2550" y="574"/>
                  <a:pt x="2546" y="583"/>
                </a:cubicBezTo>
                <a:cubicBezTo>
                  <a:pt x="2527" y="583"/>
                  <a:pt x="2506" y="587"/>
                  <a:pt x="2494" y="600"/>
                </a:cubicBezTo>
                <a:cubicBezTo>
                  <a:pt x="2493" y="599"/>
                  <a:pt x="2493" y="598"/>
                  <a:pt x="2493" y="598"/>
                </a:cubicBezTo>
                <a:cubicBezTo>
                  <a:pt x="2494" y="594"/>
                  <a:pt x="2496" y="591"/>
                  <a:pt x="2499" y="588"/>
                </a:cubicBezTo>
                <a:cubicBezTo>
                  <a:pt x="2502" y="585"/>
                  <a:pt x="2505" y="583"/>
                  <a:pt x="2508" y="580"/>
                </a:cubicBezTo>
                <a:cubicBezTo>
                  <a:pt x="2519" y="573"/>
                  <a:pt x="2533" y="568"/>
                  <a:pt x="2544" y="566"/>
                </a:cubicBezTo>
                <a:cubicBezTo>
                  <a:pt x="2535" y="566"/>
                  <a:pt x="2527" y="567"/>
                  <a:pt x="2519" y="568"/>
                </a:cubicBezTo>
                <a:cubicBezTo>
                  <a:pt x="2528" y="557"/>
                  <a:pt x="2532" y="544"/>
                  <a:pt x="2525" y="530"/>
                </a:cubicBezTo>
                <a:cubicBezTo>
                  <a:pt x="2531" y="522"/>
                  <a:pt x="2537" y="515"/>
                  <a:pt x="2541" y="507"/>
                </a:cubicBezTo>
                <a:cubicBezTo>
                  <a:pt x="2547" y="505"/>
                  <a:pt x="2553" y="502"/>
                  <a:pt x="2559" y="500"/>
                </a:cubicBezTo>
                <a:cubicBezTo>
                  <a:pt x="2553" y="502"/>
                  <a:pt x="2548" y="503"/>
                  <a:pt x="2542" y="504"/>
                </a:cubicBezTo>
                <a:cubicBezTo>
                  <a:pt x="2548" y="491"/>
                  <a:pt x="2549" y="477"/>
                  <a:pt x="2542" y="463"/>
                </a:cubicBezTo>
                <a:cubicBezTo>
                  <a:pt x="2542" y="482"/>
                  <a:pt x="2535" y="497"/>
                  <a:pt x="2523" y="509"/>
                </a:cubicBezTo>
                <a:cubicBezTo>
                  <a:pt x="2517" y="511"/>
                  <a:pt x="2512" y="513"/>
                  <a:pt x="2507" y="515"/>
                </a:cubicBezTo>
                <a:cubicBezTo>
                  <a:pt x="2509" y="512"/>
                  <a:pt x="2511" y="509"/>
                  <a:pt x="2513" y="507"/>
                </a:cubicBezTo>
                <a:cubicBezTo>
                  <a:pt x="2510" y="508"/>
                  <a:pt x="2507" y="509"/>
                  <a:pt x="2504" y="510"/>
                </a:cubicBezTo>
                <a:cubicBezTo>
                  <a:pt x="2488" y="511"/>
                  <a:pt x="2472" y="513"/>
                  <a:pt x="2459" y="521"/>
                </a:cubicBezTo>
                <a:cubicBezTo>
                  <a:pt x="2462" y="517"/>
                  <a:pt x="2464" y="512"/>
                  <a:pt x="2466" y="508"/>
                </a:cubicBezTo>
                <a:cubicBezTo>
                  <a:pt x="2477" y="501"/>
                  <a:pt x="2490" y="496"/>
                  <a:pt x="2502" y="494"/>
                </a:cubicBezTo>
                <a:cubicBezTo>
                  <a:pt x="2493" y="494"/>
                  <a:pt x="2485" y="495"/>
                  <a:pt x="2477" y="496"/>
                </a:cubicBezTo>
                <a:cubicBezTo>
                  <a:pt x="2484" y="487"/>
                  <a:pt x="2488" y="477"/>
                  <a:pt x="2486" y="466"/>
                </a:cubicBezTo>
                <a:cubicBezTo>
                  <a:pt x="2497" y="448"/>
                  <a:pt x="2512" y="436"/>
                  <a:pt x="2537" y="424"/>
                </a:cubicBezTo>
                <a:cubicBezTo>
                  <a:pt x="2514" y="430"/>
                  <a:pt x="2497" y="443"/>
                  <a:pt x="2483" y="458"/>
                </a:cubicBezTo>
                <a:cubicBezTo>
                  <a:pt x="2482" y="457"/>
                  <a:pt x="2481" y="455"/>
                  <a:pt x="2480" y="454"/>
                </a:cubicBezTo>
                <a:cubicBezTo>
                  <a:pt x="2481" y="456"/>
                  <a:pt x="2481" y="458"/>
                  <a:pt x="2481" y="460"/>
                </a:cubicBezTo>
                <a:cubicBezTo>
                  <a:pt x="2469" y="474"/>
                  <a:pt x="2458" y="489"/>
                  <a:pt x="2447" y="503"/>
                </a:cubicBezTo>
                <a:cubicBezTo>
                  <a:pt x="2444" y="504"/>
                  <a:pt x="2442" y="505"/>
                  <a:pt x="2440" y="506"/>
                </a:cubicBezTo>
                <a:cubicBezTo>
                  <a:pt x="2439" y="505"/>
                  <a:pt x="2439" y="503"/>
                  <a:pt x="2438" y="502"/>
                </a:cubicBezTo>
                <a:cubicBezTo>
                  <a:pt x="2442" y="485"/>
                  <a:pt x="2449" y="468"/>
                  <a:pt x="2459" y="452"/>
                </a:cubicBezTo>
                <a:cubicBezTo>
                  <a:pt x="2476" y="443"/>
                  <a:pt x="2496" y="435"/>
                  <a:pt x="2517" y="428"/>
                </a:cubicBezTo>
                <a:cubicBezTo>
                  <a:pt x="2498" y="432"/>
                  <a:pt x="2481" y="437"/>
                  <a:pt x="2465" y="443"/>
                </a:cubicBezTo>
                <a:cubicBezTo>
                  <a:pt x="2467" y="440"/>
                  <a:pt x="2469" y="437"/>
                  <a:pt x="2471" y="435"/>
                </a:cubicBezTo>
                <a:cubicBezTo>
                  <a:pt x="2460" y="437"/>
                  <a:pt x="2449" y="445"/>
                  <a:pt x="2439" y="454"/>
                </a:cubicBezTo>
                <a:cubicBezTo>
                  <a:pt x="2428" y="460"/>
                  <a:pt x="2418" y="466"/>
                  <a:pt x="2408" y="473"/>
                </a:cubicBezTo>
                <a:cubicBezTo>
                  <a:pt x="2408" y="472"/>
                  <a:pt x="2408" y="470"/>
                  <a:pt x="2408" y="469"/>
                </a:cubicBezTo>
                <a:cubicBezTo>
                  <a:pt x="2423" y="447"/>
                  <a:pt x="2441" y="420"/>
                  <a:pt x="2442" y="396"/>
                </a:cubicBezTo>
                <a:cubicBezTo>
                  <a:pt x="2454" y="377"/>
                  <a:pt x="2469" y="364"/>
                  <a:pt x="2494" y="352"/>
                </a:cubicBezTo>
                <a:cubicBezTo>
                  <a:pt x="2472" y="358"/>
                  <a:pt x="2456" y="370"/>
                  <a:pt x="2442" y="385"/>
                </a:cubicBezTo>
                <a:cubicBezTo>
                  <a:pt x="2440" y="377"/>
                  <a:pt x="2437" y="370"/>
                  <a:pt x="2431" y="363"/>
                </a:cubicBezTo>
                <a:cubicBezTo>
                  <a:pt x="2434" y="375"/>
                  <a:pt x="2433" y="388"/>
                  <a:pt x="2430" y="399"/>
                </a:cubicBezTo>
                <a:cubicBezTo>
                  <a:pt x="2420" y="411"/>
                  <a:pt x="2411" y="423"/>
                  <a:pt x="2401" y="435"/>
                </a:cubicBezTo>
                <a:cubicBezTo>
                  <a:pt x="2400" y="436"/>
                  <a:pt x="2400" y="436"/>
                  <a:pt x="2399" y="436"/>
                </a:cubicBezTo>
                <a:cubicBezTo>
                  <a:pt x="2397" y="433"/>
                  <a:pt x="2395" y="429"/>
                  <a:pt x="2393" y="426"/>
                </a:cubicBezTo>
                <a:cubicBezTo>
                  <a:pt x="2396" y="422"/>
                  <a:pt x="2401" y="419"/>
                  <a:pt x="2406" y="417"/>
                </a:cubicBezTo>
                <a:cubicBezTo>
                  <a:pt x="2400" y="418"/>
                  <a:pt x="2395" y="419"/>
                  <a:pt x="2389" y="421"/>
                </a:cubicBezTo>
                <a:cubicBezTo>
                  <a:pt x="2387" y="418"/>
                  <a:pt x="2384" y="415"/>
                  <a:pt x="2381" y="412"/>
                </a:cubicBezTo>
                <a:cubicBezTo>
                  <a:pt x="2384" y="415"/>
                  <a:pt x="2386" y="418"/>
                  <a:pt x="2388" y="422"/>
                </a:cubicBezTo>
                <a:cubicBezTo>
                  <a:pt x="2375" y="427"/>
                  <a:pt x="2364" y="434"/>
                  <a:pt x="2358" y="446"/>
                </a:cubicBezTo>
                <a:cubicBezTo>
                  <a:pt x="2358" y="441"/>
                  <a:pt x="2359" y="436"/>
                  <a:pt x="2362" y="431"/>
                </a:cubicBezTo>
                <a:cubicBezTo>
                  <a:pt x="2364" y="428"/>
                  <a:pt x="2367" y="425"/>
                  <a:pt x="2369" y="422"/>
                </a:cubicBezTo>
                <a:cubicBezTo>
                  <a:pt x="2377" y="413"/>
                  <a:pt x="2389" y="405"/>
                  <a:pt x="2400" y="401"/>
                </a:cubicBezTo>
                <a:cubicBezTo>
                  <a:pt x="2391" y="402"/>
                  <a:pt x="2383" y="405"/>
                  <a:pt x="2376" y="408"/>
                </a:cubicBezTo>
                <a:cubicBezTo>
                  <a:pt x="2382" y="394"/>
                  <a:pt x="2383" y="379"/>
                  <a:pt x="2369" y="366"/>
                </a:cubicBezTo>
                <a:cubicBezTo>
                  <a:pt x="2377" y="383"/>
                  <a:pt x="2369" y="400"/>
                  <a:pt x="2356" y="414"/>
                </a:cubicBezTo>
                <a:cubicBezTo>
                  <a:pt x="2354" y="405"/>
                  <a:pt x="2351" y="396"/>
                  <a:pt x="2343" y="385"/>
                </a:cubicBezTo>
                <a:cubicBezTo>
                  <a:pt x="2344" y="380"/>
                  <a:pt x="2346" y="374"/>
                  <a:pt x="2347" y="369"/>
                </a:cubicBezTo>
                <a:cubicBezTo>
                  <a:pt x="2362" y="356"/>
                  <a:pt x="2379" y="344"/>
                  <a:pt x="2398" y="333"/>
                </a:cubicBezTo>
                <a:cubicBezTo>
                  <a:pt x="2380" y="341"/>
                  <a:pt x="2365" y="349"/>
                  <a:pt x="2351" y="358"/>
                </a:cubicBezTo>
                <a:cubicBezTo>
                  <a:pt x="2352" y="355"/>
                  <a:pt x="2354" y="352"/>
                  <a:pt x="2355" y="349"/>
                </a:cubicBezTo>
                <a:cubicBezTo>
                  <a:pt x="2345" y="354"/>
                  <a:pt x="2336" y="363"/>
                  <a:pt x="2329" y="375"/>
                </a:cubicBezTo>
                <a:cubicBezTo>
                  <a:pt x="2320" y="382"/>
                  <a:pt x="2312" y="391"/>
                  <a:pt x="2303" y="400"/>
                </a:cubicBezTo>
                <a:cubicBezTo>
                  <a:pt x="2303" y="396"/>
                  <a:pt x="2302" y="393"/>
                  <a:pt x="2301" y="390"/>
                </a:cubicBezTo>
                <a:cubicBezTo>
                  <a:pt x="2307" y="376"/>
                  <a:pt x="2310" y="361"/>
                  <a:pt x="2312" y="343"/>
                </a:cubicBezTo>
                <a:cubicBezTo>
                  <a:pt x="2315" y="308"/>
                  <a:pt x="2327" y="287"/>
                  <a:pt x="2356" y="263"/>
                </a:cubicBezTo>
                <a:cubicBezTo>
                  <a:pt x="2315" y="284"/>
                  <a:pt x="2304" y="328"/>
                  <a:pt x="2286" y="366"/>
                </a:cubicBezTo>
                <a:cubicBezTo>
                  <a:pt x="2283" y="362"/>
                  <a:pt x="2279" y="358"/>
                  <a:pt x="2274" y="354"/>
                </a:cubicBezTo>
                <a:cubicBezTo>
                  <a:pt x="2273" y="344"/>
                  <a:pt x="2270" y="335"/>
                  <a:pt x="2263" y="327"/>
                </a:cubicBezTo>
                <a:cubicBezTo>
                  <a:pt x="2264" y="334"/>
                  <a:pt x="2265" y="340"/>
                  <a:pt x="2264" y="347"/>
                </a:cubicBezTo>
                <a:cubicBezTo>
                  <a:pt x="2263" y="346"/>
                  <a:pt x="2263" y="345"/>
                  <a:pt x="2262" y="345"/>
                </a:cubicBezTo>
                <a:cubicBezTo>
                  <a:pt x="2263" y="345"/>
                  <a:pt x="2263" y="346"/>
                  <a:pt x="2264" y="347"/>
                </a:cubicBezTo>
                <a:cubicBezTo>
                  <a:pt x="2263" y="362"/>
                  <a:pt x="2257" y="376"/>
                  <a:pt x="2247" y="387"/>
                </a:cubicBezTo>
                <a:cubicBezTo>
                  <a:pt x="2239" y="361"/>
                  <a:pt x="2242" y="342"/>
                  <a:pt x="2212" y="321"/>
                </a:cubicBezTo>
                <a:cubicBezTo>
                  <a:pt x="2230" y="337"/>
                  <a:pt x="2225" y="355"/>
                  <a:pt x="2212" y="371"/>
                </a:cubicBezTo>
                <a:cubicBezTo>
                  <a:pt x="2210" y="371"/>
                  <a:pt x="2209" y="372"/>
                  <a:pt x="2208" y="372"/>
                </a:cubicBezTo>
                <a:cubicBezTo>
                  <a:pt x="2214" y="358"/>
                  <a:pt x="2214" y="343"/>
                  <a:pt x="2200" y="330"/>
                </a:cubicBezTo>
                <a:cubicBezTo>
                  <a:pt x="2211" y="353"/>
                  <a:pt x="2192" y="376"/>
                  <a:pt x="2172" y="392"/>
                </a:cubicBezTo>
                <a:cubicBezTo>
                  <a:pt x="2171" y="377"/>
                  <a:pt x="2172" y="361"/>
                  <a:pt x="2176" y="345"/>
                </a:cubicBezTo>
                <a:cubicBezTo>
                  <a:pt x="2180" y="339"/>
                  <a:pt x="2185" y="332"/>
                  <a:pt x="2189" y="324"/>
                </a:cubicBezTo>
                <a:cubicBezTo>
                  <a:pt x="2201" y="315"/>
                  <a:pt x="2215" y="306"/>
                  <a:pt x="2229" y="298"/>
                </a:cubicBezTo>
                <a:cubicBezTo>
                  <a:pt x="2216" y="303"/>
                  <a:pt x="2205" y="309"/>
                  <a:pt x="2194" y="315"/>
                </a:cubicBezTo>
                <a:cubicBezTo>
                  <a:pt x="2205" y="292"/>
                  <a:pt x="2209" y="268"/>
                  <a:pt x="2193" y="249"/>
                </a:cubicBezTo>
                <a:cubicBezTo>
                  <a:pt x="2199" y="279"/>
                  <a:pt x="2187" y="305"/>
                  <a:pt x="2163" y="321"/>
                </a:cubicBezTo>
                <a:cubicBezTo>
                  <a:pt x="2164" y="316"/>
                  <a:pt x="2164" y="310"/>
                  <a:pt x="2163" y="305"/>
                </a:cubicBezTo>
                <a:cubicBezTo>
                  <a:pt x="2165" y="304"/>
                  <a:pt x="2166" y="303"/>
                  <a:pt x="2168" y="303"/>
                </a:cubicBezTo>
                <a:cubicBezTo>
                  <a:pt x="2166" y="303"/>
                  <a:pt x="2165" y="303"/>
                  <a:pt x="2163" y="304"/>
                </a:cubicBezTo>
                <a:cubicBezTo>
                  <a:pt x="2162" y="299"/>
                  <a:pt x="2161" y="294"/>
                  <a:pt x="2158" y="289"/>
                </a:cubicBezTo>
                <a:cubicBezTo>
                  <a:pt x="2159" y="288"/>
                  <a:pt x="2160" y="288"/>
                  <a:pt x="2162" y="287"/>
                </a:cubicBezTo>
                <a:cubicBezTo>
                  <a:pt x="2160" y="287"/>
                  <a:pt x="2159" y="288"/>
                  <a:pt x="2158" y="288"/>
                </a:cubicBezTo>
                <a:cubicBezTo>
                  <a:pt x="2156" y="285"/>
                  <a:pt x="2154" y="283"/>
                  <a:pt x="2152" y="280"/>
                </a:cubicBezTo>
                <a:cubicBezTo>
                  <a:pt x="2153" y="283"/>
                  <a:pt x="2153" y="286"/>
                  <a:pt x="2154" y="289"/>
                </a:cubicBezTo>
                <a:cubicBezTo>
                  <a:pt x="2151" y="289"/>
                  <a:pt x="2148" y="290"/>
                  <a:pt x="2146" y="291"/>
                </a:cubicBezTo>
                <a:cubicBezTo>
                  <a:pt x="2151" y="265"/>
                  <a:pt x="2163" y="247"/>
                  <a:pt x="2188" y="227"/>
                </a:cubicBezTo>
                <a:cubicBezTo>
                  <a:pt x="2166" y="239"/>
                  <a:pt x="2152" y="257"/>
                  <a:pt x="2142" y="277"/>
                </a:cubicBezTo>
                <a:cubicBezTo>
                  <a:pt x="2142" y="268"/>
                  <a:pt x="2139" y="260"/>
                  <a:pt x="2130" y="252"/>
                </a:cubicBezTo>
                <a:cubicBezTo>
                  <a:pt x="2141" y="275"/>
                  <a:pt x="2122" y="298"/>
                  <a:pt x="2102" y="314"/>
                </a:cubicBezTo>
                <a:cubicBezTo>
                  <a:pt x="2102" y="313"/>
                  <a:pt x="2102" y="311"/>
                  <a:pt x="2101" y="309"/>
                </a:cubicBezTo>
                <a:cubicBezTo>
                  <a:pt x="2102" y="308"/>
                  <a:pt x="2102" y="307"/>
                  <a:pt x="2101" y="306"/>
                </a:cubicBezTo>
                <a:cubicBezTo>
                  <a:pt x="2101" y="289"/>
                  <a:pt x="2104" y="273"/>
                  <a:pt x="2108" y="257"/>
                </a:cubicBezTo>
                <a:cubicBezTo>
                  <a:pt x="2112" y="255"/>
                  <a:pt x="2115" y="253"/>
                  <a:pt x="2119" y="251"/>
                </a:cubicBezTo>
                <a:cubicBezTo>
                  <a:pt x="2116" y="252"/>
                  <a:pt x="2112" y="254"/>
                  <a:pt x="2109" y="255"/>
                </a:cubicBezTo>
                <a:cubicBezTo>
                  <a:pt x="2109" y="255"/>
                  <a:pt x="2109" y="255"/>
                  <a:pt x="2109" y="255"/>
                </a:cubicBezTo>
                <a:cubicBezTo>
                  <a:pt x="2123" y="242"/>
                  <a:pt x="2141" y="230"/>
                  <a:pt x="2159" y="220"/>
                </a:cubicBezTo>
                <a:cubicBezTo>
                  <a:pt x="2141" y="227"/>
                  <a:pt x="2126" y="235"/>
                  <a:pt x="2113" y="244"/>
                </a:cubicBezTo>
                <a:cubicBezTo>
                  <a:pt x="2114" y="241"/>
                  <a:pt x="2115" y="238"/>
                  <a:pt x="2116" y="235"/>
                </a:cubicBezTo>
                <a:cubicBezTo>
                  <a:pt x="2107" y="240"/>
                  <a:pt x="2098" y="250"/>
                  <a:pt x="2091" y="261"/>
                </a:cubicBezTo>
                <a:cubicBezTo>
                  <a:pt x="2087" y="264"/>
                  <a:pt x="2084" y="267"/>
                  <a:pt x="2080" y="271"/>
                </a:cubicBezTo>
                <a:cubicBezTo>
                  <a:pt x="2077" y="272"/>
                  <a:pt x="2075" y="274"/>
                  <a:pt x="2072" y="276"/>
                </a:cubicBezTo>
                <a:cubicBezTo>
                  <a:pt x="2074" y="272"/>
                  <a:pt x="2075" y="269"/>
                  <a:pt x="2076" y="266"/>
                </a:cubicBezTo>
                <a:cubicBezTo>
                  <a:pt x="2071" y="269"/>
                  <a:pt x="2067" y="273"/>
                  <a:pt x="2062" y="277"/>
                </a:cubicBezTo>
                <a:cubicBezTo>
                  <a:pt x="2062" y="277"/>
                  <a:pt x="2062" y="277"/>
                  <a:pt x="2062" y="277"/>
                </a:cubicBezTo>
                <a:cubicBezTo>
                  <a:pt x="2068" y="262"/>
                  <a:pt x="2072" y="247"/>
                  <a:pt x="2074" y="229"/>
                </a:cubicBezTo>
                <a:cubicBezTo>
                  <a:pt x="2077" y="194"/>
                  <a:pt x="2088" y="173"/>
                  <a:pt x="2118" y="149"/>
                </a:cubicBezTo>
                <a:cubicBezTo>
                  <a:pt x="2077" y="171"/>
                  <a:pt x="2066" y="214"/>
                  <a:pt x="2048" y="252"/>
                </a:cubicBezTo>
                <a:cubicBezTo>
                  <a:pt x="2045" y="248"/>
                  <a:pt x="2041" y="244"/>
                  <a:pt x="2036" y="241"/>
                </a:cubicBezTo>
                <a:cubicBezTo>
                  <a:pt x="2042" y="217"/>
                  <a:pt x="2054" y="200"/>
                  <a:pt x="2078" y="181"/>
                </a:cubicBezTo>
                <a:cubicBezTo>
                  <a:pt x="2054" y="193"/>
                  <a:pt x="2040" y="213"/>
                  <a:pt x="2029" y="235"/>
                </a:cubicBezTo>
                <a:cubicBezTo>
                  <a:pt x="2027" y="234"/>
                  <a:pt x="2025" y="232"/>
                  <a:pt x="2023" y="231"/>
                </a:cubicBezTo>
                <a:cubicBezTo>
                  <a:pt x="2025" y="232"/>
                  <a:pt x="2027" y="234"/>
                  <a:pt x="2029" y="235"/>
                </a:cubicBezTo>
                <a:cubicBezTo>
                  <a:pt x="2022" y="249"/>
                  <a:pt x="2017" y="263"/>
                  <a:pt x="2010" y="277"/>
                </a:cubicBezTo>
                <a:cubicBezTo>
                  <a:pt x="2002" y="254"/>
                  <a:pt x="2004" y="238"/>
                  <a:pt x="1988" y="220"/>
                </a:cubicBezTo>
                <a:cubicBezTo>
                  <a:pt x="1991" y="194"/>
                  <a:pt x="1988" y="168"/>
                  <a:pt x="1964" y="154"/>
                </a:cubicBezTo>
                <a:cubicBezTo>
                  <a:pt x="1975" y="172"/>
                  <a:pt x="1978" y="190"/>
                  <a:pt x="1974" y="207"/>
                </a:cubicBezTo>
                <a:cubicBezTo>
                  <a:pt x="1973" y="207"/>
                  <a:pt x="1973" y="207"/>
                  <a:pt x="1973" y="207"/>
                </a:cubicBezTo>
                <a:cubicBezTo>
                  <a:pt x="1973" y="207"/>
                  <a:pt x="1973" y="207"/>
                  <a:pt x="1973" y="207"/>
                </a:cubicBezTo>
                <a:cubicBezTo>
                  <a:pt x="1970" y="222"/>
                  <a:pt x="1961" y="235"/>
                  <a:pt x="1947" y="246"/>
                </a:cubicBezTo>
                <a:cubicBezTo>
                  <a:pt x="1944" y="234"/>
                  <a:pt x="1950" y="222"/>
                  <a:pt x="1959" y="213"/>
                </a:cubicBezTo>
                <a:cubicBezTo>
                  <a:pt x="1943" y="222"/>
                  <a:pt x="1927" y="236"/>
                  <a:pt x="1925" y="254"/>
                </a:cubicBezTo>
                <a:cubicBezTo>
                  <a:pt x="1923" y="249"/>
                  <a:pt x="1922" y="244"/>
                  <a:pt x="1923" y="239"/>
                </a:cubicBezTo>
                <a:cubicBezTo>
                  <a:pt x="1924" y="235"/>
                  <a:pt x="1925" y="232"/>
                  <a:pt x="1926" y="228"/>
                </a:cubicBezTo>
                <a:cubicBezTo>
                  <a:pt x="1931" y="217"/>
                  <a:pt x="1940" y="206"/>
                  <a:pt x="1948" y="199"/>
                </a:cubicBezTo>
                <a:cubicBezTo>
                  <a:pt x="1941" y="203"/>
                  <a:pt x="1934" y="208"/>
                  <a:pt x="1928" y="213"/>
                </a:cubicBezTo>
                <a:cubicBezTo>
                  <a:pt x="1929" y="197"/>
                  <a:pt x="1924" y="183"/>
                  <a:pt x="1907" y="174"/>
                </a:cubicBezTo>
                <a:cubicBezTo>
                  <a:pt x="1925" y="193"/>
                  <a:pt x="1915" y="221"/>
                  <a:pt x="1901" y="242"/>
                </a:cubicBezTo>
                <a:cubicBezTo>
                  <a:pt x="1893" y="223"/>
                  <a:pt x="1889" y="202"/>
                  <a:pt x="1888" y="183"/>
                </a:cubicBezTo>
                <a:cubicBezTo>
                  <a:pt x="1897" y="166"/>
                  <a:pt x="1909" y="150"/>
                  <a:pt x="1923" y="135"/>
                </a:cubicBezTo>
                <a:cubicBezTo>
                  <a:pt x="1908" y="147"/>
                  <a:pt x="1897" y="159"/>
                  <a:pt x="1887" y="171"/>
                </a:cubicBezTo>
                <a:cubicBezTo>
                  <a:pt x="1887" y="168"/>
                  <a:pt x="1888" y="165"/>
                  <a:pt x="1888" y="162"/>
                </a:cubicBezTo>
                <a:cubicBezTo>
                  <a:pt x="1880" y="169"/>
                  <a:pt x="1875" y="181"/>
                  <a:pt x="1873" y="193"/>
                </a:cubicBezTo>
                <a:cubicBezTo>
                  <a:pt x="1867" y="203"/>
                  <a:pt x="1862" y="214"/>
                  <a:pt x="1857" y="225"/>
                </a:cubicBezTo>
                <a:cubicBezTo>
                  <a:pt x="1855" y="222"/>
                  <a:pt x="1853" y="219"/>
                  <a:pt x="1851" y="217"/>
                </a:cubicBezTo>
                <a:cubicBezTo>
                  <a:pt x="1852" y="201"/>
                  <a:pt x="1850" y="185"/>
                  <a:pt x="1845" y="168"/>
                </a:cubicBezTo>
                <a:cubicBezTo>
                  <a:pt x="1836" y="133"/>
                  <a:pt x="1840" y="110"/>
                  <a:pt x="1859" y="79"/>
                </a:cubicBezTo>
                <a:cubicBezTo>
                  <a:pt x="1828" y="111"/>
                  <a:pt x="1833" y="155"/>
                  <a:pt x="1829" y="197"/>
                </a:cubicBezTo>
                <a:cubicBezTo>
                  <a:pt x="1823" y="193"/>
                  <a:pt x="1816" y="190"/>
                  <a:pt x="1808" y="187"/>
                </a:cubicBezTo>
                <a:cubicBezTo>
                  <a:pt x="1808" y="166"/>
                  <a:pt x="1802" y="147"/>
                  <a:pt x="1783" y="135"/>
                </a:cubicBezTo>
                <a:cubicBezTo>
                  <a:pt x="1798" y="159"/>
                  <a:pt x="1798" y="184"/>
                  <a:pt x="1785" y="205"/>
                </a:cubicBezTo>
                <a:cubicBezTo>
                  <a:pt x="1783" y="202"/>
                  <a:pt x="1780" y="198"/>
                  <a:pt x="1777" y="195"/>
                </a:cubicBezTo>
                <a:cubicBezTo>
                  <a:pt x="1777" y="194"/>
                  <a:pt x="1778" y="194"/>
                  <a:pt x="1778" y="193"/>
                </a:cubicBezTo>
                <a:cubicBezTo>
                  <a:pt x="1778" y="194"/>
                  <a:pt x="1777" y="194"/>
                  <a:pt x="1777" y="194"/>
                </a:cubicBezTo>
                <a:cubicBezTo>
                  <a:pt x="1773" y="191"/>
                  <a:pt x="1769" y="187"/>
                  <a:pt x="1763" y="184"/>
                </a:cubicBezTo>
                <a:cubicBezTo>
                  <a:pt x="1765" y="182"/>
                  <a:pt x="1766" y="181"/>
                  <a:pt x="1767" y="180"/>
                </a:cubicBezTo>
                <a:cubicBezTo>
                  <a:pt x="1766" y="181"/>
                  <a:pt x="1764" y="182"/>
                  <a:pt x="1762" y="183"/>
                </a:cubicBezTo>
                <a:cubicBezTo>
                  <a:pt x="1757" y="180"/>
                  <a:pt x="1752" y="177"/>
                  <a:pt x="1745" y="175"/>
                </a:cubicBezTo>
                <a:cubicBezTo>
                  <a:pt x="1742" y="167"/>
                  <a:pt x="1736" y="160"/>
                  <a:pt x="1726" y="155"/>
                </a:cubicBezTo>
                <a:cubicBezTo>
                  <a:pt x="1744" y="174"/>
                  <a:pt x="1734" y="202"/>
                  <a:pt x="1720" y="223"/>
                </a:cubicBezTo>
                <a:cubicBezTo>
                  <a:pt x="1720" y="221"/>
                  <a:pt x="1719" y="220"/>
                  <a:pt x="1718" y="218"/>
                </a:cubicBezTo>
                <a:cubicBezTo>
                  <a:pt x="1723" y="195"/>
                  <a:pt x="1725" y="170"/>
                  <a:pt x="1714" y="152"/>
                </a:cubicBezTo>
                <a:cubicBezTo>
                  <a:pt x="1722" y="140"/>
                  <a:pt x="1731" y="128"/>
                  <a:pt x="1742" y="116"/>
                </a:cubicBezTo>
                <a:cubicBezTo>
                  <a:pt x="1729" y="126"/>
                  <a:pt x="1719" y="137"/>
                  <a:pt x="1710" y="147"/>
                </a:cubicBezTo>
                <a:cubicBezTo>
                  <a:pt x="1709" y="146"/>
                  <a:pt x="1708" y="145"/>
                  <a:pt x="1707" y="143"/>
                </a:cubicBezTo>
                <a:cubicBezTo>
                  <a:pt x="1707" y="143"/>
                  <a:pt x="1707" y="143"/>
                  <a:pt x="1707" y="142"/>
                </a:cubicBezTo>
                <a:cubicBezTo>
                  <a:pt x="1707" y="143"/>
                  <a:pt x="1706" y="143"/>
                  <a:pt x="1706" y="143"/>
                </a:cubicBezTo>
                <a:cubicBezTo>
                  <a:pt x="1704" y="140"/>
                  <a:pt x="1701" y="138"/>
                  <a:pt x="1697" y="136"/>
                </a:cubicBezTo>
                <a:cubicBezTo>
                  <a:pt x="1699" y="140"/>
                  <a:pt x="1701" y="143"/>
                  <a:pt x="1703" y="147"/>
                </a:cubicBezTo>
                <a:cubicBezTo>
                  <a:pt x="1698" y="154"/>
                  <a:pt x="1694" y="164"/>
                  <a:pt x="1692" y="174"/>
                </a:cubicBezTo>
                <a:cubicBezTo>
                  <a:pt x="1686" y="184"/>
                  <a:pt x="1681" y="195"/>
                  <a:pt x="1676" y="205"/>
                </a:cubicBezTo>
                <a:cubicBezTo>
                  <a:pt x="1674" y="203"/>
                  <a:pt x="1672" y="200"/>
                  <a:pt x="1670" y="197"/>
                </a:cubicBezTo>
                <a:cubicBezTo>
                  <a:pt x="1670" y="196"/>
                  <a:pt x="1670" y="194"/>
                  <a:pt x="1670" y="192"/>
                </a:cubicBezTo>
                <a:cubicBezTo>
                  <a:pt x="1674" y="188"/>
                  <a:pt x="1677" y="184"/>
                  <a:pt x="1681" y="181"/>
                </a:cubicBezTo>
                <a:cubicBezTo>
                  <a:pt x="1677" y="183"/>
                  <a:pt x="1674" y="185"/>
                  <a:pt x="1670" y="188"/>
                </a:cubicBezTo>
                <a:cubicBezTo>
                  <a:pt x="1670" y="175"/>
                  <a:pt x="1668" y="162"/>
                  <a:pt x="1664" y="149"/>
                </a:cubicBezTo>
                <a:cubicBezTo>
                  <a:pt x="1655" y="114"/>
                  <a:pt x="1659" y="91"/>
                  <a:pt x="1678" y="60"/>
                </a:cubicBezTo>
                <a:cubicBezTo>
                  <a:pt x="1662" y="77"/>
                  <a:pt x="1655" y="98"/>
                  <a:pt x="1652" y="120"/>
                </a:cubicBezTo>
                <a:cubicBezTo>
                  <a:pt x="1643" y="128"/>
                  <a:pt x="1635" y="136"/>
                  <a:pt x="1628" y="144"/>
                </a:cubicBezTo>
                <a:cubicBezTo>
                  <a:pt x="1630" y="121"/>
                  <a:pt x="1625" y="98"/>
                  <a:pt x="1603" y="84"/>
                </a:cubicBezTo>
                <a:cubicBezTo>
                  <a:pt x="1622" y="115"/>
                  <a:pt x="1616" y="148"/>
                  <a:pt x="1592" y="171"/>
                </a:cubicBezTo>
                <a:cubicBezTo>
                  <a:pt x="1590" y="170"/>
                  <a:pt x="1588" y="168"/>
                  <a:pt x="1586" y="166"/>
                </a:cubicBezTo>
                <a:cubicBezTo>
                  <a:pt x="1587" y="158"/>
                  <a:pt x="1591" y="150"/>
                  <a:pt x="1598" y="143"/>
                </a:cubicBezTo>
                <a:cubicBezTo>
                  <a:pt x="1592" y="147"/>
                  <a:pt x="1585" y="151"/>
                  <a:pt x="1580" y="156"/>
                </a:cubicBezTo>
                <a:cubicBezTo>
                  <a:pt x="1579" y="154"/>
                  <a:pt x="1579" y="152"/>
                  <a:pt x="1578" y="150"/>
                </a:cubicBezTo>
                <a:cubicBezTo>
                  <a:pt x="1577" y="147"/>
                  <a:pt x="1577" y="144"/>
                  <a:pt x="1576" y="141"/>
                </a:cubicBezTo>
                <a:cubicBezTo>
                  <a:pt x="1580" y="137"/>
                  <a:pt x="1583" y="133"/>
                  <a:pt x="1587" y="130"/>
                </a:cubicBezTo>
                <a:cubicBezTo>
                  <a:pt x="1583" y="132"/>
                  <a:pt x="1579" y="134"/>
                  <a:pt x="1575" y="137"/>
                </a:cubicBezTo>
                <a:cubicBezTo>
                  <a:pt x="1570" y="109"/>
                  <a:pt x="1575" y="88"/>
                  <a:pt x="1592" y="61"/>
                </a:cubicBezTo>
                <a:cubicBezTo>
                  <a:pt x="1574" y="80"/>
                  <a:pt x="1568" y="103"/>
                  <a:pt x="1565" y="127"/>
                </a:cubicBezTo>
                <a:cubicBezTo>
                  <a:pt x="1563" y="118"/>
                  <a:pt x="1557" y="110"/>
                  <a:pt x="1546" y="105"/>
                </a:cubicBezTo>
                <a:cubicBezTo>
                  <a:pt x="1563" y="123"/>
                  <a:pt x="1555" y="149"/>
                  <a:pt x="1542" y="169"/>
                </a:cubicBezTo>
                <a:cubicBezTo>
                  <a:pt x="1541" y="169"/>
                  <a:pt x="1540" y="168"/>
                  <a:pt x="1538" y="168"/>
                </a:cubicBezTo>
                <a:cubicBezTo>
                  <a:pt x="1531" y="150"/>
                  <a:pt x="1528" y="131"/>
                  <a:pt x="1526" y="113"/>
                </a:cubicBezTo>
                <a:cubicBezTo>
                  <a:pt x="1536" y="97"/>
                  <a:pt x="1548" y="81"/>
                  <a:pt x="1562" y="66"/>
                </a:cubicBezTo>
                <a:cubicBezTo>
                  <a:pt x="1547" y="77"/>
                  <a:pt x="1536" y="90"/>
                  <a:pt x="1526" y="102"/>
                </a:cubicBezTo>
                <a:cubicBezTo>
                  <a:pt x="1526" y="99"/>
                  <a:pt x="1526" y="95"/>
                  <a:pt x="1527" y="92"/>
                </a:cubicBezTo>
                <a:cubicBezTo>
                  <a:pt x="1519" y="100"/>
                  <a:pt x="1514" y="111"/>
                  <a:pt x="1511" y="124"/>
                </a:cubicBezTo>
                <a:cubicBezTo>
                  <a:pt x="1506" y="134"/>
                  <a:pt x="1500" y="144"/>
                  <a:pt x="1496" y="155"/>
                </a:cubicBezTo>
                <a:cubicBezTo>
                  <a:pt x="1494" y="152"/>
                  <a:pt x="1492" y="150"/>
                  <a:pt x="1490" y="147"/>
                </a:cubicBezTo>
                <a:cubicBezTo>
                  <a:pt x="1491" y="132"/>
                  <a:pt x="1489" y="116"/>
                  <a:pt x="1484" y="99"/>
                </a:cubicBezTo>
                <a:cubicBezTo>
                  <a:pt x="1475" y="64"/>
                  <a:pt x="1479" y="40"/>
                  <a:pt x="1498" y="10"/>
                </a:cubicBezTo>
                <a:cubicBezTo>
                  <a:pt x="1467" y="41"/>
                  <a:pt x="1472" y="86"/>
                  <a:pt x="1468" y="127"/>
                </a:cubicBezTo>
                <a:cubicBezTo>
                  <a:pt x="1460" y="122"/>
                  <a:pt x="1450" y="118"/>
                  <a:pt x="1437" y="114"/>
                </a:cubicBezTo>
                <a:cubicBezTo>
                  <a:pt x="1450" y="118"/>
                  <a:pt x="1460" y="125"/>
                  <a:pt x="1467" y="133"/>
                </a:cubicBezTo>
                <a:cubicBezTo>
                  <a:pt x="1466" y="143"/>
                  <a:pt x="1464" y="152"/>
                  <a:pt x="1461" y="161"/>
                </a:cubicBezTo>
                <a:cubicBezTo>
                  <a:pt x="1455" y="155"/>
                  <a:pt x="1450" y="149"/>
                  <a:pt x="1450" y="141"/>
                </a:cubicBezTo>
                <a:cubicBezTo>
                  <a:pt x="1446" y="150"/>
                  <a:pt x="1445" y="159"/>
                  <a:pt x="1447" y="169"/>
                </a:cubicBezTo>
                <a:cubicBezTo>
                  <a:pt x="1440" y="161"/>
                  <a:pt x="1435" y="154"/>
                  <a:pt x="1431" y="147"/>
                </a:cubicBezTo>
                <a:cubicBezTo>
                  <a:pt x="1435" y="119"/>
                  <a:pt x="1433" y="91"/>
                  <a:pt x="1408" y="75"/>
                </a:cubicBezTo>
                <a:cubicBezTo>
                  <a:pt x="1419" y="93"/>
                  <a:pt x="1421" y="111"/>
                  <a:pt x="1417" y="127"/>
                </a:cubicBezTo>
                <a:cubicBezTo>
                  <a:pt x="1410" y="119"/>
                  <a:pt x="1400" y="111"/>
                  <a:pt x="1382" y="105"/>
                </a:cubicBezTo>
                <a:cubicBezTo>
                  <a:pt x="1397" y="112"/>
                  <a:pt x="1402" y="122"/>
                  <a:pt x="1403" y="134"/>
                </a:cubicBezTo>
                <a:cubicBezTo>
                  <a:pt x="1386" y="143"/>
                  <a:pt x="1370" y="157"/>
                  <a:pt x="1368" y="175"/>
                </a:cubicBezTo>
                <a:cubicBezTo>
                  <a:pt x="1366" y="170"/>
                  <a:pt x="1366" y="165"/>
                  <a:pt x="1367" y="160"/>
                </a:cubicBezTo>
                <a:cubicBezTo>
                  <a:pt x="1368" y="156"/>
                  <a:pt x="1369" y="153"/>
                  <a:pt x="1370" y="149"/>
                </a:cubicBezTo>
                <a:cubicBezTo>
                  <a:pt x="1374" y="138"/>
                  <a:pt x="1383" y="128"/>
                  <a:pt x="1392" y="121"/>
                </a:cubicBezTo>
                <a:cubicBezTo>
                  <a:pt x="1384" y="124"/>
                  <a:pt x="1378" y="129"/>
                  <a:pt x="1372" y="134"/>
                </a:cubicBezTo>
                <a:cubicBezTo>
                  <a:pt x="1373" y="118"/>
                  <a:pt x="1368" y="104"/>
                  <a:pt x="1350" y="95"/>
                </a:cubicBezTo>
                <a:cubicBezTo>
                  <a:pt x="1368" y="114"/>
                  <a:pt x="1359" y="142"/>
                  <a:pt x="1345" y="163"/>
                </a:cubicBezTo>
                <a:cubicBezTo>
                  <a:pt x="1337" y="144"/>
                  <a:pt x="1332" y="123"/>
                  <a:pt x="1331" y="104"/>
                </a:cubicBezTo>
                <a:cubicBezTo>
                  <a:pt x="1340" y="88"/>
                  <a:pt x="1353" y="72"/>
                  <a:pt x="1366" y="56"/>
                </a:cubicBezTo>
                <a:cubicBezTo>
                  <a:pt x="1352" y="68"/>
                  <a:pt x="1341" y="80"/>
                  <a:pt x="1331" y="93"/>
                </a:cubicBezTo>
                <a:cubicBezTo>
                  <a:pt x="1331" y="89"/>
                  <a:pt x="1331" y="86"/>
                  <a:pt x="1331" y="83"/>
                </a:cubicBezTo>
                <a:cubicBezTo>
                  <a:pt x="1324" y="90"/>
                  <a:pt x="1319" y="102"/>
                  <a:pt x="1316" y="115"/>
                </a:cubicBezTo>
                <a:cubicBezTo>
                  <a:pt x="1310" y="125"/>
                  <a:pt x="1305" y="135"/>
                  <a:pt x="1301" y="146"/>
                </a:cubicBezTo>
                <a:cubicBezTo>
                  <a:pt x="1299" y="143"/>
                  <a:pt x="1297" y="140"/>
                  <a:pt x="1295" y="138"/>
                </a:cubicBezTo>
                <a:cubicBezTo>
                  <a:pt x="1295" y="122"/>
                  <a:pt x="1293" y="106"/>
                  <a:pt x="1289" y="89"/>
                </a:cubicBezTo>
                <a:cubicBezTo>
                  <a:pt x="1280" y="54"/>
                  <a:pt x="1283" y="31"/>
                  <a:pt x="1303" y="0"/>
                </a:cubicBezTo>
                <a:cubicBezTo>
                  <a:pt x="1272" y="32"/>
                  <a:pt x="1276" y="77"/>
                  <a:pt x="1272" y="118"/>
                </a:cubicBezTo>
                <a:cubicBezTo>
                  <a:pt x="1264" y="113"/>
                  <a:pt x="1255" y="108"/>
                  <a:pt x="1242" y="105"/>
                </a:cubicBezTo>
                <a:cubicBezTo>
                  <a:pt x="1255" y="109"/>
                  <a:pt x="1265" y="115"/>
                  <a:pt x="1272" y="123"/>
                </a:cubicBezTo>
                <a:cubicBezTo>
                  <a:pt x="1271" y="133"/>
                  <a:pt x="1269" y="142"/>
                  <a:pt x="1266" y="151"/>
                </a:cubicBezTo>
                <a:cubicBezTo>
                  <a:pt x="1260" y="146"/>
                  <a:pt x="1255" y="140"/>
                  <a:pt x="1255" y="132"/>
                </a:cubicBezTo>
                <a:cubicBezTo>
                  <a:pt x="1251" y="140"/>
                  <a:pt x="1250" y="150"/>
                  <a:pt x="1252" y="160"/>
                </a:cubicBezTo>
                <a:cubicBezTo>
                  <a:pt x="1232" y="138"/>
                  <a:pt x="1229" y="120"/>
                  <a:pt x="1209" y="106"/>
                </a:cubicBezTo>
                <a:cubicBezTo>
                  <a:pt x="1201" y="93"/>
                  <a:pt x="1190" y="83"/>
                  <a:pt x="1173" y="79"/>
                </a:cubicBezTo>
                <a:cubicBezTo>
                  <a:pt x="1180" y="84"/>
                  <a:pt x="1186" y="90"/>
                  <a:pt x="1190" y="97"/>
                </a:cubicBezTo>
                <a:cubicBezTo>
                  <a:pt x="1189" y="96"/>
                  <a:pt x="1188" y="96"/>
                  <a:pt x="1187" y="95"/>
                </a:cubicBezTo>
                <a:cubicBezTo>
                  <a:pt x="1188" y="96"/>
                  <a:pt x="1190" y="97"/>
                  <a:pt x="1191" y="98"/>
                </a:cubicBezTo>
                <a:cubicBezTo>
                  <a:pt x="1202" y="114"/>
                  <a:pt x="1205" y="133"/>
                  <a:pt x="1201" y="151"/>
                </a:cubicBezTo>
                <a:cubicBezTo>
                  <a:pt x="1198" y="157"/>
                  <a:pt x="1194" y="163"/>
                  <a:pt x="1191" y="168"/>
                </a:cubicBezTo>
                <a:cubicBezTo>
                  <a:pt x="1185" y="159"/>
                  <a:pt x="1186" y="146"/>
                  <a:pt x="1191" y="136"/>
                </a:cubicBezTo>
                <a:cubicBezTo>
                  <a:pt x="1179" y="150"/>
                  <a:pt x="1169" y="168"/>
                  <a:pt x="1175" y="186"/>
                </a:cubicBezTo>
                <a:cubicBezTo>
                  <a:pt x="1171" y="182"/>
                  <a:pt x="1168" y="177"/>
                  <a:pt x="1167" y="172"/>
                </a:cubicBezTo>
                <a:cubicBezTo>
                  <a:pt x="1167" y="168"/>
                  <a:pt x="1166" y="164"/>
                  <a:pt x="1166" y="160"/>
                </a:cubicBezTo>
                <a:cubicBezTo>
                  <a:pt x="1166" y="149"/>
                  <a:pt x="1170" y="136"/>
                  <a:pt x="1176" y="127"/>
                </a:cubicBezTo>
                <a:cubicBezTo>
                  <a:pt x="1170" y="132"/>
                  <a:pt x="1165" y="139"/>
                  <a:pt x="1162" y="145"/>
                </a:cubicBezTo>
                <a:cubicBezTo>
                  <a:pt x="1157" y="130"/>
                  <a:pt x="1147" y="118"/>
                  <a:pt x="1127" y="115"/>
                </a:cubicBezTo>
                <a:cubicBezTo>
                  <a:pt x="1151" y="128"/>
                  <a:pt x="1153" y="157"/>
                  <a:pt x="1148" y="181"/>
                </a:cubicBezTo>
                <a:cubicBezTo>
                  <a:pt x="1134" y="166"/>
                  <a:pt x="1121" y="147"/>
                  <a:pt x="1113" y="129"/>
                </a:cubicBezTo>
                <a:cubicBezTo>
                  <a:pt x="1115" y="111"/>
                  <a:pt x="1120" y="92"/>
                  <a:pt x="1127" y="73"/>
                </a:cubicBezTo>
                <a:cubicBezTo>
                  <a:pt x="1119" y="89"/>
                  <a:pt x="1113" y="104"/>
                  <a:pt x="1108" y="119"/>
                </a:cubicBezTo>
                <a:cubicBezTo>
                  <a:pt x="1107" y="115"/>
                  <a:pt x="1106" y="112"/>
                  <a:pt x="1105" y="109"/>
                </a:cubicBezTo>
                <a:cubicBezTo>
                  <a:pt x="1101" y="118"/>
                  <a:pt x="1101" y="131"/>
                  <a:pt x="1103" y="144"/>
                </a:cubicBezTo>
                <a:cubicBezTo>
                  <a:pt x="1101" y="155"/>
                  <a:pt x="1101" y="167"/>
                  <a:pt x="1100" y="178"/>
                </a:cubicBezTo>
                <a:cubicBezTo>
                  <a:pt x="1097" y="176"/>
                  <a:pt x="1095" y="174"/>
                  <a:pt x="1092" y="172"/>
                </a:cubicBezTo>
                <a:cubicBezTo>
                  <a:pt x="1087" y="157"/>
                  <a:pt x="1079" y="143"/>
                  <a:pt x="1068" y="128"/>
                </a:cubicBezTo>
                <a:cubicBezTo>
                  <a:pt x="1046" y="97"/>
                  <a:pt x="1041" y="74"/>
                  <a:pt x="1047" y="39"/>
                </a:cubicBezTo>
                <a:cubicBezTo>
                  <a:pt x="1036" y="65"/>
                  <a:pt x="1042" y="93"/>
                  <a:pt x="1050" y="120"/>
                </a:cubicBezTo>
                <a:cubicBezTo>
                  <a:pt x="1042" y="108"/>
                  <a:pt x="1031" y="98"/>
                  <a:pt x="1016" y="94"/>
                </a:cubicBezTo>
                <a:cubicBezTo>
                  <a:pt x="1029" y="105"/>
                  <a:pt x="1038" y="117"/>
                  <a:pt x="1042" y="131"/>
                </a:cubicBezTo>
                <a:cubicBezTo>
                  <a:pt x="1038" y="129"/>
                  <a:pt x="1034" y="127"/>
                  <a:pt x="1030" y="126"/>
                </a:cubicBezTo>
                <a:cubicBezTo>
                  <a:pt x="1035" y="131"/>
                  <a:pt x="1040" y="136"/>
                  <a:pt x="1044" y="141"/>
                </a:cubicBezTo>
                <a:cubicBezTo>
                  <a:pt x="1045" y="146"/>
                  <a:pt x="1045" y="152"/>
                  <a:pt x="1045" y="157"/>
                </a:cubicBezTo>
                <a:cubicBezTo>
                  <a:pt x="1041" y="157"/>
                  <a:pt x="1036" y="157"/>
                  <a:pt x="1032" y="157"/>
                </a:cubicBezTo>
                <a:cubicBezTo>
                  <a:pt x="1032" y="155"/>
                  <a:pt x="1033" y="153"/>
                  <a:pt x="1033" y="152"/>
                </a:cubicBezTo>
                <a:cubicBezTo>
                  <a:pt x="1027" y="159"/>
                  <a:pt x="1022" y="167"/>
                  <a:pt x="1018" y="176"/>
                </a:cubicBezTo>
                <a:cubicBezTo>
                  <a:pt x="1015" y="175"/>
                  <a:pt x="1012" y="173"/>
                  <a:pt x="1009" y="171"/>
                </a:cubicBezTo>
                <a:cubicBezTo>
                  <a:pt x="1010" y="161"/>
                  <a:pt x="1014" y="151"/>
                  <a:pt x="1018" y="143"/>
                </a:cubicBezTo>
                <a:cubicBezTo>
                  <a:pt x="1012" y="148"/>
                  <a:pt x="1008" y="155"/>
                  <a:pt x="1005" y="161"/>
                </a:cubicBezTo>
                <a:cubicBezTo>
                  <a:pt x="1000" y="149"/>
                  <a:pt x="993" y="138"/>
                  <a:pt x="979" y="133"/>
                </a:cubicBezTo>
                <a:cubicBezTo>
                  <a:pt x="981" y="129"/>
                  <a:pt x="982" y="125"/>
                  <a:pt x="984" y="121"/>
                </a:cubicBezTo>
                <a:cubicBezTo>
                  <a:pt x="982" y="125"/>
                  <a:pt x="979" y="129"/>
                  <a:pt x="978" y="133"/>
                </a:cubicBezTo>
                <a:cubicBezTo>
                  <a:pt x="975" y="132"/>
                  <a:pt x="973" y="131"/>
                  <a:pt x="970" y="131"/>
                </a:cubicBezTo>
                <a:cubicBezTo>
                  <a:pt x="972" y="132"/>
                  <a:pt x="974" y="134"/>
                  <a:pt x="976" y="135"/>
                </a:cubicBezTo>
                <a:cubicBezTo>
                  <a:pt x="972" y="145"/>
                  <a:pt x="968" y="154"/>
                  <a:pt x="965" y="164"/>
                </a:cubicBezTo>
                <a:cubicBezTo>
                  <a:pt x="964" y="161"/>
                  <a:pt x="963" y="159"/>
                  <a:pt x="962" y="157"/>
                </a:cubicBezTo>
                <a:cubicBezTo>
                  <a:pt x="961" y="157"/>
                  <a:pt x="961" y="157"/>
                  <a:pt x="961" y="157"/>
                </a:cubicBezTo>
                <a:cubicBezTo>
                  <a:pt x="961" y="157"/>
                  <a:pt x="961" y="157"/>
                  <a:pt x="961" y="157"/>
                </a:cubicBezTo>
                <a:cubicBezTo>
                  <a:pt x="959" y="153"/>
                  <a:pt x="957" y="149"/>
                  <a:pt x="955" y="145"/>
                </a:cubicBezTo>
                <a:cubicBezTo>
                  <a:pt x="958" y="127"/>
                  <a:pt x="963" y="108"/>
                  <a:pt x="970" y="89"/>
                </a:cubicBezTo>
                <a:cubicBezTo>
                  <a:pt x="961" y="105"/>
                  <a:pt x="955" y="120"/>
                  <a:pt x="951" y="134"/>
                </a:cubicBezTo>
                <a:cubicBezTo>
                  <a:pt x="950" y="131"/>
                  <a:pt x="948" y="128"/>
                  <a:pt x="947" y="125"/>
                </a:cubicBezTo>
                <a:cubicBezTo>
                  <a:pt x="943" y="134"/>
                  <a:pt x="943" y="147"/>
                  <a:pt x="945" y="160"/>
                </a:cubicBezTo>
                <a:cubicBezTo>
                  <a:pt x="944" y="171"/>
                  <a:pt x="943" y="182"/>
                  <a:pt x="943" y="194"/>
                </a:cubicBezTo>
                <a:cubicBezTo>
                  <a:pt x="940" y="192"/>
                  <a:pt x="937" y="190"/>
                  <a:pt x="934" y="188"/>
                </a:cubicBezTo>
                <a:cubicBezTo>
                  <a:pt x="929" y="173"/>
                  <a:pt x="921" y="159"/>
                  <a:pt x="910" y="144"/>
                </a:cubicBezTo>
                <a:cubicBezTo>
                  <a:pt x="908" y="140"/>
                  <a:pt x="906" y="137"/>
                  <a:pt x="904" y="133"/>
                </a:cubicBezTo>
                <a:cubicBezTo>
                  <a:pt x="900" y="119"/>
                  <a:pt x="900" y="104"/>
                  <a:pt x="904" y="87"/>
                </a:cubicBezTo>
                <a:cubicBezTo>
                  <a:pt x="899" y="98"/>
                  <a:pt x="897" y="111"/>
                  <a:pt x="897" y="123"/>
                </a:cubicBezTo>
                <a:cubicBezTo>
                  <a:pt x="887" y="101"/>
                  <a:pt x="885" y="82"/>
                  <a:pt x="890" y="55"/>
                </a:cubicBezTo>
                <a:cubicBezTo>
                  <a:pt x="876" y="87"/>
                  <a:pt x="887" y="120"/>
                  <a:pt x="898" y="153"/>
                </a:cubicBezTo>
                <a:cubicBezTo>
                  <a:pt x="895" y="151"/>
                  <a:pt x="891" y="150"/>
                  <a:pt x="887" y="149"/>
                </a:cubicBezTo>
                <a:cubicBezTo>
                  <a:pt x="893" y="153"/>
                  <a:pt x="898" y="159"/>
                  <a:pt x="902" y="164"/>
                </a:cubicBezTo>
                <a:cubicBezTo>
                  <a:pt x="904" y="168"/>
                  <a:pt x="905" y="172"/>
                  <a:pt x="906" y="176"/>
                </a:cubicBezTo>
                <a:cubicBezTo>
                  <a:pt x="897" y="174"/>
                  <a:pt x="886" y="173"/>
                  <a:pt x="873" y="173"/>
                </a:cubicBezTo>
                <a:cubicBezTo>
                  <a:pt x="886" y="173"/>
                  <a:pt x="898" y="176"/>
                  <a:pt x="908" y="182"/>
                </a:cubicBezTo>
                <a:cubicBezTo>
                  <a:pt x="910" y="190"/>
                  <a:pt x="912" y="198"/>
                  <a:pt x="912" y="206"/>
                </a:cubicBezTo>
                <a:cubicBezTo>
                  <a:pt x="910" y="206"/>
                  <a:pt x="907" y="205"/>
                  <a:pt x="904" y="205"/>
                </a:cubicBezTo>
                <a:cubicBezTo>
                  <a:pt x="900" y="202"/>
                  <a:pt x="897" y="199"/>
                  <a:pt x="895" y="195"/>
                </a:cubicBezTo>
                <a:cubicBezTo>
                  <a:pt x="895" y="198"/>
                  <a:pt x="895" y="201"/>
                  <a:pt x="896" y="204"/>
                </a:cubicBezTo>
                <a:cubicBezTo>
                  <a:pt x="893" y="204"/>
                  <a:pt x="890" y="204"/>
                  <a:pt x="887" y="204"/>
                </a:cubicBezTo>
                <a:cubicBezTo>
                  <a:pt x="890" y="204"/>
                  <a:pt x="893" y="205"/>
                  <a:pt x="896" y="205"/>
                </a:cubicBezTo>
                <a:cubicBezTo>
                  <a:pt x="896" y="208"/>
                  <a:pt x="897" y="211"/>
                  <a:pt x="899" y="214"/>
                </a:cubicBezTo>
                <a:cubicBezTo>
                  <a:pt x="898" y="215"/>
                  <a:pt x="897" y="217"/>
                  <a:pt x="896" y="218"/>
                </a:cubicBezTo>
                <a:cubicBezTo>
                  <a:pt x="891" y="215"/>
                  <a:pt x="887" y="212"/>
                  <a:pt x="884" y="210"/>
                </a:cubicBezTo>
                <a:cubicBezTo>
                  <a:pt x="885" y="205"/>
                  <a:pt x="887" y="201"/>
                  <a:pt x="890" y="197"/>
                </a:cubicBezTo>
                <a:cubicBezTo>
                  <a:pt x="886" y="200"/>
                  <a:pt x="883" y="204"/>
                  <a:pt x="881" y="207"/>
                </a:cubicBezTo>
                <a:cubicBezTo>
                  <a:pt x="865" y="195"/>
                  <a:pt x="854" y="185"/>
                  <a:pt x="830" y="182"/>
                </a:cubicBezTo>
                <a:cubicBezTo>
                  <a:pt x="833" y="169"/>
                  <a:pt x="837" y="156"/>
                  <a:pt x="841" y="143"/>
                </a:cubicBezTo>
                <a:cubicBezTo>
                  <a:pt x="834" y="156"/>
                  <a:pt x="829" y="169"/>
                  <a:pt x="825" y="181"/>
                </a:cubicBezTo>
                <a:cubicBezTo>
                  <a:pt x="823" y="181"/>
                  <a:pt x="821" y="181"/>
                  <a:pt x="819" y="181"/>
                </a:cubicBezTo>
                <a:cubicBezTo>
                  <a:pt x="819" y="180"/>
                  <a:pt x="819" y="180"/>
                  <a:pt x="819" y="179"/>
                </a:cubicBezTo>
                <a:cubicBezTo>
                  <a:pt x="819" y="180"/>
                  <a:pt x="818" y="180"/>
                  <a:pt x="818" y="181"/>
                </a:cubicBezTo>
                <a:cubicBezTo>
                  <a:pt x="818" y="181"/>
                  <a:pt x="818" y="181"/>
                  <a:pt x="818" y="181"/>
                </a:cubicBezTo>
                <a:cubicBezTo>
                  <a:pt x="818" y="181"/>
                  <a:pt x="818" y="181"/>
                  <a:pt x="818" y="181"/>
                </a:cubicBezTo>
                <a:cubicBezTo>
                  <a:pt x="815" y="190"/>
                  <a:pt x="815" y="202"/>
                  <a:pt x="817" y="214"/>
                </a:cubicBezTo>
                <a:cubicBezTo>
                  <a:pt x="815" y="225"/>
                  <a:pt x="814" y="237"/>
                  <a:pt x="814" y="248"/>
                </a:cubicBezTo>
                <a:cubicBezTo>
                  <a:pt x="811" y="246"/>
                  <a:pt x="808" y="244"/>
                  <a:pt x="806" y="242"/>
                </a:cubicBezTo>
                <a:cubicBezTo>
                  <a:pt x="800" y="228"/>
                  <a:pt x="793" y="213"/>
                  <a:pt x="782" y="198"/>
                </a:cubicBezTo>
                <a:cubicBezTo>
                  <a:pt x="760" y="168"/>
                  <a:pt x="754" y="144"/>
                  <a:pt x="761" y="109"/>
                </a:cubicBezTo>
                <a:cubicBezTo>
                  <a:pt x="744" y="149"/>
                  <a:pt x="765" y="190"/>
                  <a:pt x="777" y="230"/>
                </a:cubicBezTo>
                <a:cubicBezTo>
                  <a:pt x="769" y="228"/>
                  <a:pt x="760" y="227"/>
                  <a:pt x="750" y="227"/>
                </a:cubicBezTo>
                <a:cubicBezTo>
                  <a:pt x="743" y="220"/>
                  <a:pt x="734" y="215"/>
                  <a:pt x="724" y="212"/>
                </a:cubicBezTo>
                <a:cubicBezTo>
                  <a:pt x="741" y="226"/>
                  <a:pt x="751" y="244"/>
                  <a:pt x="753" y="262"/>
                </a:cubicBezTo>
                <a:cubicBezTo>
                  <a:pt x="735" y="248"/>
                  <a:pt x="722" y="235"/>
                  <a:pt x="689" y="235"/>
                </a:cubicBezTo>
                <a:cubicBezTo>
                  <a:pt x="709" y="238"/>
                  <a:pt x="719" y="249"/>
                  <a:pt x="722" y="265"/>
                </a:cubicBezTo>
                <a:cubicBezTo>
                  <a:pt x="718" y="269"/>
                  <a:pt x="715" y="274"/>
                  <a:pt x="713" y="279"/>
                </a:cubicBezTo>
                <a:cubicBezTo>
                  <a:pt x="708" y="267"/>
                  <a:pt x="701" y="256"/>
                  <a:pt x="688" y="251"/>
                </a:cubicBezTo>
                <a:cubicBezTo>
                  <a:pt x="683" y="243"/>
                  <a:pt x="678" y="236"/>
                  <a:pt x="670" y="230"/>
                </a:cubicBezTo>
                <a:cubicBezTo>
                  <a:pt x="672" y="222"/>
                  <a:pt x="675" y="215"/>
                  <a:pt x="678" y="207"/>
                </a:cubicBezTo>
                <a:cubicBezTo>
                  <a:pt x="674" y="214"/>
                  <a:pt x="670" y="221"/>
                  <a:pt x="667" y="228"/>
                </a:cubicBezTo>
                <a:cubicBezTo>
                  <a:pt x="662" y="225"/>
                  <a:pt x="657" y="222"/>
                  <a:pt x="650" y="221"/>
                </a:cubicBezTo>
                <a:cubicBezTo>
                  <a:pt x="656" y="225"/>
                  <a:pt x="660" y="230"/>
                  <a:pt x="664" y="235"/>
                </a:cubicBezTo>
                <a:cubicBezTo>
                  <a:pt x="662" y="241"/>
                  <a:pt x="660" y="246"/>
                  <a:pt x="659" y="252"/>
                </a:cubicBezTo>
                <a:cubicBezTo>
                  <a:pt x="658" y="249"/>
                  <a:pt x="656" y="246"/>
                  <a:pt x="655" y="243"/>
                </a:cubicBezTo>
                <a:cubicBezTo>
                  <a:pt x="652" y="250"/>
                  <a:pt x="651" y="259"/>
                  <a:pt x="652" y="269"/>
                </a:cubicBezTo>
                <a:cubicBezTo>
                  <a:pt x="647" y="275"/>
                  <a:pt x="642" y="281"/>
                  <a:pt x="639" y="288"/>
                </a:cubicBezTo>
                <a:cubicBezTo>
                  <a:pt x="635" y="277"/>
                  <a:pt x="629" y="267"/>
                  <a:pt x="619" y="262"/>
                </a:cubicBezTo>
                <a:cubicBezTo>
                  <a:pt x="619" y="262"/>
                  <a:pt x="619" y="262"/>
                  <a:pt x="618" y="262"/>
                </a:cubicBezTo>
                <a:cubicBezTo>
                  <a:pt x="610" y="250"/>
                  <a:pt x="604" y="239"/>
                  <a:pt x="600" y="228"/>
                </a:cubicBezTo>
                <a:cubicBezTo>
                  <a:pt x="601" y="224"/>
                  <a:pt x="603" y="220"/>
                  <a:pt x="604" y="215"/>
                </a:cubicBezTo>
                <a:cubicBezTo>
                  <a:pt x="602" y="219"/>
                  <a:pt x="601" y="222"/>
                  <a:pt x="599" y="225"/>
                </a:cubicBezTo>
                <a:cubicBezTo>
                  <a:pt x="594" y="209"/>
                  <a:pt x="594" y="193"/>
                  <a:pt x="598" y="173"/>
                </a:cubicBezTo>
                <a:cubicBezTo>
                  <a:pt x="589" y="193"/>
                  <a:pt x="590" y="213"/>
                  <a:pt x="595" y="234"/>
                </a:cubicBezTo>
                <a:cubicBezTo>
                  <a:pt x="591" y="243"/>
                  <a:pt x="588" y="252"/>
                  <a:pt x="585" y="261"/>
                </a:cubicBezTo>
                <a:cubicBezTo>
                  <a:pt x="584" y="258"/>
                  <a:pt x="583" y="254"/>
                  <a:pt x="582" y="251"/>
                </a:cubicBezTo>
                <a:cubicBezTo>
                  <a:pt x="578" y="261"/>
                  <a:pt x="578" y="273"/>
                  <a:pt x="580" y="286"/>
                </a:cubicBezTo>
                <a:cubicBezTo>
                  <a:pt x="578" y="296"/>
                  <a:pt x="578" y="306"/>
                  <a:pt x="577" y="316"/>
                </a:cubicBezTo>
                <a:cubicBezTo>
                  <a:pt x="574" y="313"/>
                  <a:pt x="570" y="311"/>
                  <a:pt x="566" y="309"/>
                </a:cubicBezTo>
                <a:cubicBezTo>
                  <a:pt x="561" y="296"/>
                  <a:pt x="554" y="283"/>
                  <a:pt x="545" y="270"/>
                </a:cubicBezTo>
                <a:cubicBezTo>
                  <a:pt x="523" y="240"/>
                  <a:pt x="517" y="217"/>
                  <a:pt x="524" y="181"/>
                </a:cubicBezTo>
                <a:cubicBezTo>
                  <a:pt x="509" y="216"/>
                  <a:pt x="524" y="252"/>
                  <a:pt x="536" y="288"/>
                </a:cubicBezTo>
                <a:cubicBezTo>
                  <a:pt x="534" y="292"/>
                  <a:pt x="532" y="295"/>
                  <a:pt x="531" y="299"/>
                </a:cubicBezTo>
                <a:cubicBezTo>
                  <a:pt x="529" y="299"/>
                  <a:pt x="528" y="298"/>
                  <a:pt x="526" y="298"/>
                </a:cubicBezTo>
                <a:cubicBezTo>
                  <a:pt x="527" y="299"/>
                  <a:pt x="529" y="299"/>
                  <a:pt x="531" y="299"/>
                </a:cubicBezTo>
                <a:cubicBezTo>
                  <a:pt x="531" y="300"/>
                  <a:pt x="530" y="300"/>
                  <a:pt x="530" y="300"/>
                </a:cubicBezTo>
                <a:cubicBezTo>
                  <a:pt x="523" y="299"/>
                  <a:pt x="516" y="299"/>
                  <a:pt x="507" y="299"/>
                </a:cubicBezTo>
                <a:cubicBezTo>
                  <a:pt x="515" y="299"/>
                  <a:pt x="523" y="300"/>
                  <a:pt x="529" y="302"/>
                </a:cubicBezTo>
                <a:cubicBezTo>
                  <a:pt x="527" y="309"/>
                  <a:pt x="525" y="315"/>
                  <a:pt x="523" y="321"/>
                </a:cubicBezTo>
                <a:cubicBezTo>
                  <a:pt x="522" y="318"/>
                  <a:pt x="521" y="315"/>
                  <a:pt x="520" y="312"/>
                </a:cubicBezTo>
                <a:cubicBezTo>
                  <a:pt x="517" y="318"/>
                  <a:pt x="516" y="326"/>
                  <a:pt x="516" y="335"/>
                </a:cubicBezTo>
                <a:cubicBezTo>
                  <a:pt x="508" y="328"/>
                  <a:pt x="500" y="321"/>
                  <a:pt x="491" y="317"/>
                </a:cubicBezTo>
                <a:cubicBezTo>
                  <a:pt x="483" y="307"/>
                  <a:pt x="473" y="298"/>
                  <a:pt x="462" y="292"/>
                </a:cubicBezTo>
                <a:cubicBezTo>
                  <a:pt x="458" y="277"/>
                  <a:pt x="458" y="261"/>
                  <a:pt x="462" y="242"/>
                </a:cubicBezTo>
                <a:cubicBezTo>
                  <a:pt x="455" y="257"/>
                  <a:pt x="455" y="272"/>
                  <a:pt x="457" y="288"/>
                </a:cubicBezTo>
                <a:cubicBezTo>
                  <a:pt x="442" y="280"/>
                  <a:pt x="427" y="276"/>
                  <a:pt x="410" y="280"/>
                </a:cubicBezTo>
                <a:cubicBezTo>
                  <a:pt x="431" y="284"/>
                  <a:pt x="448" y="294"/>
                  <a:pt x="460" y="307"/>
                </a:cubicBezTo>
                <a:cubicBezTo>
                  <a:pt x="460" y="307"/>
                  <a:pt x="460" y="307"/>
                  <a:pt x="461" y="308"/>
                </a:cubicBezTo>
                <a:cubicBezTo>
                  <a:pt x="458" y="307"/>
                  <a:pt x="455" y="307"/>
                  <a:pt x="452" y="307"/>
                </a:cubicBezTo>
                <a:cubicBezTo>
                  <a:pt x="455" y="308"/>
                  <a:pt x="458" y="308"/>
                  <a:pt x="461" y="309"/>
                </a:cubicBezTo>
                <a:cubicBezTo>
                  <a:pt x="464" y="322"/>
                  <a:pt x="469" y="336"/>
                  <a:pt x="474" y="349"/>
                </a:cubicBezTo>
                <a:cubicBezTo>
                  <a:pt x="465" y="343"/>
                  <a:pt x="460" y="332"/>
                  <a:pt x="458" y="322"/>
                </a:cubicBezTo>
                <a:cubicBezTo>
                  <a:pt x="456" y="335"/>
                  <a:pt x="457" y="349"/>
                  <a:pt x="463" y="361"/>
                </a:cubicBezTo>
                <a:cubicBezTo>
                  <a:pt x="460" y="360"/>
                  <a:pt x="458" y="360"/>
                  <a:pt x="455" y="360"/>
                </a:cubicBezTo>
                <a:cubicBezTo>
                  <a:pt x="454" y="358"/>
                  <a:pt x="452" y="357"/>
                  <a:pt x="451" y="355"/>
                </a:cubicBezTo>
                <a:cubicBezTo>
                  <a:pt x="444" y="345"/>
                  <a:pt x="441" y="332"/>
                  <a:pt x="440" y="321"/>
                </a:cubicBezTo>
                <a:cubicBezTo>
                  <a:pt x="438" y="329"/>
                  <a:pt x="438" y="336"/>
                  <a:pt x="439" y="344"/>
                </a:cubicBezTo>
                <a:cubicBezTo>
                  <a:pt x="426" y="333"/>
                  <a:pt x="410" y="327"/>
                  <a:pt x="392" y="333"/>
                </a:cubicBezTo>
                <a:cubicBezTo>
                  <a:pt x="415" y="333"/>
                  <a:pt x="431" y="350"/>
                  <a:pt x="442" y="369"/>
                </a:cubicBezTo>
                <a:cubicBezTo>
                  <a:pt x="424" y="352"/>
                  <a:pt x="404" y="338"/>
                  <a:pt x="381" y="337"/>
                </a:cubicBezTo>
                <a:cubicBezTo>
                  <a:pt x="376" y="324"/>
                  <a:pt x="372" y="310"/>
                  <a:pt x="368" y="296"/>
                </a:cubicBezTo>
                <a:cubicBezTo>
                  <a:pt x="370" y="311"/>
                  <a:pt x="372" y="324"/>
                  <a:pt x="376" y="337"/>
                </a:cubicBezTo>
                <a:cubicBezTo>
                  <a:pt x="374" y="337"/>
                  <a:pt x="372" y="338"/>
                  <a:pt x="370" y="338"/>
                </a:cubicBezTo>
                <a:cubicBezTo>
                  <a:pt x="370" y="338"/>
                  <a:pt x="370" y="338"/>
                  <a:pt x="370" y="338"/>
                </a:cubicBezTo>
                <a:cubicBezTo>
                  <a:pt x="370" y="338"/>
                  <a:pt x="370" y="338"/>
                  <a:pt x="370" y="338"/>
                </a:cubicBezTo>
                <a:cubicBezTo>
                  <a:pt x="369" y="338"/>
                  <a:pt x="367" y="338"/>
                  <a:pt x="366" y="339"/>
                </a:cubicBezTo>
                <a:cubicBezTo>
                  <a:pt x="368" y="339"/>
                  <a:pt x="369" y="339"/>
                  <a:pt x="370" y="340"/>
                </a:cubicBezTo>
                <a:cubicBezTo>
                  <a:pt x="373" y="349"/>
                  <a:pt x="379" y="359"/>
                  <a:pt x="388" y="369"/>
                </a:cubicBezTo>
                <a:cubicBezTo>
                  <a:pt x="390" y="374"/>
                  <a:pt x="393" y="378"/>
                  <a:pt x="395" y="383"/>
                </a:cubicBezTo>
                <a:cubicBezTo>
                  <a:pt x="395" y="388"/>
                  <a:pt x="394" y="392"/>
                  <a:pt x="395" y="397"/>
                </a:cubicBezTo>
                <a:cubicBezTo>
                  <a:pt x="373" y="372"/>
                  <a:pt x="346" y="347"/>
                  <a:pt x="314" y="350"/>
                </a:cubicBezTo>
                <a:cubicBezTo>
                  <a:pt x="300" y="338"/>
                  <a:pt x="290" y="323"/>
                  <a:pt x="281" y="303"/>
                </a:cubicBezTo>
                <a:cubicBezTo>
                  <a:pt x="285" y="321"/>
                  <a:pt x="295" y="337"/>
                  <a:pt x="308" y="351"/>
                </a:cubicBezTo>
                <a:cubicBezTo>
                  <a:pt x="307" y="351"/>
                  <a:pt x="306" y="351"/>
                  <a:pt x="305" y="351"/>
                </a:cubicBezTo>
                <a:cubicBezTo>
                  <a:pt x="306" y="351"/>
                  <a:pt x="307" y="352"/>
                  <a:pt x="309" y="352"/>
                </a:cubicBezTo>
                <a:cubicBezTo>
                  <a:pt x="314" y="358"/>
                  <a:pt x="320" y="363"/>
                  <a:pt x="326" y="369"/>
                </a:cubicBezTo>
                <a:cubicBezTo>
                  <a:pt x="328" y="380"/>
                  <a:pt x="330" y="391"/>
                  <a:pt x="334" y="401"/>
                </a:cubicBezTo>
                <a:cubicBezTo>
                  <a:pt x="334" y="401"/>
                  <a:pt x="334" y="402"/>
                  <a:pt x="333" y="402"/>
                </a:cubicBezTo>
                <a:cubicBezTo>
                  <a:pt x="331" y="400"/>
                  <a:pt x="328" y="398"/>
                  <a:pt x="326" y="396"/>
                </a:cubicBezTo>
                <a:cubicBezTo>
                  <a:pt x="327" y="402"/>
                  <a:pt x="330" y="408"/>
                  <a:pt x="334" y="415"/>
                </a:cubicBezTo>
                <a:cubicBezTo>
                  <a:pt x="334" y="415"/>
                  <a:pt x="334" y="415"/>
                  <a:pt x="334" y="415"/>
                </a:cubicBezTo>
                <a:cubicBezTo>
                  <a:pt x="321" y="404"/>
                  <a:pt x="305" y="398"/>
                  <a:pt x="287" y="404"/>
                </a:cubicBezTo>
                <a:cubicBezTo>
                  <a:pt x="308" y="404"/>
                  <a:pt x="324" y="419"/>
                  <a:pt x="335" y="436"/>
                </a:cubicBezTo>
                <a:cubicBezTo>
                  <a:pt x="330" y="436"/>
                  <a:pt x="325" y="436"/>
                  <a:pt x="319" y="437"/>
                </a:cubicBezTo>
                <a:cubicBezTo>
                  <a:pt x="315" y="434"/>
                  <a:pt x="311" y="432"/>
                  <a:pt x="306" y="430"/>
                </a:cubicBezTo>
                <a:cubicBezTo>
                  <a:pt x="296" y="425"/>
                  <a:pt x="287" y="420"/>
                  <a:pt x="279" y="415"/>
                </a:cubicBezTo>
                <a:cubicBezTo>
                  <a:pt x="273" y="400"/>
                  <a:pt x="268" y="384"/>
                  <a:pt x="263" y="367"/>
                </a:cubicBezTo>
                <a:cubicBezTo>
                  <a:pt x="265" y="382"/>
                  <a:pt x="267" y="396"/>
                  <a:pt x="271" y="409"/>
                </a:cubicBezTo>
                <a:cubicBezTo>
                  <a:pt x="256" y="397"/>
                  <a:pt x="246" y="382"/>
                  <a:pt x="237" y="361"/>
                </a:cubicBezTo>
                <a:cubicBezTo>
                  <a:pt x="241" y="381"/>
                  <a:pt x="252" y="397"/>
                  <a:pt x="266" y="411"/>
                </a:cubicBezTo>
                <a:cubicBezTo>
                  <a:pt x="268" y="421"/>
                  <a:pt x="275" y="431"/>
                  <a:pt x="283" y="440"/>
                </a:cubicBezTo>
                <a:cubicBezTo>
                  <a:pt x="288" y="450"/>
                  <a:pt x="293" y="459"/>
                  <a:pt x="298" y="468"/>
                </a:cubicBezTo>
                <a:cubicBezTo>
                  <a:pt x="297" y="469"/>
                  <a:pt x="295" y="470"/>
                  <a:pt x="293" y="471"/>
                </a:cubicBezTo>
                <a:cubicBezTo>
                  <a:pt x="292" y="471"/>
                  <a:pt x="291" y="471"/>
                  <a:pt x="290" y="470"/>
                </a:cubicBezTo>
                <a:cubicBezTo>
                  <a:pt x="277" y="460"/>
                  <a:pt x="262" y="451"/>
                  <a:pt x="245" y="442"/>
                </a:cubicBezTo>
                <a:cubicBezTo>
                  <a:pt x="209" y="426"/>
                  <a:pt x="191" y="408"/>
                  <a:pt x="176" y="374"/>
                </a:cubicBezTo>
                <a:cubicBezTo>
                  <a:pt x="184" y="416"/>
                  <a:pt x="226" y="443"/>
                  <a:pt x="259" y="473"/>
                </a:cubicBezTo>
                <a:cubicBezTo>
                  <a:pt x="256" y="473"/>
                  <a:pt x="253" y="474"/>
                  <a:pt x="250" y="475"/>
                </a:cubicBezTo>
                <a:cubicBezTo>
                  <a:pt x="233" y="463"/>
                  <a:pt x="213" y="455"/>
                  <a:pt x="192" y="460"/>
                </a:cubicBezTo>
                <a:cubicBezTo>
                  <a:pt x="210" y="464"/>
                  <a:pt x="225" y="471"/>
                  <a:pt x="237" y="481"/>
                </a:cubicBezTo>
                <a:cubicBezTo>
                  <a:pt x="234" y="482"/>
                  <a:pt x="232" y="483"/>
                  <a:pt x="229" y="485"/>
                </a:cubicBezTo>
                <a:cubicBezTo>
                  <a:pt x="232" y="483"/>
                  <a:pt x="234" y="482"/>
                  <a:pt x="237" y="481"/>
                </a:cubicBezTo>
                <a:cubicBezTo>
                  <a:pt x="244" y="487"/>
                  <a:pt x="249" y="494"/>
                  <a:pt x="253" y="502"/>
                </a:cubicBezTo>
                <a:cubicBezTo>
                  <a:pt x="252" y="503"/>
                  <a:pt x="250" y="503"/>
                  <a:pt x="249" y="504"/>
                </a:cubicBezTo>
                <a:cubicBezTo>
                  <a:pt x="250" y="504"/>
                  <a:pt x="252" y="503"/>
                  <a:pt x="253" y="503"/>
                </a:cubicBezTo>
                <a:cubicBezTo>
                  <a:pt x="255" y="506"/>
                  <a:pt x="256" y="509"/>
                  <a:pt x="257" y="512"/>
                </a:cubicBezTo>
                <a:cubicBezTo>
                  <a:pt x="252" y="511"/>
                  <a:pt x="247" y="510"/>
                  <a:pt x="242" y="509"/>
                </a:cubicBezTo>
                <a:cubicBezTo>
                  <a:pt x="241" y="507"/>
                  <a:pt x="241" y="505"/>
                  <a:pt x="240" y="502"/>
                </a:cubicBezTo>
                <a:cubicBezTo>
                  <a:pt x="240" y="504"/>
                  <a:pt x="240" y="507"/>
                  <a:pt x="240" y="509"/>
                </a:cubicBezTo>
                <a:cubicBezTo>
                  <a:pt x="234" y="508"/>
                  <a:pt x="229" y="507"/>
                  <a:pt x="223" y="507"/>
                </a:cubicBezTo>
                <a:cubicBezTo>
                  <a:pt x="223" y="505"/>
                  <a:pt x="222" y="503"/>
                  <a:pt x="222" y="501"/>
                </a:cubicBezTo>
                <a:cubicBezTo>
                  <a:pt x="222" y="503"/>
                  <a:pt x="221" y="505"/>
                  <a:pt x="221" y="507"/>
                </a:cubicBezTo>
                <a:cubicBezTo>
                  <a:pt x="214" y="507"/>
                  <a:pt x="207" y="509"/>
                  <a:pt x="199" y="512"/>
                </a:cubicBezTo>
                <a:cubicBezTo>
                  <a:pt x="191" y="510"/>
                  <a:pt x="183" y="510"/>
                  <a:pt x="175" y="513"/>
                </a:cubicBezTo>
                <a:cubicBezTo>
                  <a:pt x="180" y="513"/>
                  <a:pt x="185" y="514"/>
                  <a:pt x="190" y="516"/>
                </a:cubicBezTo>
                <a:cubicBezTo>
                  <a:pt x="189" y="516"/>
                  <a:pt x="188" y="517"/>
                  <a:pt x="188" y="517"/>
                </a:cubicBezTo>
                <a:cubicBezTo>
                  <a:pt x="188" y="517"/>
                  <a:pt x="189" y="516"/>
                  <a:pt x="190" y="516"/>
                </a:cubicBezTo>
                <a:cubicBezTo>
                  <a:pt x="209" y="523"/>
                  <a:pt x="222" y="543"/>
                  <a:pt x="230" y="562"/>
                </a:cubicBezTo>
                <a:cubicBezTo>
                  <a:pt x="209" y="555"/>
                  <a:pt x="188" y="544"/>
                  <a:pt x="171" y="532"/>
                </a:cubicBezTo>
                <a:cubicBezTo>
                  <a:pt x="162" y="515"/>
                  <a:pt x="156" y="496"/>
                  <a:pt x="151" y="476"/>
                </a:cubicBezTo>
                <a:cubicBezTo>
                  <a:pt x="152" y="494"/>
                  <a:pt x="156" y="510"/>
                  <a:pt x="161" y="525"/>
                </a:cubicBezTo>
                <a:cubicBezTo>
                  <a:pt x="158" y="523"/>
                  <a:pt x="155" y="520"/>
                  <a:pt x="152" y="518"/>
                </a:cubicBezTo>
                <a:cubicBezTo>
                  <a:pt x="153" y="523"/>
                  <a:pt x="155" y="528"/>
                  <a:pt x="158" y="533"/>
                </a:cubicBezTo>
                <a:cubicBezTo>
                  <a:pt x="139" y="517"/>
                  <a:pt x="117" y="506"/>
                  <a:pt x="93" y="512"/>
                </a:cubicBezTo>
                <a:cubicBezTo>
                  <a:pt x="127" y="518"/>
                  <a:pt x="150" y="539"/>
                  <a:pt x="159" y="566"/>
                </a:cubicBezTo>
                <a:cubicBezTo>
                  <a:pt x="153" y="562"/>
                  <a:pt x="147" y="559"/>
                  <a:pt x="141" y="556"/>
                </a:cubicBezTo>
                <a:cubicBezTo>
                  <a:pt x="141" y="555"/>
                  <a:pt x="141" y="554"/>
                  <a:pt x="141" y="554"/>
                </a:cubicBezTo>
                <a:cubicBezTo>
                  <a:pt x="141" y="554"/>
                  <a:pt x="140" y="555"/>
                  <a:pt x="140" y="556"/>
                </a:cubicBezTo>
                <a:cubicBezTo>
                  <a:pt x="138" y="554"/>
                  <a:pt x="135" y="553"/>
                  <a:pt x="132" y="552"/>
                </a:cubicBezTo>
                <a:cubicBezTo>
                  <a:pt x="96" y="535"/>
                  <a:pt x="78" y="517"/>
                  <a:pt x="64" y="483"/>
                </a:cubicBezTo>
                <a:cubicBezTo>
                  <a:pt x="70" y="515"/>
                  <a:pt x="95" y="538"/>
                  <a:pt x="121" y="560"/>
                </a:cubicBezTo>
                <a:cubicBezTo>
                  <a:pt x="121" y="565"/>
                  <a:pt x="121" y="570"/>
                  <a:pt x="122" y="575"/>
                </a:cubicBezTo>
                <a:cubicBezTo>
                  <a:pt x="109" y="564"/>
                  <a:pt x="93" y="558"/>
                  <a:pt x="75" y="564"/>
                </a:cubicBezTo>
                <a:cubicBezTo>
                  <a:pt x="94" y="565"/>
                  <a:pt x="109" y="577"/>
                  <a:pt x="120" y="592"/>
                </a:cubicBezTo>
                <a:cubicBezTo>
                  <a:pt x="119" y="593"/>
                  <a:pt x="118" y="593"/>
                  <a:pt x="117" y="594"/>
                </a:cubicBezTo>
                <a:cubicBezTo>
                  <a:pt x="118" y="593"/>
                  <a:pt x="119" y="593"/>
                  <a:pt x="120" y="593"/>
                </a:cubicBezTo>
                <a:cubicBezTo>
                  <a:pt x="124" y="599"/>
                  <a:pt x="128" y="606"/>
                  <a:pt x="130" y="613"/>
                </a:cubicBezTo>
                <a:cubicBezTo>
                  <a:pt x="109" y="606"/>
                  <a:pt x="89" y="595"/>
                  <a:pt x="71" y="583"/>
                </a:cubicBezTo>
                <a:cubicBezTo>
                  <a:pt x="62" y="566"/>
                  <a:pt x="56" y="547"/>
                  <a:pt x="51" y="528"/>
                </a:cubicBezTo>
                <a:cubicBezTo>
                  <a:pt x="52" y="545"/>
                  <a:pt x="56" y="561"/>
                  <a:pt x="61" y="576"/>
                </a:cubicBezTo>
                <a:cubicBezTo>
                  <a:pt x="58" y="574"/>
                  <a:pt x="55" y="572"/>
                  <a:pt x="53" y="569"/>
                </a:cubicBezTo>
                <a:cubicBezTo>
                  <a:pt x="55" y="579"/>
                  <a:pt x="62" y="590"/>
                  <a:pt x="71" y="601"/>
                </a:cubicBezTo>
                <a:cubicBezTo>
                  <a:pt x="73" y="604"/>
                  <a:pt x="74" y="608"/>
                  <a:pt x="76" y="611"/>
                </a:cubicBezTo>
                <a:cubicBezTo>
                  <a:pt x="63" y="603"/>
                  <a:pt x="48" y="598"/>
                  <a:pt x="33" y="600"/>
                </a:cubicBezTo>
                <a:cubicBezTo>
                  <a:pt x="32" y="603"/>
                  <a:pt x="32" y="603"/>
                  <a:pt x="32" y="603"/>
                </a:cubicBezTo>
                <a:cubicBezTo>
                  <a:pt x="52" y="608"/>
                  <a:pt x="68" y="618"/>
                  <a:pt x="79" y="631"/>
                </a:cubicBezTo>
                <a:cubicBezTo>
                  <a:pt x="79" y="631"/>
                  <a:pt x="78" y="631"/>
                  <a:pt x="78" y="631"/>
                </a:cubicBezTo>
                <a:cubicBezTo>
                  <a:pt x="65" y="620"/>
                  <a:pt x="50" y="611"/>
                  <a:pt x="32" y="603"/>
                </a:cubicBezTo>
                <a:cubicBezTo>
                  <a:pt x="30" y="618"/>
                  <a:pt x="30" y="618"/>
                  <a:pt x="30" y="618"/>
                </a:cubicBezTo>
                <a:cubicBezTo>
                  <a:pt x="36" y="623"/>
                  <a:pt x="42" y="628"/>
                  <a:pt x="47" y="633"/>
                </a:cubicBezTo>
                <a:cubicBezTo>
                  <a:pt x="41" y="634"/>
                  <a:pt x="34" y="637"/>
                  <a:pt x="27" y="640"/>
                </a:cubicBezTo>
                <a:cubicBezTo>
                  <a:pt x="27" y="641"/>
                  <a:pt x="27" y="641"/>
                  <a:pt x="27" y="641"/>
                </a:cubicBezTo>
                <a:cubicBezTo>
                  <a:pt x="35" y="638"/>
                  <a:pt x="44" y="637"/>
                  <a:pt x="52" y="637"/>
                </a:cubicBezTo>
                <a:cubicBezTo>
                  <a:pt x="59" y="644"/>
                  <a:pt x="66" y="652"/>
                  <a:pt x="72" y="659"/>
                </a:cubicBezTo>
                <a:cubicBezTo>
                  <a:pt x="68" y="660"/>
                  <a:pt x="64" y="660"/>
                  <a:pt x="60" y="659"/>
                </a:cubicBezTo>
                <a:cubicBezTo>
                  <a:pt x="58" y="653"/>
                  <a:pt x="57" y="648"/>
                  <a:pt x="56" y="642"/>
                </a:cubicBezTo>
                <a:cubicBezTo>
                  <a:pt x="55" y="648"/>
                  <a:pt x="55" y="653"/>
                  <a:pt x="55" y="658"/>
                </a:cubicBezTo>
                <a:cubicBezTo>
                  <a:pt x="53" y="657"/>
                  <a:pt x="50" y="656"/>
                  <a:pt x="48" y="654"/>
                </a:cubicBezTo>
                <a:cubicBezTo>
                  <a:pt x="50" y="658"/>
                  <a:pt x="53" y="661"/>
                  <a:pt x="56" y="664"/>
                </a:cubicBezTo>
                <a:cubicBezTo>
                  <a:pt x="56" y="664"/>
                  <a:pt x="56" y="665"/>
                  <a:pt x="56" y="665"/>
                </a:cubicBezTo>
                <a:cubicBezTo>
                  <a:pt x="47" y="658"/>
                  <a:pt x="37" y="652"/>
                  <a:pt x="26" y="652"/>
                </a:cubicBezTo>
                <a:cubicBezTo>
                  <a:pt x="25" y="657"/>
                  <a:pt x="25" y="657"/>
                  <a:pt x="25" y="657"/>
                </a:cubicBezTo>
                <a:cubicBezTo>
                  <a:pt x="33" y="661"/>
                  <a:pt x="40" y="666"/>
                  <a:pt x="46" y="672"/>
                </a:cubicBezTo>
                <a:cubicBezTo>
                  <a:pt x="38" y="671"/>
                  <a:pt x="31" y="669"/>
                  <a:pt x="24" y="668"/>
                </a:cubicBezTo>
                <a:cubicBezTo>
                  <a:pt x="18" y="714"/>
                  <a:pt x="18" y="714"/>
                  <a:pt x="18" y="714"/>
                </a:cubicBezTo>
                <a:cubicBezTo>
                  <a:pt x="19" y="717"/>
                  <a:pt x="21" y="719"/>
                  <a:pt x="22" y="722"/>
                </a:cubicBezTo>
                <a:cubicBezTo>
                  <a:pt x="20" y="722"/>
                  <a:pt x="19" y="721"/>
                  <a:pt x="17" y="721"/>
                </a:cubicBezTo>
                <a:cubicBezTo>
                  <a:pt x="0" y="851"/>
                  <a:pt x="0" y="851"/>
                  <a:pt x="0" y="851"/>
                </a:cubicBezTo>
                <a:cubicBezTo>
                  <a:pt x="3004" y="1245"/>
                  <a:pt x="3004" y="1245"/>
                  <a:pt x="3004" y="1245"/>
                </a:cubicBezTo>
                <a:lnTo>
                  <a:pt x="3038" y="984"/>
                </a:lnTo>
                <a:close/>
                <a:moveTo>
                  <a:pt x="373" y="340"/>
                </a:moveTo>
                <a:cubicBezTo>
                  <a:pt x="374" y="340"/>
                  <a:pt x="376" y="341"/>
                  <a:pt x="377" y="341"/>
                </a:cubicBezTo>
                <a:cubicBezTo>
                  <a:pt x="377" y="342"/>
                  <a:pt x="378" y="344"/>
                  <a:pt x="378" y="345"/>
                </a:cubicBezTo>
                <a:cubicBezTo>
                  <a:pt x="376" y="343"/>
                  <a:pt x="374" y="342"/>
                  <a:pt x="373" y="340"/>
                </a:cubicBezTo>
                <a:close/>
                <a:moveTo>
                  <a:pt x="66" y="675"/>
                </a:moveTo>
                <a:cubicBezTo>
                  <a:pt x="66" y="673"/>
                  <a:pt x="65" y="672"/>
                  <a:pt x="64" y="671"/>
                </a:cubicBezTo>
                <a:cubicBezTo>
                  <a:pt x="66" y="672"/>
                  <a:pt x="68" y="674"/>
                  <a:pt x="71" y="675"/>
                </a:cubicBezTo>
                <a:cubicBezTo>
                  <a:pt x="69" y="675"/>
                  <a:pt x="68" y="675"/>
                  <a:pt x="66" y="675"/>
                </a:cubicBezTo>
                <a:close/>
                <a:moveTo>
                  <a:pt x="133" y="586"/>
                </a:moveTo>
                <a:cubicBezTo>
                  <a:pt x="129" y="579"/>
                  <a:pt x="126" y="570"/>
                  <a:pt x="124" y="562"/>
                </a:cubicBezTo>
                <a:cubicBezTo>
                  <a:pt x="130" y="567"/>
                  <a:pt x="135" y="572"/>
                  <a:pt x="141" y="577"/>
                </a:cubicBezTo>
                <a:cubicBezTo>
                  <a:pt x="141" y="579"/>
                  <a:pt x="142" y="581"/>
                  <a:pt x="142" y="583"/>
                </a:cubicBezTo>
                <a:cubicBezTo>
                  <a:pt x="139" y="584"/>
                  <a:pt x="136" y="585"/>
                  <a:pt x="133" y="586"/>
                </a:cubicBezTo>
                <a:close/>
                <a:moveTo>
                  <a:pt x="141" y="596"/>
                </a:moveTo>
                <a:cubicBezTo>
                  <a:pt x="139" y="593"/>
                  <a:pt x="137" y="590"/>
                  <a:pt x="134" y="587"/>
                </a:cubicBezTo>
                <a:cubicBezTo>
                  <a:pt x="137" y="587"/>
                  <a:pt x="140" y="586"/>
                  <a:pt x="143" y="586"/>
                </a:cubicBezTo>
                <a:cubicBezTo>
                  <a:pt x="146" y="593"/>
                  <a:pt x="150" y="599"/>
                  <a:pt x="156" y="605"/>
                </a:cubicBezTo>
                <a:cubicBezTo>
                  <a:pt x="150" y="603"/>
                  <a:pt x="145" y="600"/>
                  <a:pt x="141" y="596"/>
                </a:cubicBezTo>
                <a:close/>
                <a:moveTo>
                  <a:pt x="206" y="514"/>
                </a:moveTo>
                <a:cubicBezTo>
                  <a:pt x="211" y="515"/>
                  <a:pt x="216" y="516"/>
                  <a:pt x="221" y="519"/>
                </a:cubicBezTo>
                <a:cubicBezTo>
                  <a:pt x="221" y="521"/>
                  <a:pt x="221" y="522"/>
                  <a:pt x="222" y="524"/>
                </a:cubicBezTo>
                <a:cubicBezTo>
                  <a:pt x="217" y="520"/>
                  <a:pt x="212" y="517"/>
                  <a:pt x="206" y="514"/>
                </a:cubicBezTo>
                <a:close/>
                <a:moveTo>
                  <a:pt x="241" y="545"/>
                </a:moveTo>
                <a:cubicBezTo>
                  <a:pt x="238" y="542"/>
                  <a:pt x="236" y="538"/>
                  <a:pt x="233" y="535"/>
                </a:cubicBezTo>
                <a:cubicBezTo>
                  <a:pt x="231" y="532"/>
                  <a:pt x="229" y="528"/>
                  <a:pt x="227" y="523"/>
                </a:cubicBezTo>
                <a:cubicBezTo>
                  <a:pt x="235" y="530"/>
                  <a:pt x="242" y="540"/>
                  <a:pt x="248" y="550"/>
                </a:cubicBezTo>
                <a:cubicBezTo>
                  <a:pt x="245" y="549"/>
                  <a:pt x="243" y="547"/>
                  <a:pt x="241" y="545"/>
                </a:cubicBezTo>
                <a:close/>
                <a:moveTo>
                  <a:pt x="273" y="496"/>
                </a:moveTo>
                <a:cubicBezTo>
                  <a:pt x="266" y="489"/>
                  <a:pt x="260" y="483"/>
                  <a:pt x="253" y="477"/>
                </a:cubicBezTo>
                <a:cubicBezTo>
                  <a:pt x="256" y="477"/>
                  <a:pt x="260" y="477"/>
                  <a:pt x="264" y="477"/>
                </a:cubicBezTo>
                <a:cubicBezTo>
                  <a:pt x="270" y="483"/>
                  <a:pt x="276" y="488"/>
                  <a:pt x="281" y="495"/>
                </a:cubicBezTo>
                <a:cubicBezTo>
                  <a:pt x="278" y="495"/>
                  <a:pt x="276" y="495"/>
                  <a:pt x="273" y="496"/>
                </a:cubicBezTo>
                <a:close/>
                <a:moveTo>
                  <a:pt x="293" y="471"/>
                </a:moveTo>
                <a:cubicBezTo>
                  <a:pt x="295" y="470"/>
                  <a:pt x="297" y="469"/>
                  <a:pt x="299" y="468"/>
                </a:cubicBezTo>
                <a:cubicBezTo>
                  <a:pt x="299" y="470"/>
                  <a:pt x="300" y="471"/>
                  <a:pt x="301" y="472"/>
                </a:cubicBezTo>
                <a:cubicBezTo>
                  <a:pt x="298" y="471"/>
                  <a:pt x="296" y="471"/>
                  <a:pt x="293" y="471"/>
                </a:cubicBezTo>
                <a:close/>
                <a:moveTo>
                  <a:pt x="325" y="358"/>
                </a:moveTo>
                <a:cubicBezTo>
                  <a:pt x="325" y="358"/>
                  <a:pt x="325" y="357"/>
                  <a:pt x="325" y="357"/>
                </a:cubicBezTo>
                <a:cubicBezTo>
                  <a:pt x="333" y="360"/>
                  <a:pt x="340" y="365"/>
                  <a:pt x="346" y="370"/>
                </a:cubicBezTo>
                <a:cubicBezTo>
                  <a:pt x="339" y="366"/>
                  <a:pt x="332" y="362"/>
                  <a:pt x="325" y="358"/>
                </a:cubicBezTo>
                <a:close/>
                <a:moveTo>
                  <a:pt x="344" y="410"/>
                </a:moveTo>
                <a:cubicBezTo>
                  <a:pt x="344" y="410"/>
                  <a:pt x="344" y="410"/>
                  <a:pt x="344" y="409"/>
                </a:cubicBezTo>
                <a:cubicBezTo>
                  <a:pt x="347" y="408"/>
                  <a:pt x="349" y="408"/>
                  <a:pt x="352" y="407"/>
                </a:cubicBezTo>
                <a:cubicBezTo>
                  <a:pt x="352" y="410"/>
                  <a:pt x="353" y="413"/>
                  <a:pt x="353" y="416"/>
                </a:cubicBezTo>
                <a:cubicBezTo>
                  <a:pt x="350" y="414"/>
                  <a:pt x="347" y="412"/>
                  <a:pt x="344" y="410"/>
                </a:cubicBezTo>
                <a:close/>
                <a:moveTo>
                  <a:pt x="353" y="393"/>
                </a:moveTo>
                <a:cubicBezTo>
                  <a:pt x="352" y="397"/>
                  <a:pt x="352" y="401"/>
                  <a:pt x="352" y="405"/>
                </a:cubicBezTo>
                <a:cubicBezTo>
                  <a:pt x="349" y="406"/>
                  <a:pt x="347" y="408"/>
                  <a:pt x="344" y="409"/>
                </a:cubicBezTo>
                <a:cubicBezTo>
                  <a:pt x="338" y="397"/>
                  <a:pt x="333" y="385"/>
                  <a:pt x="329" y="371"/>
                </a:cubicBezTo>
                <a:cubicBezTo>
                  <a:pt x="336" y="378"/>
                  <a:pt x="344" y="384"/>
                  <a:pt x="352" y="390"/>
                </a:cubicBezTo>
                <a:cubicBezTo>
                  <a:pt x="351" y="391"/>
                  <a:pt x="349" y="391"/>
                  <a:pt x="348" y="391"/>
                </a:cubicBezTo>
                <a:cubicBezTo>
                  <a:pt x="350" y="391"/>
                  <a:pt x="352" y="392"/>
                  <a:pt x="353" y="392"/>
                </a:cubicBezTo>
                <a:cubicBezTo>
                  <a:pt x="357" y="395"/>
                  <a:pt x="361" y="398"/>
                  <a:pt x="364" y="401"/>
                </a:cubicBezTo>
                <a:cubicBezTo>
                  <a:pt x="362" y="402"/>
                  <a:pt x="359" y="403"/>
                  <a:pt x="356" y="404"/>
                </a:cubicBezTo>
                <a:cubicBezTo>
                  <a:pt x="355" y="400"/>
                  <a:pt x="354" y="397"/>
                  <a:pt x="353" y="393"/>
                </a:cubicBezTo>
                <a:close/>
                <a:moveTo>
                  <a:pt x="357" y="406"/>
                </a:moveTo>
                <a:cubicBezTo>
                  <a:pt x="361" y="406"/>
                  <a:pt x="365" y="405"/>
                  <a:pt x="369" y="406"/>
                </a:cubicBezTo>
                <a:cubicBezTo>
                  <a:pt x="370" y="407"/>
                  <a:pt x="371" y="407"/>
                  <a:pt x="372" y="408"/>
                </a:cubicBezTo>
                <a:cubicBezTo>
                  <a:pt x="373" y="413"/>
                  <a:pt x="374" y="418"/>
                  <a:pt x="374" y="424"/>
                </a:cubicBezTo>
                <a:cubicBezTo>
                  <a:pt x="367" y="420"/>
                  <a:pt x="361" y="414"/>
                  <a:pt x="357" y="406"/>
                </a:cubicBezTo>
                <a:close/>
                <a:moveTo>
                  <a:pt x="400" y="400"/>
                </a:moveTo>
                <a:cubicBezTo>
                  <a:pt x="399" y="395"/>
                  <a:pt x="397" y="390"/>
                  <a:pt x="397" y="385"/>
                </a:cubicBezTo>
                <a:cubicBezTo>
                  <a:pt x="399" y="390"/>
                  <a:pt x="403" y="395"/>
                  <a:pt x="406" y="401"/>
                </a:cubicBezTo>
                <a:cubicBezTo>
                  <a:pt x="404" y="400"/>
                  <a:pt x="402" y="400"/>
                  <a:pt x="400" y="400"/>
                </a:cubicBezTo>
                <a:close/>
                <a:moveTo>
                  <a:pt x="388" y="352"/>
                </a:moveTo>
                <a:cubicBezTo>
                  <a:pt x="387" y="349"/>
                  <a:pt x="386" y="347"/>
                  <a:pt x="384" y="344"/>
                </a:cubicBezTo>
                <a:cubicBezTo>
                  <a:pt x="400" y="350"/>
                  <a:pt x="412" y="359"/>
                  <a:pt x="420" y="370"/>
                </a:cubicBezTo>
                <a:cubicBezTo>
                  <a:pt x="409" y="365"/>
                  <a:pt x="398" y="359"/>
                  <a:pt x="388" y="352"/>
                </a:cubicBezTo>
                <a:close/>
                <a:moveTo>
                  <a:pt x="458" y="365"/>
                </a:moveTo>
                <a:cubicBezTo>
                  <a:pt x="457" y="363"/>
                  <a:pt x="456" y="362"/>
                  <a:pt x="455" y="360"/>
                </a:cubicBezTo>
                <a:cubicBezTo>
                  <a:pt x="458" y="361"/>
                  <a:pt x="461" y="361"/>
                  <a:pt x="464" y="362"/>
                </a:cubicBezTo>
                <a:cubicBezTo>
                  <a:pt x="466" y="366"/>
                  <a:pt x="469" y="370"/>
                  <a:pt x="473" y="373"/>
                </a:cubicBezTo>
                <a:cubicBezTo>
                  <a:pt x="467" y="372"/>
                  <a:pt x="462" y="368"/>
                  <a:pt x="458" y="365"/>
                </a:cubicBezTo>
                <a:close/>
                <a:moveTo>
                  <a:pt x="537" y="291"/>
                </a:moveTo>
                <a:cubicBezTo>
                  <a:pt x="538" y="294"/>
                  <a:pt x="539" y="297"/>
                  <a:pt x="540" y="300"/>
                </a:cubicBezTo>
                <a:cubicBezTo>
                  <a:pt x="538" y="299"/>
                  <a:pt x="536" y="299"/>
                  <a:pt x="535" y="299"/>
                </a:cubicBezTo>
                <a:cubicBezTo>
                  <a:pt x="535" y="296"/>
                  <a:pt x="536" y="294"/>
                  <a:pt x="537" y="291"/>
                </a:cubicBezTo>
                <a:close/>
                <a:moveTo>
                  <a:pt x="534" y="300"/>
                </a:moveTo>
                <a:cubicBezTo>
                  <a:pt x="536" y="301"/>
                  <a:pt x="538" y="301"/>
                  <a:pt x="539" y="302"/>
                </a:cubicBezTo>
                <a:cubicBezTo>
                  <a:pt x="537" y="302"/>
                  <a:pt x="536" y="301"/>
                  <a:pt x="534" y="301"/>
                </a:cubicBezTo>
                <a:cubicBezTo>
                  <a:pt x="534" y="301"/>
                  <a:pt x="534" y="301"/>
                  <a:pt x="534" y="300"/>
                </a:cubicBezTo>
                <a:close/>
                <a:moveTo>
                  <a:pt x="537" y="349"/>
                </a:moveTo>
                <a:cubicBezTo>
                  <a:pt x="537" y="348"/>
                  <a:pt x="536" y="348"/>
                  <a:pt x="536" y="348"/>
                </a:cubicBezTo>
                <a:cubicBezTo>
                  <a:pt x="533" y="343"/>
                  <a:pt x="530" y="337"/>
                  <a:pt x="528" y="332"/>
                </a:cubicBezTo>
                <a:cubicBezTo>
                  <a:pt x="529" y="323"/>
                  <a:pt x="531" y="313"/>
                  <a:pt x="533" y="304"/>
                </a:cubicBezTo>
                <a:cubicBezTo>
                  <a:pt x="536" y="305"/>
                  <a:pt x="539" y="306"/>
                  <a:pt x="542" y="308"/>
                </a:cubicBezTo>
                <a:cubicBezTo>
                  <a:pt x="543" y="312"/>
                  <a:pt x="544" y="315"/>
                  <a:pt x="545" y="319"/>
                </a:cubicBezTo>
                <a:cubicBezTo>
                  <a:pt x="544" y="318"/>
                  <a:pt x="543" y="318"/>
                  <a:pt x="542" y="318"/>
                </a:cubicBezTo>
                <a:cubicBezTo>
                  <a:pt x="543" y="319"/>
                  <a:pt x="544" y="319"/>
                  <a:pt x="545" y="320"/>
                </a:cubicBezTo>
                <a:cubicBezTo>
                  <a:pt x="546" y="325"/>
                  <a:pt x="547" y="331"/>
                  <a:pt x="547" y="336"/>
                </a:cubicBezTo>
                <a:cubicBezTo>
                  <a:pt x="539" y="333"/>
                  <a:pt x="532" y="329"/>
                  <a:pt x="529" y="321"/>
                </a:cubicBezTo>
                <a:cubicBezTo>
                  <a:pt x="529" y="331"/>
                  <a:pt x="532" y="340"/>
                  <a:pt x="537" y="349"/>
                </a:cubicBezTo>
                <a:close/>
                <a:moveTo>
                  <a:pt x="610" y="293"/>
                </a:moveTo>
                <a:cubicBezTo>
                  <a:pt x="606" y="289"/>
                  <a:pt x="602" y="287"/>
                  <a:pt x="596" y="284"/>
                </a:cubicBezTo>
                <a:cubicBezTo>
                  <a:pt x="594" y="280"/>
                  <a:pt x="592" y="276"/>
                  <a:pt x="590" y="271"/>
                </a:cubicBezTo>
                <a:cubicBezTo>
                  <a:pt x="591" y="261"/>
                  <a:pt x="593" y="250"/>
                  <a:pt x="597" y="239"/>
                </a:cubicBezTo>
                <a:cubicBezTo>
                  <a:pt x="601" y="257"/>
                  <a:pt x="609" y="276"/>
                  <a:pt x="614" y="294"/>
                </a:cubicBezTo>
                <a:cubicBezTo>
                  <a:pt x="613" y="293"/>
                  <a:pt x="612" y="293"/>
                  <a:pt x="610" y="293"/>
                </a:cubicBezTo>
                <a:close/>
                <a:moveTo>
                  <a:pt x="651" y="312"/>
                </a:moveTo>
                <a:cubicBezTo>
                  <a:pt x="648" y="310"/>
                  <a:pt x="646" y="308"/>
                  <a:pt x="643" y="307"/>
                </a:cubicBezTo>
                <a:cubicBezTo>
                  <a:pt x="643" y="305"/>
                  <a:pt x="643" y="304"/>
                  <a:pt x="643" y="303"/>
                </a:cubicBezTo>
                <a:cubicBezTo>
                  <a:pt x="643" y="291"/>
                  <a:pt x="647" y="279"/>
                  <a:pt x="652" y="270"/>
                </a:cubicBezTo>
                <a:cubicBezTo>
                  <a:pt x="653" y="272"/>
                  <a:pt x="653" y="275"/>
                  <a:pt x="653" y="278"/>
                </a:cubicBezTo>
                <a:cubicBezTo>
                  <a:pt x="652" y="288"/>
                  <a:pt x="651" y="299"/>
                  <a:pt x="651" y="310"/>
                </a:cubicBezTo>
                <a:cubicBezTo>
                  <a:pt x="651" y="311"/>
                  <a:pt x="651" y="311"/>
                  <a:pt x="651" y="312"/>
                </a:cubicBezTo>
                <a:close/>
                <a:moveTo>
                  <a:pt x="678" y="289"/>
                </a:moveTo>
                <a:cubicBezTo>
                  <a:pt x="673" y="281"/>
                  <a:pt x="668" y="272"/>
                  <a:pt x="663" y="263"/>
                </a:cubicBezTo>
                <a:cubicBezTo>
                  <a:pt x="664" y="255"/>
                  <a:pt x="666" y="247"/>
                  <a:pt x="668" y="240"/>
                </a:cubicBezTo>
                <a:cubicBezTo>
                  <a:pt x="678" y="255"/>
                  <a:pt x="682" y="272"/>
                  <a:pt x="678" y="289"/>
                </a:cubicBezTo>
                <a:close/>
                <a:moveTo>
                  <a:pt x="693" y="264"/>
                </a:moveTo>
                <a:cubicBezTo>
                  <a:pt x="698" y="271"/>
                  <a:pt x="700" y="280"/>
                  <a:pt x="701" y="290"/>
                </a:cubicBezTo>
                <a:cubicBezTo>
                  <a:pt x="699" y="281"/>
                  <a:pt x="697" y="272"/>
                  <a:pt x="693" y="264"/>
                </a:cubicBezTo>
                <a:close/>
                <a:moveTo>
                  <a:pt x="720" y="308"/>
                </a:moveTo>
                <a:cubicBezTo>
                  <a:pt x="719" y="308"/>
                  <a:pt x="719" y="308"/>
                  <a:pt x="718" y="308"/>
                </a:cubicBezTo>
                <a:cubicBezTo>
                  <a:pt x="718" y="307"/>
                  <a:pt x="718" y="306"/>
                  <a:pt x="718" y="305"/>
                </a:cubicBezTo>
                <a:cubicBezTo>
                  <a:pt x="717" y="302"/>
                  <a:pt x="717" y="298"/>
                  <a:pt x="716" y="294"/>
                </a:cubicBezTo>
                <a:cubicBezTo>
                  <a:pt x="716" y="285"/>
                  <a:pt x="719" y="276"/>
                  <a:pt x="723" y="267"/>
                </a:cubicBezTo>
                <a:cubicBezTo>
                  <a:pt x="725" y="280"/>
                  <a:pt x="723" y="295"/>
                  <a:pt x="720" y="308"/>
                </a:cubicBezTo>
                <a:close/>
                <a:moveTo>
                  <a:pt x="773" y="276"/>
                </a:moveTo>
                <a:cubicBezTo>
                  <a:pt x="773" y="275"/>
                  <a:pt x="773" y="275"/>
                  <a:pt x="773" y="274"/>
                </a:cubicBezTo>
                <a:cubicBezTo>
                  <a:pt x="773" y="275"/>
                  <a:pt x="774" y="276"/>
                  <a:pt x="774" y="276"/>
                </a:cubicBezTo>
                <a:cubicBezTo>
                  <a:pt x="774" y="276"/>
                  <a:pt x="773" y="276"/>
                  <a:pt x="773" y="276"/>
                </a:cubicBezTo>
                <a:close/>
                <a:moveTo>
                  <a:pt x="766" y="249"/>
                </a:moveTo>
                <a:cubicBezTo>
                  <a:pt x="766" y="250"/>
                  <a:pt x="766" y="252"/>
                  <a:pt x="766" y="253"/>
                </a:cubicBezTo>
                <a:cubicBezTo>
                  <a:pt x="762" y="243"/>
                  <a:pt x="757" y="234"/>
                  <a:pt x="750" y="227"/>
                </a:cubicBezTo>
                <a:cubicBezTo>
                  <a:pt x="761" y="228"/>
                  <a:pt x="771" y="231"/>
                  <a:pt x="779" y="236"/>
                </a:cubicBezTo>
                <a:cubicBezTo>
                  <a:pt x="782" y="245"/>
                  <a:pt x="783" y="255"/>
                  <a:pt x="784" y="264"/>
                </a:cubicBezTo>
                <a:cubicBezTo>
                  <a:pt x="776" y="261"/>
                  <a:pt x="769" y="256"/>
                  <a:pt x="766" y="249"/>
                </a:cubicBezTo>
                <a:close/>
                <a:moveTo>
                  <a:pt x="822" y="189"/>
                </a:moveTo>
                <a:cubicBezTo>
                  <a:pt x="821" y="186"/>
                  <a:pt x="820" y="184"/>
                  <a:pt x="819" y="181"/>
                </a:cubicBezTo>
                <a:cubicBezTo>
                  <a:pt x="821" y="181"/>
                  <a:pt x="823" y="182"/>
                  <a:pt x="824" y="182"/>
                </a:cubicBezTo>
                <a:cubicBezTo>
                  <a:pt x="823" y="184"/>
                  <a:pt x="823" y="186"/>
                  <a:pt x="822" y="189"/>
                </a:cubicBezTo>
                <a:close/>
                <a:moveTo>
                  <a:pt x="827" y="199"/>
                </a:moveTo>
                <a:cubicBezTo>
                  <a:pt x="827" y="194"/>
                  <a:pt x="828" y="189"/>
                  <a:pt x="829" y="184"/>
                </a:cubicBezTo>
                <a:cubicBezTo>
                  <a:pt x="843" y="189"/>
                  <a:pt x="849" y="201"/>
                  <a:pt x="851" y="214"/>
                </a:cubicBezTo>
                <a:cubicBezTo>
                  <a:pt x="846" y="213"/>
                  <a:pt x="840" y="213"/>
                  <a:pt x="834" y="212"/>
                </a:cubicBezTo>
                <a:cubicBezTo>
                  <a:pt x="831" y="208"/>
                  <a:pt x="829" y="204"/>
                  <a:pt x="827" y="199"/>
                </a:cubicBezTo>
                <a:close/>
                <a:moveTo>
                  <a:pt x="834" y="213"/>
                </a:moveTo>
                <a:cubicBezTo>
                  <a:pt x="841" y="214"/>
                  <a:pt x="847" y="217"/>
                  <a:pt x="852" y="220"/>
                </a:cubicBezTo>
                <a:cubicBezTo>
                  <a:pt x="852" y="226"/>
                  <a:pt x="852" y="232"/>
                  <a:pt x="851" y="239"/>
                </a:cubicBezTo>
                <a:cubicBezTo>
                  <a:pt x="845" y="230"/>
                  <a:pt x="839" y="222"/>
                  <a:pt x="834" y="213"/>
                </a:cubicBezTo>
                <a:close/>
                <a:moveTo>
                  <a:pt x="901" y="221"/>
                </a:moveTo>
                <a:cubicBezTo>
                  <a:pt x="901" y="221"/>
                  <a:pt x="901" y="220"/>
                  <a:pt x="901" y="219"/>
                </a:cubicBezTo>
                <a:cubicBezTo>
                  <a:pt x="902" y="220"/>
                  <a:pt x="902" y="221"/>
                  <a:pt x="903" y="222"/>
                </a:cubicBezTo>
                <a:cubicBezTo>
                  <a:pt x="902" y="222"/>
                  <a:pt x="902" y="221"/>
                  <a:pt x="901" y="221"/>
                </a:cubicBezTo>
                <a:close/>
                <a:moveTo>
                  <a:pt x="907" y="207"/>
                </a:moveTo>
                <a:cubicBezTo>
                  <a:pt x="909" y="208"/>
                  <a:pt x="911" y="208"/>
                  <a:pt x="913" y="209"/>
                </a:cubicBezTo>
                <a:cubicBezTo>
                  <a:pt x="913" y="209"/>
                  <a:pt x="913" y="210"/>
                  <a:pt x="913" y="210"/>
                </a:cubicBezTo>
                <a:cubicBezTo>
                  <a:pt x="911" y="209"/>
                  <a:pt x="909" y="208"/>
                  <a:pt x="907" y="207"/>
                </a:cubicBezTo>
                <a:close/>
                <a:moveTo>
                  <a:pt x="991" y="197"/>
                </a:moveTo>
                <a:cubicBezTo>
                  <a:pt x="983" y="189"/>
                  <a:pt x="976" y="180"/>
                  <a:pt x="970" y="171"/>
                </a:cubicBezTo>
                <a:cubicBezTo>
                  <a:pt x="972" y="160"/>
                  <a:pt x="975" y="148"/>
                  <a:pt x="978" y="137"/>
                </a:cubicBezTo>
                <a:cubicBezTo>
                  <a:pt x="986" y="144"/>
                  <a:pt x="990" y="154"/>
                  <a:pt x="992" y="165"/>
                </a:cubicBezTo>
                <a:cubicBezTo>
                  <a:pt x="989" y="164"/>
                  <a:pt x="987" y="163"/>
                  <a:pt x="984" y="163"/>
                </a:cubicBezTo>
                <a:cubicBezTo>
                  <a:pt x="986" y="164"/>
                  <a:pt x="987" y="165"/>
                  <a:pt x="989" y="166"/>
                </a:cubicBezTo>
                <a:cubicBezTo>
                  <a:pt x="985" y="165"/>
                  <a:pt x="980" y="165"/>
                  <a:pt x="975" y="165"/>
                </a:cubicBezTo>
                <a:cubicBezTo>
                  <a:pt x="982" y="166"/>
                  <a:pt x="988" y="168"/>
                  <a:pt x="993" y="171"/>
                </a:cubicBezTo>
                <a:cubicBezTo>
                  <a:pt x="993" y="179"/>
                  <a:pt x="992" y="189"/>
                  <a:pt x="991" y="197"/>
                </a:cubicBezTo>
                <a:close/>
                <a:moveTo>
                  <a:pt x="1035" y="187"/>
                </a:moveTo>
                <a:cubicBezTo>
                  <a:pt x="1033" y="184"/>
                  <a:pt x="1031" y="181"/>
                  <a:pt x="1030" y="177"/>
                </a:cubicBezTo>
                <a:cubicBezTo>
                  <a:pt x="1031" y="176"/>
                  <a:pt x="1032" y="175"/>
                  <a:pt x="1032" y="174"/>
                </a:cubicBezTo>
                <a:cubicBezTo>
                  <a:pt x="1031" y="175"/>
                  <a:pt x="1031" y="176"/>
                  <a:pt x="1030" y="176"/>
                </a:cubicBezTo>
                <a:cubicBezTo>
                  <a:pt x="1029" y="170"/>
                  <a:pt x="1029" y="163"/>
                  <a:pt x="1032" y="157"/>
                </a:cubicBezTo>
                <a:cubicBezTo>
                  <a:pt x="1036" y="157"/>
                  <a:pt x="1041" y="157"/>
                  <a:pt x="1045" y="158"/>
                </a:cubicBezTo>
                <a:cubicBezTo>
                  <a:pt x="1044" y="168"/>
                  <a:pt x="1040" y="178"/>
                  <a:pt x="1035" y="187"/>
                </a:cubicBezTo>
                <a:close/>
                <a:moveTo>
                  <a:pt x="1394" y="164"/>
                </a:moveTo>
                <a:cubicBezTo>
                  <a:pt x="1393" y="165"/>
                  <a:pt x="1392" y="166"/>
                  <a:pt x="1391" y="167"/>
                </a:cubicBezTo>
                <a:cubicBezTo>
                  <a:pt x="1388" y="156"/>
                  <a:pt x="1394" y="143"/>
                  <a:pt x="1403" y="134"/>
                </a:cubicBezTo>
                <a:cubicBezTo>
                  <a:pt x="1403" y="143"/>
                  <a:pt x="1399" y="154"/>
                  <a:pt x="1394" y="164"/>
                </a:cubicBezTo>
                <a:close/>
                <a:moveTo>
                  <a:pt x="1542" y="170"/>
                </a:moveTo>
                <a:cubicBezTo>
                  <a:pt x="1541" y="171"/>
                  <a:pt x="1541" y="171"/>
                  <a:pt x="1540" y="172"/>
                </a:cubicBezTo>
                <a:cubicBezTo>
                  <a:pt x="1539" y="171"/>
                  <a:pt x="1539" y="169"/>
                  <a:pt x="1538" y="168"/>
                </a:cubicBezTo>
                <a:cubicBezTo>
                  <a:pt x="1540" y="169"/>
                  <a:pt x="1541" y="169"/>
                  <a:pt x="1542" y="170"/>
                </a:cubicBezTo>
                <a:close/>
                <a:moveTo>
                  <a:pt x="1539" y="219"/>
                </a:moveTo>
                <a:cubicBezTo>
                  <a:pt x="1536" y="214"/>
                  <a:pt x="1533" y="211"/>
                  <a:pt x="1530" y="207"/>
                </a:cubicBezTo>
                <a:cubicBezTo>
                  <a:pt x="1540" y="207"/>
                  <a:pt x="1540" y="207"/>
                  <a:pt x="1540" y="207"/>
                </a:cubicBezTo>
                <a:cubicBezTo>
                  <a:pt x="1540" y="211"/>
                  <a:pt x="1540" y="215"/>
                  <a:pt x="1541" y="219"/>
                </a:cubicBezTo>
                <a:cubicBezTo>
                  <a:pt x="1540" y="219"/>
                  <a:pt x="1540" y="219"/>
                  <a:pt x="1539" y="219"/>
                </a:cubicBezTo>
                <a:close/>
                <a:moveTo>
                  <a:pt x="1562" y="169"/>
                </a:moveTo>
                <a:cubicBezTo>
                  <a:pt x="1562" y="168"/>
                  <a:pt x="1562" y="167"/>
                  <a:pt x="1563" y="166"/>
                </a:cubicBezTo>
                <a:cubicBezTo>
                  <a:pt x="1562" y="170"/>
                  <a:pt x="1562" y="174"/>
                  <a:pt x="1562" y="178"/>
                </a:cubicBezTo>
                <a:cubicBezTo>
                  <a:pt x="1561" y="175"/>
                  <a:pt x="1561" y="172"/>
                  <a:pt x="1562" y="169"/>
                </a:cubicBezTo>
                <a:close/>
                <a:moveTo>
                  <a:pt x="1627" y="155"/>
                </a:moveTo>
                <a:cubicBezTo>
                  <a:pt x="1634" y="143"/>
                  <a:pt x="1643" y="132"/>
                  <a:pt x="1652" y="121"/>
                </a:cubicBezTo>
                <a:cubicBezTo>
                  <a:pt x="1650" y="134"/>
                  <a:pt x="1650" y="148"/>
                  <a:pt x="1649" y="162"/>
                </a:cubicBezTo>
                <a:cubicBezTo>
                  <a:pt x="1646" y="160"/>
                  <a:pt x="1643" y="158"/>
                  <a:pt x="1640" y="156"/>
                </a:cubicBezTo>
                <a:cubicBezTo>
                  <a:pt x="1644" y="161"/>
                  <a:pt x="1647" y="166"/>
                  <a:pt x="1648" y="172"/>
                </a:cubicBezTo>
                <a:cubicBezTo>
                  <a:pt x="1648" y="174"/>
                  <a:pt x="1648" y="176"/>
                  <a:pt x="1648" y="177"/>
                </a:cubicBezTo>
                <a:cubicBezTo>
                  <a:pt x="1641" y="173"/>
                  <a:pt x="1634" y="170"/>
                  <a:pt x="1624" y="167"/>
                </a:cubicBezTo>
                <a:cubicBezTo>
                  <a:pt x="1625" y="163"/>
                  <a:pt x="1626" y="159"/>
                  <a:pt x="1627" y="155"/>
                </a:cubicBezTo>
                <a:close/>
                <a:moveTo>
                  <a:pt x="1641" y="211"/>
                </a:moveTo>
                <a:cubicBezTo>
                  <a:pt x="1635" y="205"/>
                  <a:pt x="1630" y="199"/>
                  <a:pt x="1630" y="192"/>
                </a:cubicBezTo>
                <a:cubicBezTo>
                  <a:pt x="1628" y="195"/>
                  <a:pt x="1627" y="199"/>
                  <a:pt x="1627" y="202"/>
                </a:cubicBezTo>
                <a:cubicBezTo>
                  <a:pt x="1625" y="194"/>
                  <a:pt x="1623" y="186"/>
                  <a:pt x="1622" y="178"/>
                </a:cubicBezTo>
                <a:cubicBezTo>
                  <a:pt x="1623" y="174"/>
                  <a:pt x="1624" y="170"/>
                  <a:pt x="1624" y="167"/>
                </a:cubicBezTo>
                <a:cubicBezTo>
                  <a:pt x="1634" y="171"/>
                  <a:pt x="1642" y="176"/>
                  <a:pt x="1647" y="183"/>
                </a:cubicBezTo>
                <a:cubicBezTo>
                  <a:pt x="1646" y="193"/>
                  <a:pt x="1644" y="202"/>
                  <a:pt x="1641" y="211"/>
                </a:cubicBezTo>
                <a:close/>
                <a:moveTo>
                  <a:pt x="1707" y="164"/>
                </a:moveTo>
                <a:cubicBezTo>
                  <a:pt x="1707" y="163"/>
                  <a:pt x="1707" y="163"/>
                  <a:pt x="1707" y="162"/>
                </a:cubicBezTo>
                <a:cubicBezTo>
                  <a:pt x="1709" y="168"/>
                  <a:pt x="1709" y="174"/>
                  <a:pt x="1708" y="179"/>
                </a:cubicBezTo>
                <a:cubicBezTo>
                  <a:pt x="1707" y="174"/>
                  <a:pt x="1707" y="169"/>
                  <a:pt x="1707" y="164"/>
                </a:cubicBezTo>
                <a:close/>
                <a:moveTo>
                  <a:pt x="1758" y="185"/>
                </a:moveTo>
                <a:cubicBezTo>
                  <a:pt x="1754" y="188"/>
                  <a:pt x="1750" y="191"/>
                  <a:pt x="1747" y="194"/>
                </a:cubicBezTo>
                <a:cubicBezTo>
                  <a:pt x="1748" y="187"/>
                  <a:pt x="1747" y="181"/>
                  <a:pt x="1745" y="175"/>
                </a:cubicBezTo>
                <a:cubicBezTo>
                  <a:pt x="1751" y="178"/>
                  <a:pt x="1755" y="182"/>
                  <a:pt x="1758" y="185"/>
                </a:cubicBezTo>
                <a:close/>
                <a:moveTo>
                  <a:pt x="1744" y="235"/>
                </a:moveTo>
                <a:cubicBezTo>
                  <a:pt x="1742" y="230"/>
                  <a:pt x="1741" y="225"/>
                  <a:pt x="1742" y="220"/>
                </a:cubicBezTo>
                <a:cubicBezTo>
                  <a:pt x="1743" y="216"/>
                  <a:pt x="1744" y="212"/>
                  <a:pt x="1745" y="209"/>
                </a:cubicBezTo>
                <a:cubicBezTo>
                  <a:pt x="1748" y="201"/>
                  <a:pt x="1754" y="194"/>
                  <a:pt x="1759" y="188"/>
                </a:cubicBezTo>
                <a:cubicBezTo>
                  <a:pt x="1762" y="192"/>
                  <a:pt x="1764" y="198"/>
                  <a:pt x="1764" y="203"/>
                </a:cubicBezTo>
                <a:cubicBezTo>
                  <a:pt x="1753" y="211"/>
                  <a:pt x="1745" y="222"/>
                  <a:pt x="1744" y="235"/>
                </a:cubicBezTo>
                <a:close/>
                <a:moveTo>
                  <a:pt x="1822" y="230"/>
                </a:moveTo>
                <a:cubicBezTo>
                  <a:pt x="1816" y="225"/>
                  <a:pt x="1811" y="219"/>
                  <a:pt x="1811" y="211"/>
                </a:cubicBezTo>
                <a:cubicBezTo>
                  <a:pt x="1807" y="219"/>
                  <a:pt x="1806" y="229"/>
                  <a:pt x="1808" y="239"/>
                </a:cubicBezTo>
                <a:cubicBezTo>
                  <a:pt x="1806" y="236"/>
                  <a:pt x="1803" y="233"/>
                  <a:pt x="1801" y="230"/>
                </a:cubicBezTo>
                <a:cubicBezTo>
                  <a:pt x="1805" y="216"/>
                  <a:pt x="1808" y="201"/>
                  <a:pt x="1808" y="187"/>
                </a:cubicBezTo>
                <a:cubicBezTo>
                  <a:pt x="1816" y="191"/>
                  <a:pt x="1823" y="196"/>
                  <a:pt x="1828" y="202"/>
                </a:cubicBezTo>
                <a:cubicBezTo>
                  <a:pt x="1827" y="212"/>
                  <a:pt x="1825" y="221"/>
                  <a:pt x="1822" y="230"/>
                </a:cubicBezTo>
                <a:close/>
                <a:moveTo>
                  <a:pt x="1896" y="276"/>
                </a:moveTo>
                <a:cubicBezTo>
                  <a:pt x="1908" y="276"/>
                  <a:pt x="1908" y="276"/>
                  <a:pt x="1908" y="276"/>
                </a:cubicBezTo>
                <a:cubicBezTo>
                  <a:pt x="1909" y="277"/>
                  <a:pt x="1909" y="278"/>
                  <a:pt x="1909" y="279"/>
                </a:cubicBezTo>
                <a:cubicBezTo>
                  <a:pt x="1905" y="278"/>
                  <a:pt x="1900" y="277"/>
                  <a:pt x="1896" y="276"/>
                </a:cubicBezTo>
                <a:close/>
                <a:moveTo>
                  <a:pt x="1934" y="287"/>
                </a:moveTo>
                <a:cubicBezTo>
                  <a:pt x="1929" y="285"/>
                  <a:pt x="1924" y="284"/>
                  <a:pt x="1919" y="282"/>
                </a:cubicBezTo>
                <a:cubicBezTo>
                  <a:pt x="1936" y="283"/>
                  <a:pt x="1936" y="283"/>
                  <a:pt x="1936" y="283"/>
                </a:cubicBezTo>
                <a:cubicBezTo>
                  <a:pt x="1936" y="285"/>
                  <a:pt x="1935" y="286"/>
                  <a:pt x="1934" y="287"/>
                </a:cubicBezTo>
                <a:close/>
                <a:moveTo>
                  <a:pt x="2030" y="281"/>
                </a:moveTo>
                <a:cubicBezTo>
                  <a:pt x="2032" y="275"/>
                  <a:pt x="2033" y="268"/>
                  <a:pt x="2033" y="261"/>
                </a:cubicBezTo>
                <a:cubicBezTo>
                  <a:pt x="2034" y="254"/>
                  <a:pt x="2035" y="248"/>
                  <a:pt x="2036" y="242"/>
                </a:cubicBezTo>
                <a:cubicBezTo>
                  <a:pt x="2040" y="247"/>
                  <a:pt x="2043" y="252"/>
                  <a:pt x="2045" y="257"/>
                </a:cubicBezTo>
                <a:cubicBezTo>
                  <a:pt x="2041" y="266"/>
                  <a:pt x="2036" y="274"/>
                  <a:pt x="2030" y="281"/>
                </a:cubicBezTo>
                <a:close/>
                <a:moveTo>
                  <a:pt x="2085" y="355"/>
                </a:moveTo>
                <a:cubicBezTo>
                  <a:pt x="2084" y="357"/>
                  <a:pt x="2083" y="358"/>
                  <a:pt x="2082" y="360"/>
                </a:cubicBezTo>
                <a:cubicBezTo>
                  <a:pt x="2081" y="359"/>
                  <a:pt x="2081" y="357"/>
                  <a:pt x="2080" y="356"/>
                </a:cubicBezTo>
                <a:cubicBezTo>
                  <a:pt x="2081" y="354"/>
                  <a:pt x="2082" y="351"/>
                  <a:pt x="2083" y="349"/>
                </a:cubicBezTo>
                <a:cubicBezTo>
                  <a:pt x="2084" y="348"/>
                  <a:pt x="2085" y="347"/>
                  <a:pt x="2086" y="345"/>
                </a:cubicBezTo>
                <a:cubicBezTo>
                  <a:pt x="2089" y="346"/>
                  <a:pt x="2089" y="346"/>
                  <a:pt x="2089" y="346"/>
                </a:cubicBezTo>
                <a:cubicBezTo>
                  <a:pt x="2088" y="349"/>
                  <a:pt x="2086" y="352"/>
                  <a:pt x="2085" y="355"/>
                </a:cubicBezTo>
                <a:close/>
                <a:moveTo>
                  <a:pt x="2144" y="331"/>
                </a:moveTo>
                <a:cubicBezTo>
                  <a:pt x="2144" y="331"/>
                  <a:pt x="2144" y="331"/>
                  <a:pt x="2144" y="331"/>
                </a:cubicBezTo>
                <a:cubicBezTo>
                  <a:pt x="2145" y="325"/>
                  <a:pt x="2147" y="320"/>
                  <a:pt x="2151" y="315"/>
                </a:cubicBezTo>
                <a:cubicBezTo>
                  <a:pt x="2150" y="321"/>
                  <a:pt x="2147" y="326"/>
                  <a:pt x="2144" y="331"/>
                </a:cubicBezTo>
                <a:close/>
                <a:moveTo>
                  <a:pt x="2143" y="311"/>
                </a:moveTo>
                <a:cubicBezTo>
                  <a:pt x="2143" y="310"/>
                  <a:pt x="2143" y="309"/>
                  <a:pt x="2144" y="307"/>
                </a:cubicBezTo>
                <a:cubicBezTo>
                  <a:pt x="2144" y="303"/>
                  <a:pt x="2144" y="299"/>
                  <a:pt x="2145" y="296"/>
                </a:cubicBezTo>
                <a:cubicBezTo>
                  <a:pt x="2148" y="294"/>
                  <a:pt x="2151" y="292"/>
                  <a:pt x="2154" y="291"/>
                </a:cubicBezTo>
                <a:cubicBezTo>
                  <a:pt x="2154" y="296"/>
                  <a:pt x="2154" y="302"/>
                  <a:pt x="2153" y="307"/>
                </a:cubicBezTo>
                <a:cubicBezTo>
                  <a:pt x="2150" y="308"/>
                  <a:pt x="2146" y="309"/>
                  <a:pt x="2143" y="311"/>
                </a:cubicBezTo>
                <a:close/>
                <a:moveTo>
                  <a:pt x="2268" y="395"/>
                </a:moveTo>
                <a:cubicBezTo>
                  <a:pt x="2267" y="393"/>
                  <a:pt x="2266" y="392"/>
                  <a:pt x="2266" y="390"/>
                </a:cubicBezTo>
                <a:cubicBezTo>
                  <a:pt x="2271" y="378"/>
                  <a:pt x="2274" y="366"/>
                  <a:pt x="2274" y="355"/>
                </a:cubicBezTo>
                <a:cubicBezTo>
                  <a:pt x="2278" y="360"/>
                  <a:pt x="2281" y="365"/>
                  <a:pt x="2284" y="371"/>
                </a:cubicBezTo>
                <a:cubicBezTo>
                  <a:pt x="2279" y="380"/>
                  <a:pt x="2274" y="388"/>
                  <a:pt x="2268" y="395"/>
                </a:cubicBezTo>
                <a:close/>
                <a:moveTo>
                  <a:pt x="2340" y="410"/>
                </a:moveTo>
                <a:cubicBezTo>
                  <a:pt x="2341" y="403"/>
                  <a:pt x="2341" y="396"/>
                  <a:pt x="2343" y="388"/>
                </a:cubicBezTo>
                <a:cubicBezTo>
                  <a:pt x="2345" y="396"/>
                  <a:pt x="2344" y="404"/>
                  <a:pt x="2340" y="410"/>
                </a:cubicBezTo>
                <a:close/>
                <a:moveTo>
                  <a:pt x="2383" y="444"/>
                </a:moveTo>
                <a:cubicBezTo>
                  <a:pt x="2383" y="438"/>
                  <a:pt x="2387" y="432"/>
                  <a:pt x="2391" y="427"/>
                </a:cubicBezTo>
                <a:cubicBezTo>
                  <a:pt x="2393" y="431"/>
                  <a:pt x="2394" y="435"/>
                  <a:pt x="2395" y="439"/>
                </a:cubicBezTo>
                <a:cubicBezTo>
                  <a:pt x="2391" y="441"/>
                  <a:pt x="2387" y="443"/>
                  <a:pt x="2383" y="444"/>
                </a:cubicBezTo>
                <a:close/>
                <a:moveTo>
                  <a:pt x="2508" y="521"/>
                </a:moveTo>
                <a:cubicBezTo>
                  <a:pt x="2506" y="522"/>
                  <a:pt x="2503" y="523"/>
                  <a:pt x="2501" y="525"/>
                </a:cubicBezTo>
                <a:cubicBezTo>
                  <a:pt x="2501" y="525"/>
                  <a:pt x="2501" y="524"/>
                  <a:pt x="2501" y="524"/>
                </a:cubicBezTo>
                <a:cubicBezTo>
                  <a:pt x="2503" y="523"/>
                  <a:pt x="2506" y="522"/>
                  <a:pt x="2508" y="521"/>
                </a:cubicBezTo>
                <a:close/>
                <a:moveTo>
                  <a:pt x="2475" y="530"/>
                </a:moveTo>
                <a:cubicBezTo>
                  <a:pt x="2480" y="521"/>
                  <a:pt x="2491" y="514"/>
                  <a:pt x="2503" y="511"/>
                </a:cubicBezTo>
                <a:cubicBezTo>
                  <a:pt x="2496" y="514"/>
                  <a:pt x="2488" y="520"/>
                  <a:pt x="2482" y="526"/>
                </a:cubicBezTo>
                <a:cubicBezTo>
                  <a:pt x="2479" y="528"/>
                  <a:pt x="2477" y="529"/>
                  <a:pt x="2475" y="530"/>
                </a:cubicBezTo>
                <a:close/>
                <a:moveTo>
                  <a:pt x="2480" y="579"/>
                </a:moveTo>
                <a:cubicBezTo>
                  <a:pt x="2480" y="579"/>
                  <a:pt x="2480" y="579"/>
                  <a:pt x="2480" y="578"/>
                </a:cubicBezTo>
                <a:cubicBezTo>
                  <a:pt x="2480" y="579"/>
                  <a:pt x="2480" y="579"/>
                  <a:pt x="2480" y="579"/>
                </a:cubicBezTo>
                <a:cubicBezTo>
                  <a:pt x="2480" y="580"/>
                  <a:pt x="2479" y="580"/>
                  <a:pt x="2479" y="580"/>
                </a:cubicBezTo>
                <a:cubicBezTo>
                  <a:pt x="2479" y="577"/>
                  <a:pt x="2480" y="574"/>
                  <a:pt x="2481" y="570"/>
                </a:cubicBezTo>
                <a:cubicBezTo>
                  <a:pt x="2494" y="560"/>
                  <a:pt x="2510" y="547"/>
                  <a:pt x="2523" y="532"/>
                </a:cubicBezTo>
                <a:cubicBezTo>
                  <a:pt x="2523" y="553"/>
                  <a:pt x="2502" y="569"/>
                  <a:pt x="2480" y="579"/>
                </a:cubicBezTo>
                <a:close/>
                <a:moveTo>
                  <a:pt x="2526" y="603"/>
                </a:moveTo>
                <a:cubicBezTo>
                  <a:pt x="2523" y="603"/>
                  <a:pt x="2520" y="604"/>
                  <a:pt x="2516" y="605"/>
                </a:cubicBezTo>
                <a:cubicBezTo>
                  <a:pt x="2520" y="594"/>
                  <a:pt x="2533" y="586"/>
                  <a:pt x="2546" y="583"/>
                </a:cubicBezTo>
                <a:cubicBezTo>
                  <a:pt x="2542" y="590"/>
                  <a:pt x="2535" y="597"/>
                  <a:pt x="2526" y="603"/>
                </a:cubicBezTo>
                <a:close/>
                <a:moveTo>
                  <a:pt x="2579" y="636"/>
                </a:moveTo>
                <a:cubicBezTo>
                  <a:pt x="2577" y="628"/>
                  <a:pt x="2576" y="621"/>
                  <a:pt x="2581" y="614"/>
                </a:cubicBezTo>
                <a:cubicBezTo>
                  <a:pt x="2577" y="616"/>
                  <a:pt x="2575" y="618"/>
                  <a:pt x="2572" y="621"/>
                </a:cubicBezTo>
                <a:cubicBezTo>
                  <a:pt x="2572" y="621"/>
                  <a:pt x="2572" y="621"/>
                  <a:pt x="2572" y="620"/>
                </a:cubicBezTo>
                <a:cubicBezTo>
                  <a:pt x="2577" y="608"/>
                  <a:pt x="2582" y="598"/>
                  <a:pt x="2588" y="589"/>
                </a:cubicBezTo>
                <a:cubicBezTo>
                  <a:pt x="2595" y="597"/>
                  <a:pt x="2599" y="606"/>
                  <a:pt x="2600" y="615"/>
                </a:cubicBezTo>
                <a:cubicBezTo>
                  <a:pt x="2594" y="623"/>
                  <a:pt x="2587" y="630"/>
                  <a:pt x="2579" y="636"/>
                </a:cubicBezTo>
                <a:close/>
                <a:moveTo>
                  <a:pt x="2612" y="647"/>
                </a:moveTo>
                <a:cubicBezTo>
                  <a:pt x="2612" y="647"/>
                  <a:pt x="2612" y="646"/>
                  <a:pt x="2612" y="646"/>
                </a:cubicBezTo>
                <a:cubicBezTo>
                  <a:pt x="2614" y="646"/>
                  <a:pt x="2615" y="645"/>
                  <a:pt x="2617" y="644"/>
                </a:cubicBezTo>
                <a:cubicBezTo>
                  <a:pt x="2615" y="645"/>
                  <a:pt x="2614" y="646"/>
                  <a:pt x="2612" y="647"/>
                </a:cubicBezTo>
                <a:close/>
                <a:moveTo>
                  <a:pt x="2679" y="688"/>
                </a:moveTo>
                <a:cubicBezTo>
                  <a:pt x="2676" y="689"/>
                  <a:pt x="2673" y="690"/>
                  <a:pt x="2670" y="691"/>
                </a:cubicBezTo>
                <a:cubicBezTo>
                  <a:pt x="2671" y="690"/>
                  <a:pt x="2672" y="688"/>
                  <a:pt x="2672" y="686"/>
                </a:cubicBezTo>
                <a:cubicBezTo>
                  <a:pt x="2673" y="684"/>
                  <a:pt x="2674" y="681"/>
                  <a:pt x="2675" y="679"/>
                </a:cubicBezTo>
                <a:cubicBezTo>
                  <a:pt x="2677" y="678"/>
                  <a:pt x="2680" y="676"/>
                  <a:pt x="2683" y="675"/>
                </a:cubicBezTo>
                <a:cubicBezTo>
                  <a:pt x="2682" y="680"/>
                  <a:pt x="2680" y="684"/>
                  <a:pt x="2679" y="688"/>
                </a:cubicBezTo>
                <a:close/>
                <a:moveTo>
                  <a:pt x="2681" y="670"/>
                </a:moveTo>
                <a:cubicBezTo>
                  <a:pt x="2682" y="669"/>
                  <a:pt x="2683" y="668"/>
                  <a:pt x="2684" y="667"/>
                </a:cubicBezTo>
                <a:cubicBezTo>
                  <a:pt x="2684" y="668"/>
                  <a:pt x="2684" y="669"/>
                  <a:pt x="2684" y="670"/>
                </a:cubicBezTo>
                <a:cubicBezTo>
                  <a:pt x="2683" y="670"/>
                  <a:pt x="2682" y="670"/>
                  <a:pt x="2681" y="670"/>
                </a:cubicBezTo>
                <a:close/>
                <a:moveTo>
                  <a:pt x="2686" y="700"/>
                </a:moveTo>
                <a:cubicBezTo>
                  <a:pt x="2686" y="698"/>
                  <a:pt x="2687" y="697"/>
                  <a:pt x="2687" y="695"/>
                </a:cubicBezTo>
                <a:cubicBezTo>
                  <a:pt x="2689" y="693"/>
                  <a:pt x="2691" y="692"/>
                  <a:pt x="2693" y="690"/>
                </a:cubicBezTo>
                <a:cubicBezTo>
                  <a:pt x="2691" y="694"/>
                  <a:pt x="2688" y="697"/>
                  <a:pt x="2686" y="700"/>
                </a:cubicBezTo>
                <a:close/>
                <a:moveTo>
                  <a:pt x="2746" y="643"/>
                </a:moveTo>
                <a:cubicBezTo>
                  <a:pt x="2744" y="660"/>
                  <a:pt x="2737" y="674"/>
                  <a:pt x="2725" y="685"/>
                </a:cubicBezTo>
                <a:cubicBezTo>
                  <a:pt x="2724" y="684"/>
                  <a:pt x="2723" y="683"/>
                  <a:pt x="2722" y="681"/>
                </a:cubicBezTo>
                <a:cubicBezTo>
                  <a:pt x="2723" y="683"/>
                  <a:pt x="2724" y="684"/>
                  <a:pt x="2725" y="686"/>
                </a:cubicBezTo>
                <a:cubicBezTo>
                  <a:pt x="2719" y="691"/>
                  <a:pt x="2712" y="695"/>
                  <a:pt x="2704" y="699"/>
                </a:cubicBezTo>
                <a:cubicBezTo>
                  <a:pt x="2714" y="674"/>
                  <a:pt x="2726" y="657"/>
                  <a:pt x="2746" y="643"/>
                </a:cubicBezTo>
                <a:close/>
                <a:moveTo>
                  <a:pt x="2700" y="736"/>
                </a:moveTo>
                <a:cubicBezTo>
                  <a:pt x="2699" y="735"/>
                  <a:pt x="2698" y="735"/>
                  <a:pt x="2697" y="734"/>
                </a:cubicBezTo>
                <a:cubicBezTo>
                  <a:pt x="2707" y="726"/>
                  <a:pt x="2718" y="716"/>
                  <a:pt x="2727" y="706"/>
                </a:cubicBezTo>
                <a:cubicBezTo>
                  <a:pt x="2724" y="718"/>
                  <a:pt x="2713" y="728"/>
                  <a:pt x="2700" y="736"/>
                </a:cubicBezTo>
                <a:close/>
                <a:moveTo>
                  <a:pt x="2759" y="765"/>
                </a:moveTo>
                <a:cubicBezTo>
                  <a:pt x="2758" y="764"/>
                  <a:pt x="2758" y="763"/>
                  <a:pt x="2758" y="762"/>
                </a:cubicBezTo>
                <a:cubicBezTo>
                  <a:pt x="2760" y="757"/>
                  <a:pt x="2761" y="751"/>
                  <a:pt x="2759" y="745"/>
                </a:cubicBezTo>
                <a:cubicBezTo>
                  <a:pt x="2760" y="744"/>
                  <a:pt x="2760" y="744"/>
                  <a:pt x="2760" y="743"/>
                </a:cubicBezTo>
                <a:cubicBezTo>
                  <a:pt x="2760" y="744"/>
                  <a:pt x="2759" y="744"/>
                  <a:pt x="2759" y="744"/>
                </a:cubicBezTo>
                <a:cubicBezTo>
                  <a:pt x="2758" y="740"/>
                  <a:pt x="2757" y="737"/>
                  <a:pt x="2754" y="733"/>
                </a:cubicBezTo>
                <a:cubicBezTo>
                  <a:pt x="2755" y="738"/>
                  <a:pt x="2755" y="744"/>
                  <a:pt x="2753" y="749"/>
                </a:cubicBezTo>
                <a:cubicBezTo>
                  <a:pt x="2748" y="753"/>
                  <a:pt x="2744" y="759"/>
                  <a:pt x="2741" y="765"/>
                </a:cubicBezTo>
                <a:cubicBezTo>
                  <a:pt x="2741" y="764"/>
                  <a:pt x="2741" y="762"/>
                  <a:pt x="2741" y="761"/>
                </a:cubicBezTo>
                <a:cubicBezTo>
                  <a:pt x="2742" y="760"/>
                  <a:pt x="2743" y="760"/>
                  <a:pt x="2744" y="760"/>
                </a:cubicBezTo>
                <a:cubicBezTo>
                  <a:pt x="2743" y="760"/>
                  <a:pt x="2742" y="760"/>
                  <a:pt x="2741" y="760"/>
                </a:cubicBezTo>
                <a:cubicBezTo>
                  <a:pt x="2739" y="747"/>
                  <a:pt x="2740" y="737"/>
                  <a:pt x="2740" y="727"/>
                </a:cubicBezTo>
                <a:cubicBezTo>
                  <a:pt x="2748" y="723"/>
                  <a:pt x="2757" y="720"/>
                  <a:pt x="2766" y="716"/>
                </a:cubicBezTo>
                <a:cubicBezTo>
                  <a:pt x="2774" y="725"/>
                  <a:pt x="2779" y="735"/>
                  <a:pt x="2780" y="744"/>
                </a:cubicBezTo>
                <a:cubicBezTo>
                  <a:pt x="2773" y="752"/>
                  <a:pt x="2766" y="759"/>
                  <a:pt x="2759" y="765"/>
                </a:cubicBezTo>
                <a:close/>
                <a:moveTo>
                  <a:pt x="2821" y="811"/>
                </a:moveTo>
                <a:cubicBezTo>
                  <a:pt x="2821" y="809"/>
                  <a:pt x="2821" y="808"/>
                  <a:pt x="2822" y="806"/>
                </a:cubicBezTo>
                <a:cubicBezTo>
                  <a:pt x="2823" y="807"/>
                  <a:pt x="2824" y="808"/>
                  <a:pt x="2824" y="809"/>
                </a:cubicBezTo>
                <a:cubicBezTo>
                  <a:pt x="2823" y="810"/>
                  <a:pt x="2822" y="810"/>
                  <a:pt x="2821" y="811"/>
                </a:cubicBezTo>
                <a:close/>
                <a:moveTo>
                  <a:pt x="2834" y="832"/>
                </a:moveTo>
                <a:cubicBezTo>
                  <a:pt x="2834" y="832"/>
                  <a:pt x="2834" y="831"/>
                  <a:pt x="2835" y="830"/>
                </a:cubicBezTo>
                <a:cubicBezTo>
                  <a:pt x="2835" y="830"/>
                  <a:pt x="2835" y="831"/>
                  <a:pt x="2835" y="831"/>
                </a:cubicBezTo>
                <a:cubicBezTo>
                  <a:pt x="2834" y="832"/>
                  <a:pt x="2834" y="832"/>
                  <a:pt x="2834" y="832"/>
                </a:cubicBezTo>
                <a:close/>
                <a:moveTo>
                  <a:pt x="2844" y="824"/>
                </a:moveTo>
                <a:cubicBezTo>
                  <a:pt x="2842" y="825"/>
                  <a:pt x="2840" y="826"/>
                  <a:pt x="2838" y="828"/>
                </a:cubicBezTo>
                <a:cubicBezTo>
                  <a:pt x="2838" y="827"/>
                  <a:pt x="2837" y="826"/>
                  <a:pt x="2837" y="825"/>
                </a:cubicBezTo>
                <a:cubicBezTo>
                  <a:pt x="2838" y="823"/>
                  <a:pt x="2839" y="821"/>
                  <a:pt x="2841" y="818"/>
                </a:cubicBezTo>
                <a:cubicBezTo>
                  <a:pt x="2844" y="816"/>
                  <a:pt x="2847" y="813"/>
                  <a:pt x="2850" y="811"/>
                </a:cubicBezTo>
                <a:cubicBezTo>
                  <a:pt x="2852" y="809"/>
                  <a:pt x="2855" y="808"/>
                  <a:pt x="2857" y="807"/>
                </a:cubicBezTo>
                <a:cubicBezTo>
                  <a:pt x="2853" y="812"/>
                  <a:pt x="2848" y="818"/>
                  <a:pt x="2844" y="824"/>
                </a:cubicBezTo>
                <a:close/>
                <a:moveTo>
                  <a:pt x="2918" y="906"/>
                </a:moveTo>
                <a:cubicBezTo>
                  <a:pt x="2906" y="909"/>
                  <a:pt x="2896" y="914"/>
                  <a:pt x="2889" y="922"/>
                </a:cubicBezTo>
                <a:cubicBezTo>
                  <a:pt x="2890" y="917"/>
                  <a:pt x="2893" y="912"/>
                  <a:pt x="2897" y="908"/>
                </a:cubicBezTo>
                <a:cubicBezTo>
                  <a:pt x="2900" y="906"/>
                  <a:pt x="2903" y="903"/>
                  <a:pt x="2906" y="901"/>
                </a:cubicBezTo>
                <a:cubicBezTo>
                  <a:pt x="2913" y="896"/>
                  <a:pt x="2922" y="892"/>
                  <a:pt x="2930" y="890"/>
                </a:cubicBezTo>
                <a:cubicBezTo>
                  <a:pt x="2928" y="896"/>
                  <a:pt x="2923" y="901"/>
                  <a:pt x="2918" y="906"/>
                </a:cubicBezTo>
                <a:close/>
                <a:moveTo>
                  <a:pt x="2931" y="887"/>
                </a:moveTo>
                <a:cubicBezTo>
                  <a:pt x="2926" y="887"/>
                  <a:pt x="2921" y="888"/>
                  <a:pt x="2916" y="889"/>
                </a:cubicBezTo>
                <a:cubicBezTo>
                  <a:pt x="2923" y="881"/>
                  <a:pt x="2927" y="872"/>
                  <a:pt x="2926" y="862"/>
                </a:cubicBezTo>
                <a:cubicBezTo>
                  <a:pt x="2932" y="871"/>
                  <a:pt x="2933" y="879"/>
                  <a:pt x="2931" y="887"/>
                </a:cubicBezTo>
                <a:close/>
                <a:moveTo>
                  <a:pt x="2945" y="946"/>
                </a:moveTo>
                <a:cubicBezTo>
                  <a:pt x="2945" y="945"/>
                  <a:pt x="2945" y="944"/>
                  <a:pt x="2945" y="942"/>
                </a:cubicBezTo>
                <a:cubicBezTo>
                  <a:pt x="2946" y="941"/>
                  <a:pt x="2948" y="940"/>
                  <a:pt x="2949" y="938"/>
                </a:cubicBezTo>
                <a:cubicBezTo>
                  <a:pt x="2948" y="941"/>
                  <a:pt x="2946" y="943"/>
                  <a:pt x="2945" y="946"/>
                </a:cubicBezTo>
                <a:close/>
                <a:moveTo>
                  <a:pt x="2962" y="945"/>
                </a:moveTo>
                <a:cubicBezTo>
                  <a:pt x="2960" y="938"/>
                  <a:pt x="2960" y="930"/>
                  <a:pt x="2964" y="924"/>
                </a:cubicBezTo>
                <a:cubicBezTo>
                  <a:pt x="2964" y="924"/>
                  <a:pt x="2963" y="924"/>
                  <a:pt x="2963" y="924"/>
                </a:cubicBezTo>
                <a:cubicBezTo>
                  <a:pt x="2968" y="919"/>
                  <a:pt x="2973" y="912"/>
                  <a:pt x="2977" y="906"/>
                </a:cubicBezTo>
                <a:cubicBezTo>
                  <a:pt x="2981" y="912"/>
                  <a:pt x="2983" y="918"/>
                  <a:pt x="2984" y="925"/>
                </a:cubicBezTo>
                <a:cubicBezTo>
                  <a:pt x="2977" y="932"/>
                  <a:pt x="2970" y="939"/>
                  <a:pt x="2962" y="945"/>
                </a:cubicBezTo>
                <a:close/>
              </a:path>
            </a:pathLst>
          </a:custGeom>
          <a:solidFill>
            <a:srgbClr val="2515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1032" name="组合 1031"/>
          <p:cNvGrpSpPr/>
          <p:nvPr/>
        </p:nvGrpSpPr>
        <p:grpSpPr>
          <a:xfrm>
            <a:off x="-61291" y="1963893"/>
            <a:ext cx="3884612" cy="5418138"/>
            <a:chOff x="9258300" y="-2825750"/>
            <a:chExt cx="3884612" cy="5418138"/>
          </a:xfrm>
        </p:grpSpPr>
        <p:sp>
          <p:nvSpPr>
            <p:cNvPr id="21" name="Freeform 17"/>
            <p:cNvSpPr/>
            <p:nvPr/>
          </p:nvSpPr>
          <p:spPr bwMode="auto">
            <a:xfrm>
              <a:off x="10947400" y="-2825750"/>
              <a:ext cx="547687" cy="606425"/>
            </a:xfrm>
            <a:custGeom>
              <a:avLst/>
              <a:gdLst>
                <a:gd name="T0" fmla="*/ 96 w 129"/>
                <a:gd name="T1" fmla="*/ 42 h 143"/>
                <a:gd name="T2" fmla="*/ 80 w 129"/>
                <a:gd name="T3" fmla="*/ 27 h 143"/>
                <a:gd name="T4" fmla="*/ 86 w 129"/>
                <a:gd name="T5" fmla="*/ 3 h 143"/>
                <a:gd name="T6" fmla="*/ 52 w 129"/>
                <a:gd name="T7" fmla="*/ 0 h 143"/>
                <a:gd name="T8" fmla="*/ 53 w 129"/>
                <a:gd name="T9" fmla="*/ 25 h 143"/>
                <a:gd name="T10" fmla="*/ 35 w 129"/>
                <a:gd name="T11" fmla="*/ 37 h 143"/>
                <a:gd name="T12" fmla="*/ 3 w 129"/>
                <a:gd name="T13" fmla="*/ 31 h 143"/>
                <a:gd name="T14" fmla="*/ 0 w 129"/>
                <a:gd name="T15" fmla="*/ 58 h 143"/>
                <a:gd name="T16" fmla="*/ 32 w 129"/>
                <a:gd name="T17" fmla="*/ 58 h 143"/>
                <a:gd name="T18" fmla="*/ 50 w 129"/>
                <a:gd name="T19" fmla="*/ 75 h 143"/>
                <a:gd name="T20" fmla="*/ 37 w 129"/>
                <a:gd name="T21" fmla="*/ 140 h 143"/>
                <a:gd name="T22" fmla="*/ 71 w 129"/>
                <a:gd name="T23" fmla="*/ 143 h 143"/>
                <a:gd name="T24" fmla="*/ 73 w 129"/>
                <a:gd name="T25" fmla="*/ 77 h 143"/>
                <a:gd name="T26" fmla="*/ 95 w 129"/>
                <a:gd name="T27" fmla="*/ 63 h 143"/>
                <a:gd name="T28" fmla="*/ 126 w 129"/>
                <a:gd name="T29" fmla="*/ 69 h 143"/>
                <a:gd name="T30" fmla="*/ 129 w 129"/>
                <a:gd name="T31" fmla="*/ 42 h 143"/>
                <a:gd name="T32" fmla="*/ 96 w 129"/>
                <a:gd name="T33" fmla="*/ 4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9" h="143">
                  <a:moveTo>
                    <a:pt x="96" y="42"/>
                  </a:moveTo>
                  <a:cubicBezTo>
                    <a:pt x="94" y="36"/>
                    <a:pt x="88" y="30"/>
                    <a:pt x="80" y="27"/>
                  </a:cubicBezTo>
                  <a:cubicBezTo>
                    <a:pt x="86" y="3"/>
                    <a:pt x="86" y="3"/>
                    <a:pt x="86" y="3"/>
                  </a:cubicBezTo>
                  <a:cubicBezTo>
                    <a:pt x="52" y="0"/>
                    <a:pt x="52" y="0"/>
                    <a:pt x="52" y="0"/>
                  </a:cubicBezTo>
                  <a:cubicBezTo>
                    <a:pt x="53" y="25"/>
                    <a:pt x="53" y="25"/>
                    <a:pt x="53" y="25"/>
                  </a:cubicBezTo>
                  <a:cubicBezTo>
                    <a:pt x="45" y="27"/>
                    <a:pt x="39" y="31"/>
                    <a:pt x="35" y="37"/>
                  </a:cubicBezTo>
                  <a:cubicBezTo>
                    <a:pt x="3" y="31"/>
                    <a:pt x="3" y="31"/>
                    <a:pt x="3" y="31"/>
                  </a:cubicBezTo>
                  <a:cubicBezTo>
                    <a:pt x="0" y="58"/>
                    <a:pt x="0" y="58"/>
                    <a:pt x="0" y="58"/>
                  </a:cubicBezTo>
                  <a:cubicBezTo>
                    <a:pt x="32" y="58"/>
                    <a:pt x="32" y="58"/>
                    <a:pt x="32" y="58"/>
                  </a:cubicBezTo>
                  <a:cubicBezTo>
                    <a:pt x="35" y="65"/>
                    <a:pt x="41" y="71"/>
                    <a:pt x="50" y="75"/>
                  </a:cubicBezTo>
                  <a:cubicBezTo>
                    <a:pt x="37" y="140"/>
                    <a:pt x="37" y="140"/>
                    <a:pt x="37" y="140"/>
                  </a:cubicBezTo>
                  <a:cubicBezTo>
                    <a:pt x="71" y="143"/>
                    <a:pt x="71" y="143"/>
                    <a:pt x="71" y="143"/>
                  </a:cubicBezTo>
                  <a:cubicBezTo>
                    <a:pt x="73" y="77"/>
                    <a:pt x="73" y="77"/>
                    <a:pt x="73" y="77"/>
                  </a:cubicBezTo>
                  <a:cubicBezTo>
                    <a:pt x="82" y="75"/>
                    <a:pt x="90" y="70"/>
                    <a:pt x="95" y="63"/>
                  </a:cubicBezTo>
                  <a:cubicBezTo>
                    <a:pt x="126" y="69"/>
                    <a:pt x="126" y="69"/>
                    <a:pt x="126" y="69"/>
                  </a:cubicBezTo>
                  <a:cubicBezTo>
                    <a:pt x="129" y="42"/>
                    <a:pt x="129" y="42"/>
                    <a:pt x="129" y="42"/>
                  </a:cubicBezTo>
                  <a:lnTo>
                    <a:pt x="96" y="42"/>
                  </a:lnTo>
                  <a:close/>
                </a:path>
              </a:pathLst>
            </a:custGeom>
            <a:solidFill>
              <a:srgbClr val="1B10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8"/>
            <p:cNvSpPr/>
            <p:nvPr/>
          </p:nvSpPr>
          <p:spPr bwMode="auto">
            <a:xfrm>
              <a:off x="9258300" y="-2665413"/>
              <a:ext cx="3659187" cy="5257801"/>
            </a:xfrm>
            <a:custGeom>
              <a:avLst/>
              <a:gdLst>
                <a:gd name="T0" fmla="*/ 37 w 862"/>
                <a:gd name="T1" fmla="*/ 953 h 1239"/>
                <a:gd name="T2" fmla="*/ 0 w 862"/>
                <a:gd name="T3" fmla="*/ 1239 h 1239"/>
                <a:gd name="T4" fmla="*/ 861 w 862"/>
                <a:gd name="T5" fmla="*/ 1149 h 1239"/>
                <a:gd name="T6" fmla="*/ 862 w 862"/>
                <a:gd name="T7" fmla="*/ 1088 h 1239"/>
                <a:gd name="T8" fmla="*/ 848 w 862"/>
                <a:gd name="T9" fmla="*/ 1070 h 1239"/>
                <a:gd name="T10" fmla="*/ 845 w 862"/>
                <a:gd name="T11" fmla="*/ 928 h 1239"/>
                <a:gd name="T12" fmla="*/ 780 w 862"/>
                <a:gd name="T13" fmla="*/ 879 h 1239"/>
                <a:gd name="T14" fmla="*/ 725 w 862"/>
                <a:gd name="T15" fmla="*/ 925 h 1239"/>
                <a:gd name="T16" fmla="*/ 718 w 862"/>
                <a:gd name="T17" fmla="*/ 993 h 1239"/>
                <a:gd name="T18" fmla="*/ 673 w 862"/>
                <a:gd name="T19" fmla="*/ 989 h 1239"/>
                <a:gd name="T20" fmla="*/ 713 w 862"/>
                <a:gd name="T21" fmla="*/ 635 h 1239"/>
                <a:gd name="T22" fmla="*/ 712 w 862"/>
                <a:gd name="T23" fmla="*/ 469 h 1239"/>
                <a:gd name="T24" fmla="*/ 647 w 862"/>
                <a:gd name="T25" fmla="*/ 258 h 1239"/>
                <a:gd name="T26" fmla="*/ 562 w 862"/>
                <a:gd name="T27" fmla="*/ 463 h 1239"/>
                <a:gd name="T28" fmla="*/ 575 w 862"/>
                <a:gd name="T29" fmla="*/ 585 h 1239"/>
                <a:gd name="T30" fmla="*/ 522 w 862"/>
                <a:gd name="T31" fmla="*/ 584 h 1239"/>
                <a:gd name="T32" fmla="*/ 538 w 862"/>
                <a:gd name="T33" fmla="*/ 514 h 1239"/>
                <a:gd name="T34" fmla="*/ 504 w 862"/>
                <a:gd name="T35" fmla="*/ 499 h 1239"/>
                <a:gd name="T36" fmla="*/ 532 w 862"/>
                <a:gd name="T37" fmla="*/ 296 h 1239"/>
                <a:gd name="T38" fmla="*/ 459 w 862"/>
                <a:gd name="T39" fmla="*/ 0 h 1239"/>
                <a:gd name="T40" fmla="*/ 357 w 862"/>
                <a:gd name="T41" fmla="*/ 285 h 1239"/>
                <a:gd name="T42" fmla="*/ 362 w 862"/>
                <a:gd name="T43" fmla="*/ 480 h 1239"/>
                <a:gd name="T44" fmla="*/ 354 w 862"/>
                <a:gd name="T45" fmla="*/ 371 h 1239"/>
                <a:gd name="T46" fmla="*/ 348 w 862"/>
                <a:gd name="T47" fmla="*/ 372 h 1239"/>
                <a:gd name="T48" fmla="*/ 322 w 862"/>
                <a:gd name="T49" fmla="*/ 392 h 1239"/>
                <a:gd name="T50" fmla="*/ 309 w 862"/>
                <a:gd name="T51" fmla="*/ 288 h 1239"/>
                <a:gd name="T52" fmla="*/ 297 w 862"/>
                <a:gd name="T53" fmla="*/ 287 h 1239"/>
                <a:gd name="T54" fmla="*/ 289 w 862"/>
                <a:gd name="T55" fmla="*/ 310 h 1239"/>
                <a:gd name="T56" fmla="*/ 273 w 862"/>
                <a:gd name="T57" fmla="*/ 311 h 1239"/>
                <a:gd name="T58" fmla="*/ 285 w 862"/>
                <a:gd name="T59" fmla="*/ 234 h 1239"/>
                <a:gd name="T60" fmla="*/ 234 w 862"/>
                <a:gd name="T61" fmla="*/ 122 h 1239"/>
                <a:gd name="T62" fmla="*/ 176 w 862"/>
                <a:gd name="T63" fmla="*/ 240 h 1239"/>
                <a:gd name="T64" fmla="*/ 186 w 862"/>
                <a:gd name="T65" fmla="*/ 310 h 1239"/>
                <a:gd name="T66" fmla="*/ 166 w 862"/>
                <a:gd name="T67" fmla="*/ 312 h 1239"/>
                <a:gd name="T68" fmla="*/ 157 w 862"/>
                <a:gd name="T69" fmla="*/ 283 h 1239"/>
                <a:gd name="T70" fmla="*/ 98 w 862"/>
                <a:gd name="T71" fmla="*/ 453 h 1239"/>
                <a:gd name="T72" fmla="*/ 74 w 862"/>
                <a:gd name="T73" fmla="*/ 351 h 1239"/>
                <a:gd name="T74" fmla="*/ 38 w 862"/>
                <a:gd name="T75" fmla="*/ 490 h 1239"/>
                <a:gd name="T76" fmla="*/ 44 w 862"/>
                <a:gd name="T77" fmla="*/ 624 h 1239"/>
                <a:gd name="T78" fmla="*/ 70 w 862"/>
                <a:gd name="T79" fmla="*/ 691 h 1239"/>
                <a:gd name="T80" fmla="*/ 65 w 862"/>
                <a:gd name="T81" fmla="*/ 947 h 1239"/>
                <a:gd name="T82" fmla="*/ 37 w 862"/>
                <a:gd name="T83" fmla="*/ 953 h 1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62" h="1239">
                  <a:moveTo>
                    <a:pt x="37" y="953"/>
                  </a:moveTo>
                  <a:cubicBezTo>
                    <a:pt x="0" y="1239"/>
                    <a:pt x="0" y="1239"/>
                    <a:pt x="0" y="1239"/>
                  </a:cubicBezTo>
                  <a:cubicBezTo>
                    <a:pt x="861" y="1149"/>
                    <a:pt x="861" y="1149"/>
                    <a:pt x="861" y="1149"/>
                  </a:cubicBezTo>
                  <a:cubicBezTo>
                    <a:pt x="862" y="1088"/>
                    <a:pt x="862" y="1088"/>
                    <a:pt x="862" y="1088"/>
                  </a:cubicBezTo>
                  <a:cubicBezTo>
                    <a:pt x="853" y="1083"/>
                    <a:pt x="848" y="1077"/>
                    <a:pt x="848" y="1070"/>
                  </a:cubicBezTo>
                  <a:cubicBezTo>
                    <a:pt x="843" y="1040"/>
                    <a:pt x="831" y="960"/>
                    <a:pt x="845" y="928"/>
                  </a:cubicBezTo>
                  <a:cubicBezTo>
                    <a:pt x="861" y="905"/>
                    <a:pt x="801" y="874"/>
                    <a:pt x="780" y="879"/>
                  </a:cubicBezTo>
                  <a:cubicBezTo>
                    <a:pt x="761" y="884"/>
                    <a:pt x="747" y="906"/>
                    <a:pt x="725" y="925"/>
                  </a:cubicBezTo>
                  <a:cubicBezTo>
                    <a:pt x="716" y="940"/>
                    <a:pt x="750" y="966"/>
                    <a:pt x="718" y="993"/>
                  </a:cubicBezTo>
                  <a:cubicBezTo>
                    <a:pt x="703" y="992"/>
                    <a:pt x="688" y="990"/>
                    <a:pt x="673" y="989"/>
                  </a:cubicBezTo>
                  <a:cubicBezTo>
                    <a:pt x="664" y="870"/>
                    <a:pt x="684" y="752"/>
                    <a:pt x="713" y="635"/>
                  </a:cubicBezTo>
                  <a:cubicBezTo>
                    <a:pt x="675" y="579"/>
                    <a:pt x="680" y="524"/>
                    <a:pt x="712" y="469"/>
                  </a:cubicBezTo>
                  <a:cubicBezTo>
                    <a:pt x="673" y="408"/>
                    <a:pt x="660" y="333"/>
                    <a:pt x="647" y="258"/>
                  </a:cubicBezTo>
                  <a:cubicBezTo>
                    <a:pt x="629" y="332"/>
                    <a:pt x="608" y="405"/>
                    <a:pt x="562" y="463"/>
                  </a:cubicBezTo>
                  <a:cubicBezTo>
                    <a:pt x="576" y="490"/>
                    <a:pt x="580" y="531"/>
                    <a:pt x="575" y="585"/>
                  </a:cubicBezTo>
                  <a:cubicBezTo>
                    <a:pt x="557" y="584"/>
                    <a:pt x="539" y="584"/>
                    <a:pt x="522" y="584"/>
                  </a:cubicBezTo>
                  <a:cubicBezTo>
                    <a:pt x="527" y="560"/>
                    <a:pt x="533" y="537"/>
                    <a:pt x="538" y="514"/>
                  </a:cubicBezTo>
                  <a:cubicBezTo>
                    <a:pt x="527" y="509"/>
                    <a:pt x="515" y="504"/>
                    <a:pt x="504" y="499"/>
                  </a:cubicBezTo>
                  <a:cubicBezTo>
                    <a:pt x="500" y="431"/>
                    <a:pt x="504" y="363"/>
                    <a:pt x="532" y="296"/>
                  </a:cubicBezTo>
                  <a:cubicBezTo>
                    <a:pt x="489" y="200"/>
                    <a:pt x="464" y="102"/>
                    <a:pt x="459" y="0"/>
                  </a:cubicBezTo>
                  <a:cubicBezTo>
                    <a:pt x="439" y="104"/>
                    <a:pt x="405" y="199"/>
                    <a:pt x="357" y="285"/>
                  </a:cubicBezTo>
                  <a:cubicBezTo>
                    <a:pt x="386" y="365"/>
                    <a:pt x="377" y="424"/>
                    <a:pt x="362" y="480"/>
                  </a:cubicBezTo>
                  <a:cubicBezTo>
                    <a:pt x="360" y="443"/>
                    <a:pt x="357" y="407"/>
                    <a:pt x="354" y="371"/>
                  </a:cubicBezTo>
                  <a:cubicBezTo>
                    <a:pt x="352" y="372"/>
                    <a:pt x="350" y="372"/>
                    <a:pt x="348" y="372"/>
                  </a:cubicBezTo>
                  <a:cubicBezTo>
                    <a:pt x="339" y="379"/>
                    <a:pt x="330" y="385"/>
                    <a:pt x="322" y="392"/>
                  </a:cubicBezTo>
                  <a:cubicBezTo>
                    <a:pt x="312" y="357"/>
                    <a:pt x="309" y="322"/>
                    <a:pt x="309" y="288"/>
                  </a:cubicBezTo>
                  <a:cubicBezTo>
                    <a:pt x="305" y="287"/>
                    <a:pt x="301" y="287"/>
                    <a:pt x="297" y="287"/>
                  </a:cubicBezTo>
                  <a:cubicBezTo>
                    <a:pt x="294" y="295"/>
                    <a:pt x="291" y="302"/>
                    <a:pt x="289" y="310"/>
                  </a:cubicBezTo>
                  <a:cubicBezTo>
                    <a:pt x="284" y="310"/>
                    <a:pt x="279" y="311"/>
                    <a:pt x="273" y="311"/>
                  </a:cubicBezTo>
                  <a:cubicBezTo>
                    <a:pt x="277" y="285"/>
                    <a:pt x="281" y="260"/>
                    <a:pt x="285" y="234"/>
                  </a:cubicBezTo>
                  <a:cubicBezTo>
                    <a:pt x="262" y="202"/>
                    <a:pt x="244" y="166"/>
                    <a:pt x="234" y="122"/>
                  </a:cubicBezTo>
                  <a:cubicBezTo>
                    <a:pt x="220" y="166"/>
                    <a:pt x="199" y="204"/>
                    <a:pt x="176" y="240"/>
                  </a:cubicBezTo>
                  <a:cubicBezTo>
                    <a:pt x="179" y="262"/>
                    <a:pt x="183" y="289"/>
                    <a:pt x="186" y="310"/>
                  </a:cubicBezTo>
                  <a:cubicBezTo>
                    <a:pt x="181" y="311"/>
                    <a:pt x="171" y="311"/>
                    <a:pt x="166" y="312"/>
                  </a:cubicBezTo>
                  <a:cubicBezTo>
                    <a:pt x="166" y="296"/>
                    <a:pt x="170" y="279"/>
                    <a:pt x="157" y="283"/>
                  </a:cubicBezTo>
                  <a:cubicBezTo>
                    <a:pt x="139" y="349"/>
                    <a:pt x="124" y="445"/>
                    <a:pt x="98" y="453"/>
                  </a:cubicBezTo>
                  <a:cubicBezTo>
                    <a:pt x="90" y="419"/>
                    <a:pt x="82" y="385"/>
                    <a:pt x="74" y="351"/>
                  </a:cubicBezTo>
                  <a:cubicBezTo>
                    <a:pt x="66" y="402"/>
                    <a:pt x="58" y="452"/>
                    <a:pt x="38" y="490"/>
                  </a:cubicBezTo>
                  <a:cubicBezTo>
                    <a:pt x="47" y="530"/>
                    <a:pt x="50" y="582"/>
                    <a:pt x="44" y="624"/>
                  </a:cubicBezTo>
                  <a:cubicBezTo>
                    <a:pt x="62" y="648"/>
                    <a:pt x="67" y="663"/>
                    <a:pt x="70" y="691"/>
                  </a:cubicBezTo>
                  <a:cubicBezTo>
                    <a:pt x="74" y="776"/>
                    <a:pt x="80" y="862"/>
                    <a:pt x="65" y="947"/>
                  </a:cubicBezTo>
                  <a:cubicBezTo>
                    <a:pt x="58" y="948"/>
                    <a:pt x="48" y="950"/>
                    <a:pt x="37" y="953"/>
                  </a:cubicBezTo>
                  <a:close/>
                </a:path>
              </a:pathLst>
            </a:custGeom>
            <a:solidFill>
              <a:srgbClr val="1B10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Rectangle 19"/>
            <p:cNvSpPr>
              <a:spLocks noChangeArrowheads="1"/>
            </p:cNvSpPr>
            <p:nvPr/>
          </p:nvSpPr>
          <p:spPr bwMode="auto">
            <a:xfrm>
              <a:off x="12407900" y="750888"/>
              <a:ext cx="539750" cy="1250950"/>
            </a:xfrm>
            <a:prstGeom prst="rect">
              <a:avLst/>
            </a:prstGeom>
            <a:solidFill>
              <a:srgbClr val="1B102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5" name="Freeform 21"/>
            <p:cNvSpPr/>
            <p:nvPr/>
          </p:nvSpPr>
          <p:spPr bwMode="auto">
            <a:xfrm>
              <a:off x="12207875" y="-215900"/>
              <a:ext cx="935037" cy="1149350"/>
            </a:xfrm>
            <a:custGeom>
              <a:avLst/>
              <a:gdLst>
                <a:gd name="T0" fmla="*/ 257 w 589"/>
                <a:gd name="T1" fmla="*/ 0 h 724"/>
                <a:gd name="T2" fmla="*/ 0 w 589"/>
                <a:gd name="T3" fmla="*/ 724 h 724"/>
                <a:gd name="T4" fmla="*/ 589 w 589"/>
                <a:gd name="T5" fmla="*/ 724 h 724"/>
                <a:gd name="T6" fmla="*/ 257 w 589"/>
                <a:gd name="T7" fmla="*/ 0 h 724"/>
              </a:gdLst>
              <a:ahLst/>
              <a:cxnLst>
                <a:cxn ang="0">
                  <a:pos x="T0" y="T1"/>
                </a:cxn>
                <a:cxn ang="0">
                  <a:pos x="T2" y="T3"/>
                </a:cxn>
                <a:cxn ang="0">
                  <a:pos x="T4" y="T5"/>
                </a:cxn>
                <a:cxn ang="0">
                  <a:pos x="T6" y="T7"/>
                </a:cxn>
              </a:cxnLst>
              <a:rect l="0" t="0" r="r" b="b"/>
              <a:pathLst>
                <a:path w="589" h="724">
                  <a:moveTo>
                    <a:pt x="257" y="0"/>
                  </a:moveTo>
                  <a:lnTo>
                    <a:pt x="0" y="724"/>
                  </a:lnTo>
                  <a:lnTo>
                    <a:pt x="589" y="724"/>
                  </a:lnTo>
                  <a:lnTo>
                    <a:pt x="257" y="0"/>
                  </a:lnTo>
                  <a:close/>
                </a:path>
              </a:pathLst>
            </a:custGeom>
            <a:solidFill>
              <a:srgbClr val="1B10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1046"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0788" y="-1651000"/>
              <a:ext cx="2555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Freeform 23"/>
            <p:cNvSpPr/>
            <p:nvPr/>
          </p:nvSpPr>
          <p:spPr bwMode="auto">
            <a:xfrm>
              <a:off x="10226675" y="-1658938"/>
              <a:ext cx="15875" cy="249238"/>
            </a:xfrm>
            <a:custGeom>
              <a:avLst/>
              <a:gdLst>
                <a:gd name="T0" fmla="*/ 8 w 10"/>
                <a:gd name="T1" fmla="*/ 157 h 157"/>
                <a:gd name="T2" fmla="*/ 0 w 10"/>
                <a:gd name="T3" fmla="*/ 157 h 157"/>
                <a:gd name="T4" fmla="*/ 2 w 10"/>
                <a:gd name="T5" fmla="*/ 0 h 157"/>
                <a:gd name="T6" fmla="*/ 10 w 10"/>
                <a:gd name="T7" fmla="*/ 0 h 157"/>
                <a:gd name="T8" fmla="*/ 8 w 10"/>
                <a:gd name="T9" fmla="*/ 157 h 157"/>
              </a:gdLst>
              <a:ahLst/>
              <a:cxnLst>
                <a:cxn ang="0">
                  <a:pos x="T0" y="T1"/>
                </a:cxn>
                <a:cxn ang="0">
                  <a:pos x="T2" y="T3"/>
                </a:cxn>
                <a:cxn ang="0">
                  <a:pos x="T4" y="T5"/>
                </a:cxn>
                <a:cxn ang="0">
                  <a:pos x="T6" y="T7"/>
                </a:cxn>
                <a:cxn ang="0">
                  <a:pos x="T8" y="T9"/>
                </a:cxn>
              </a:cxnLst>
              <a:rect l="0" t="0" r="r" b="b"/>
              <a:pathLst>
                <a:path w="10" h="157">
                  <a:moveTo>
                    <a:pt x="8" y="157"/>
                  </a:moveTo>
                  <a:lnTo>
                    <a:pt x="0" y="157"/>
                  </a:lnTo>
                  <a:lnTo>
                    <a:pt x="2" y="0"/>
                  </a:lnTo>
                  <a:lnTo>
                    <a:pt x="10" y="0"/>
                  </a:lnTo>
                  <a:lnTo>
                    <a:pt x="8" y="157"/>
                  </a:lnTo>
                  <a:close/>
                </a:path>
              </a:pathLst>
            </a:custGeom>
            <a:solidFill>
              <a:srgbClr val="0101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4"/>
            <p:cNvSpPr/>
            <p:nvPr/>
          </p:nvSpPr>
          <p:spPr bwMode="auto">
            <a:xfrm>
              <a:off x="10110788" y="-1539875"/>
              <a:ext cx="258762" cy="15875"/>
            </a:xfrm>
            <a:custGeom>
              <a:avLst/>
              <a:gdLst>
                <a:gd name="T0" fmla="*/ 163 w 163"/>
                <a:gd name="T1" fmla="*/ 5 h 10"/>
                <a:gd name="T2" fmla="*/ 163 w 163"/>
                <a:gd name="T3" fmla="*/ 10 h 10"/>
                <a:gd name="T4" fmla="*/ 0 w 163"/>
                <a:gd name="T5" fmla="*/ 5 h 10"/>
                <a:gd name="T6" fmla="*/ 0 w 163"/>
                <a:gd name="T7" fmla="*/ 0 h 10"/>
                <a:gd name="T8" fmla="*/ 163 w 163"/>
                <a:gd name="T9" fmla="*/ 5 h 10"/>
              </a:gdLst>
              <a:ahLst/>
              <a:cxnLst>
                <a:cxn ang="0">
                  <a:pos x="T0" y="T1"/>
                </a:cxn>
                <a:cxn ang="0">
                  <a:pos x="T2" y="T3"/>
                </a:cxn>
                <a:cxn ang="0">
                  <a:pos x="T4" y="T5"/>
                </a:cxn>
                <a:cxn ang="0">
                  <a:pos x="T6" y="T7"/>
                </a:cxn>
                <a:cxn ang="0">
                  <a:pos x="T8" y="T9"/>
                </a:cxn>
              </a:cxnLst>
              <a:rect l="0" t="0" r="r" b="b"/>
              <a:pathLst>
                <a:path w="163" h="10">
                  <a:moveTo>
                    <a:pt x="163" y="5"/>
                  </a:moveTo>
                  <a:lnTo>
                    <a:pt x="163" y="10"/>
                  </a:lnTo>
                  <a:lnTo>
                    <a:pt x="0" y="5"/>
                  </a:lnTo>
                  <a:lnTo>
                    <a:pt x="0" y="0"/>
                  </a:lnTo>
                  <a:lnTo>
                    <a:pt x="163" y="5"/>
                  </a:lnTo>
                  <a:close/>
                </a:path>
              </a:pathLst>
            </a:custGeom>
            <a:solidFill>
              <a:srgbClr val="0101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1049" name="Picture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55450" y="-781050"/>
              <a:ext cx="2555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Freeform 26"/>
            <p:cNvSpPr/>
            <p:nvPr/>
          </p:nvSpPr>
          <p:spPr bwMode="auto">
            <a:xfrm>
              <a:off x="11971338" y="-788988"/>
              <a:ext cx="20637" cy="249238"/>
            </a:xfrm>
            <a:custGeom>
              <a:avLst/>
              <a:gdLst>
                <a:gd name="T0" fmla="*/ 8 w 13"/>
                <a:gd name="T1" fmla="*/ 157 h 157"/>
                <a:gd name="T2" fmla="*/ 0 w 13"/>
                <a:gd name="T3" fmla="*/ 157 h 157"/>
                <a:gd name="T4" fmla="*/ 5 w 13"/>
                <a:gd name="T5" fmla="*/ 0 h 157"/>
                <a:gd name="T6" fmla="*/ 13 w 13"/>
                <a:gd name="T7" fmla="*/ 0 h 157"/>
                <a:gd name="T8" fmla="*/ 8 w 13"/>
                <a:gd name="T9" fmla="*/ 157 h 157"/>
              </a:gdLst>
              <a:ahLst/>
              <a:cxnLst>
                <a:cxn ang="0">
                  <a:pos x="T0" y="T1"/>
                </a:cxn>
                <a:cxn ang="0">
                  <a:pos x="T2" y="T3"/>
                </a:cxn>
                <a:cxn ang="0">
                  <a:pos x="T4" y="T5"/>
                </a:cxn>
                <a:cxn ang="0">
                  <a:pos x="T6" y="T7"/>
                </a:cxn>
                <a:cxn ang="0">
                  <a:pos x="T8" y="T9"/>
                </a:cxn>
              </a:cxnLst>
              <a:rect l="0" t="0" r="r" b="b"/>
              <a:pathLst>
                <a:path w="13" h="157">
                  <a:moveTo>
                    <a:pt x="8" y="157"/>
                  </a:moveTo>
                  <a:lnTo>
                    <a:pt x="0" y="157"/>
                  </a:lnTo>
                  <a:lnTo>
                    <a:pt x="5" y="0"/>
                  </a:lnTo>
                  <a:lnTo>
                    <a:pt x="13" y="0"/>
                  </a:lnTo>
                  <a:lnTo>
                    <a:pt x="8" y="157"/>
                  </a:lnTo>
                  <a:close/>
                </a:path>
              </a:pathLst>
            </a:custGeom>
            <a:solidFill>
              <a:srgbClr val="0101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7"/>
            <p:cNvSpPr/>
            <p:nvPr/>
          </p:nvSpPr>
          <p:spPr bwMode="auto">
            <a:xfrm>
              <a:off x="11860213" y="-671513"/>
              <a:ext cx="258762" cy="17463"/>
            </a:xfrm>
            <a:custGeom>
              <a:avLst/>
              <a:gdLst>
                <a:gd name="T0" fmla="*/ 163 w 163"/>
                <a:gd name="T1" fmla="*/ 6 h 11"/>
                <a:gd name="T2" fmla="*/ 163 w 163"/>
                <a:gd name="T3" fmla="*/ 11 h 11"/>
                <a:gd name="T4" fmla="*/ 0 w 163"/>
                <a:gd name="T5" fmla="*/ 6 h 11"/>
                <a:gd name="T6" fmla="*/ 0 w 163"/>
                <a:gd name="T7" fmla="*/ 0 h 11"/>
                <a:gd name="T8" fmla="*/ 163 w 163"/>
                <a:gd name="T9" fmla="*/ 6 h 11"/>
              </a:gdLst>
              <a:ahLst/>
              <a:cxnLst>
                <a:cxn ang="0">
                  <a:pos x="T0" y="T1"/>
                </a:cxn>
                <a:cxn ang="0">
                  <a:pos x="T2" y="T3"/>
                </a:cxn>
                <a:cxn ang="0">
                  <a:pos x="T4" y="T5"/>
                </a:cxn>
                <a:cxn ang="0">
                  <a:pos x="T6" y="T7"/>
                </a:cxn>
                <a:cxn ang="0">
                  <a:pos x="T8" y="T9"/>
                </a:cxn>
              </a:cxnLst>
              <a:rect l="0" t="0" r="r" b="b"/>
              <a:pathLst>
                <a:path w="163" h="11">
                  <a:moveTo>
                    <a:pt x="163" y="6"/>
                  </a:moveTo>
                  <a:lnTo>
                    <a:pt x="163" y="11"/>
                  </a:lnTo>
                  <a:lnTo>
                    <a:pt x="0" y="6"/>
                  </a:lnTo>
                  <a:lnTo>
                    <a:pt x="0" y="0"/>
                  </a:lnTo>
                  <a:lnTo>
                    <a:pt x="163" y="6"/>
                  </a:lnTo>
                  <a:close/>
                </a:path>
              </a:pathLst>
            </a:custGeom>
            <a:solidFill>
              <a:srgbClr val="0101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1052" name="Picture 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26963" y="479425"/>
              <a:ext cx="254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Freeform 29"/>
            <p:cNvSpPr/>
            <p:nvPr/>
          </p:nvSpPr>
          <p:spPr bwMode="auto">
            <a:xfrm>
              <a:off x="12641263" y="466725"/>
              <a:ext cx="22225" cy="250825"/>
            </a:xfrm>
            <a:custGeom>
              <a:avLst/>
              <a:gdLst>
                <a:gd name="T0" fmla="*/ 8 w 14"/>
                <a:gd name="T1" fmla="*/ 158 h 158"/>
                <a:gd name="T2" fmla="*/ 0 w 14"/>
                <a:gd name="T3" fmla="*/ 158 h 158"/>
                <a:gd name="T4" fmla="*/ 6 w 14"/>
                <a:gd name="T5" fmla="*/ 0 h 158"/>
                <a:gd name="T6" fmla="*/ 14 w 14"/>
                <a:gd name="T7" fmla="*/ 0 h 158"/>
                <a:gd name="T8" fmla="*/ 8 w 14"/>
                <a:gd name="T9" fmla="*/ 158 h 158"/>
              </a:gdLst>
              <a:ahLst/>
              <a:cxnLst>
                <a:cxn ang="0">
                  <a:pos x="T0" y="T1"/>
                </a:cxn>
                <a:cxn ang="0">
                  <a:pos x="T2" y="T3"/>
                </a:cxn>
                <a:cxn ang="0">
                  <a:pos x="T4" y="T5"/>
                </a:cxn>
                <a:cxn ang="0">
                  <a:pos x="T6" y="T7"/>
                </a:cxn>
                <a:cxn ang="0">
                  <a:pos x="T8" y="T9"/>
                </a:cxn>
              </a:cxnLst>
              <a:rect l="0" t="0" r="r" b="b"/>
              <a:pathLst>
                <a:path w="14" h="158">
                  <a:moveTo>
                    <a:pt x="8" y="158"/>
                  </a:moveTo>
                  <a:lnTo>
                    <a:pt x="0" y="158"/>
                  </a:lnTo>
                  <a:lnTo>
                    <a:pt x="6" y="0"/>
                  </a:lnTo>
                  <a:lnTo>
                    <a:pt x="14" y="0"/>
                  </a:lnTo>
                  <a:lnTo>
                    <a:pt x="8" y="158"/>
                  </a:lnTo>
                  <a:close/>
                </a:path>
              </a:pathLst>
            </a:custGeom>
            <a:solidFill>
              <a:srgbClr val="0101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30"/>
            <p:cNvSpPr/>
            <p:nvPr/>
          </p:nvSpPr>
          <p:spPr bwMode="auto">
            <a:xfrm>
              <a:off x="12531725" y="585788"/>
              <a:ext cx="258762" cy="20638"/>
            </a:xfrm>
            <a:custGeom>
              <a:avLst/>
              <a:gdLst>
                <a:gd name="T0" fmla="*/ 163 w 163"/>
                <a:gd name="T1" fmla="*/ 5 h 13"/>
                <a:gd name="T2" fmla="*/ 163 w 163"/>
                <a:gd name="T3" fmla="*/ 13 h 13"/>
                <a:gd name="T4" fmla="*/ 0 w 163"/>
                <a:gd name="T5" fmla="*/ 5 h 13"/>
                <a:gd name="T6" fmla="*/ 0 w 163"/>
                <a:gd name="T7" fmla="*/ 0 h 13"/>
                <a:gd name="T8" fmla="*/ 163 w 163"/>
                <a:gd name="T9" fmla="*/ 5 h 13"/>
              </a:gdLst>
              <a:ahLst/>
              <a:cxnLst>
                <a:cxn ang="0">
                  <a:pos x="T0" y="T1"/>
                </a:cxn>
                <a:cxn ang="0">
                  <a:pos x="T2" y="T3"/>
                </a:cxn>
                <a:cxn ang="0">
                  <a:pos x="T4" y="T5"/>
                </a:cxn>
                <a:cxn ang="0">
                  <a:pos x="T6" y="T7"/>
                </a:cxn>
                <a:cxn ang="0">
                  <a:pos x="T8" y="T9"/>
                </a:cxn>
              </a:cxnLst>
              <a:rect l="0" t="0" r="r" b="b"/>
              <a:pathLst>
                <a:path w="163" h="13">
                  <a:moveTo>
                    <a:pt x="163" y="5"/>
                  </a:moveTo>
                  <a:lnTo>
                    <a:pt x="163" y="13"/>
                  </a:lnTo>
                  <a:lnTo>
                    <a:pt x="0" y="5"/>
                  </a:lnTo>
                  <a:lnTo>
                    <a:pt x="0" y="0"/>
                  </a:lnTo>
                  <a:lnTo>
                    <a:pt x="163" y="5"/>
                  </a:lnTo>
                  <a:close/>
                </a:path>
              </a:pathLst>
            </a:custGeom>
            <a:solidFill>
              <a:srgbClr val="0101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1055" name="Picture 3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85500" y="-1311275"/>
              <a:ext cx="2555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 name="Freeform 32"/>
            <p:cNvSpPr/>
            <p:nvPr/>
          </p:nvSpPr>
          <p:spPr bwMode="auto">
            <a:xfrm>
              <a:off x="11099800" y="-1319213"/>
              <a:ext cx="22225" cy="249238"/>
            </a:xfrm>
            <a:custGeom>
              <a:avLst/>
              <a:gdLst>
                <a:gd name="T0" fmla="*/ 8 w 14"/>
                <a:gd name="T1" fmla="*/ 157 h 157"/>
                <a:gd name="T2" fmla="*/ 0 w 14"/>
                <a:gd name="T3" fmla="*/ 157 h 157"/>
                <a:gd name="T4" fmla="*/ 6 w 14"/>
                <a:gd name="T5" fmla="*/ 0 h 157"/>
                <a:gd name="T6" fmla="*/ 14 w 14"/>
                <a:gd name="T7" fmla="*/ 0 h 157"/>
                <a:gd name="T8" fmla="*/ 8 w 14"/>
                <a:gd name="T9" fmla="*/ 157 h 157"/>
              </a:gdLst>
              <a:ahLst/>
              <a:cxnLst>
                <a:cxn ang="0">
                  <a:pos x="T0" y="T1"/>
                </a:cxn>
                <a:cxn ang="0">
                  <a:pos x="T2" y="T3"/>
                </a:cxn>
                <a:cxn ang="0">
                  <a:pos x="T4" y="T5"/>
                </a:cxn>
                <a:cxn ang="0">
                  <a:pos x="T6" y="T7"/>
                </a:cxn>
                <a:cxn ang="0">
                  <a:pos x="T8" y="T9"/>
                </a:cxn>
              </a:cxnLst>
              <a:rect l="0" t="0" r="r" b="b"/>
              <a:pathLst>
                <a:path w="14" h="157">
                  <a:moveTo>
                    <a:pt x="8" y="157"/>
                  </a:moveTo>
                  <a:lnTo>
                    <a:pt x="0" y="157"/>
                  </a:lnTo>
                  <a:lnTo>
                    <a:pt x="6" y="0"/>
                  </a:lnTo>
                  <a:lnTo>
                    <a:pt x="14" y="0"/>
                  </a:lnTo>
                  <a:lnTo>
                    <a:pt x="8" y="157"/>
                  </a:lnTo>
                  <a:close/>
                </a:path>
              </a:pathLst>
            </a:custGeom>
            <a:solidFill>
              <a:srgbClr val="0101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5" name="Freeform 33"/>
            <p:cNvSpPr/>
            <p:nvPr/>
          </p:nvSpPr>
          <p:spPr bwMode="auto">
            <a:xfrm>
              <a:off x="10990263" y="-1201738"/>
              <a:ext cx="258762" cy="17463"/>
            </a:xfrm>
            <a:custGeom>
              <a:avLst/>
              <a:gdLst>
                <a:gd name="T0" fmla="*/ 163 w 163"/>
                <a:gd name="T1" fmla="*/ 6 h 11"/>
                <a:gd name="T2" fmla="*/ 163 w 163"/>
                <a:gd name="T3" fmla="*/ 11 h 11"/>
                <a:gd name="T4" fmla="*/ 0 w 163"/>
                <a:gd name="T5" fmla="*/ 6 h 11"/>
                <a:gd name="T6" fmla="*/ 0 w 163"/>
                <a:gd name="T7" fmla="*/ 0 h 11"/>
                <a:gd name="T8" fmla="*/ 163 w 163"/>
                <a:gd name="T9" fmla="*/ 6 h 11"/>
              </a:gdLst>
              <a:ahLst/>
              <a:cxnLst>
                <a:cxn ang="0">
                  <a:pos x="T0" y="T1"/>
                </a:cxn>
                <a:cxn ang="0">
                  <a:pos x="T2" y="T3"/>
                </a:cxn>
                <a:cxn ang="0">
                  <a:pos x="T4" y="T5"/>
                </a:cxn>
                <a:cxn ang="0">
                  <a:pos x="T6" y="T7"/>
                </a:cxn>
                <a:cxn ang="0">
                  <a:pos x="T8" y="T9"/>
                </a:cxn>
              </a:cxnLst>
              <a:rect l="0" t="0" r="r" b="b"/>
              <a:pathLst>
                <a:path w="163" h="11">
                  <a:moveTo>
                    <a:pt x="163" y="6"/>
                  </a:moveTo>
                  <a:lnTo>
                    <a:pt x="163" y="11"/>
                  </a:lnTo>
                  <a:lnTo>
                    <a:pt x="0" y="6"/>
                  </a:lnTo>
                  <a:lnTo>
                    <a:pt x="0" y="0"/>
                  </a:lnTo>
                  <a:lnTo>
                    <a:pt x="163" y="6"/>
                  </a:lnTo>
                  <a:close/>
                </a:path>
              </a:pathLst>
            </a:custGeom>
            <a:solidFill>
              <a:srgbClr val="0101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1058" name="Picture 3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82213" y="-1044575"/>
              <a:ext cx="3810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 name="Freeform 35"/>
            <p:cNvSpPr/>
            <p:nvPr/>
          </p:nvSpPr>
          <p:spPr bwMode="auto">
            <a:xfrm>
              <a:off x="10069513" y="-1069975"/>
              <a:ext cx="444500" cy="704850"/>
            </a:xfrm>
            <a:custGeom>
              <a:avLst/>
              <a:gdLst>
                <a:gd name="T0" fmla="*/ 280 w 280"/>
                <a:gd name="T1" fmla="*/ 177 h 444"/>
                <a:gd name="T2" fmla="*/ 280 w 280"/>
                <a:gd name="T3" fmla="*/ 163 h 444"/>
                <a:gd name="T4" fmla="*/ 139 w 280"/>
                <a:gd name="T5" fmla="*/ 166 h 444"/>
                <a:gd name="T6" fmla="*/ 131 w 280"/>
                <a:gd name="T7" fmla="*/ 0 h 444"/>
                <a:gd name="T8" fmla="*/ 112 w 280"/>
                <a:gd name="T9" fmla="*/ 0 h 444"/>
                <a:gd name="T10" fmla="*/ 120 w 280"/>
                <a:gd name="T11" fmla="*/ 166 h 444"/>
                <a:gd name="T12" fmla="*/ 0 w 280"/>
                <a:gd name="T13" fmla="*/ 171 h 444"/>
                <a:gd name="T14" fmla="*/ 0 w 280"/>
                <a:gd name="T15" fmla="*/ 185 h 444"/>
                <a:gd name="T16" fmla="*/ 123 w 280"/>
                <a:gd name="T17" fmla="*/ 182 h 444"/>
                <a:gd name="T18" fmla="*/ 136 w 280"/>
                <a:gd name="T19" fmla="*/ 444 h 444"/>
                <a:gd name="T20" fmla="*/ 152 w 280"/>
                <a:gd name="T21" fmla="*/ 444 h 444"/>
                <a:gd name="T22" fmla="*/ 139 w 280"/>
                <a:gd name="T23" fmla="*/ 182 h 444"/>
                <a:gd name="T24" fmla="*/ 280 w 280"/>
                <a:gd name="T25" fmla="*/ 177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444">
                  <a:moveTo>
                    <a:pt x="280" y="177"/>
                  </a:moveTo>
                  <a:lnTo>
                    <a:pt x="280" y="163"/>
                  </a:lnTo>
                  <a:lnTo>
                    <a:pt x="139" y="166"/>
                  </a:lnTo>
                  <a:lnTo>
                    <a:pt x="131" y="0"/>
                  </a:lnTo>
                  <a:lnTo>
                    <a:pt x="112" y="0"/>
                  </a:lnTo>
                  <a:lnTo>
                    <a:pt x="120" y="166"/>
                  </a:lnTo>
                  <a:lnTo>
                    <a:pt x="0" y="171"/>
                  </a:lnTo>
                  <a:lnTo>
                    <a:pt x="0" y="185"/>
                  </a:lnTo>
                  <a:lnTo>
                    <a:pt x="123" y="182"/>
                  </a:lnTo>
                  <a:lnTo>
                    <a:pt x="136" y="444"/>
                  </a:lnTo>
                  <a:lnTo>
                    <a:pt x="152" y="444"/>
                  </a:lnTo>
                  <a:lnTo>
                    <a:pt x="139" y="182"/>
                  </a:lnTo>
                  <a:lnTo>
                    <a:pt x="280" y="177"/>
                  </a:lnTo>
                  <a:close/>
                </a:path>
              </a:pathLst>
            </a:custGeom>
            <a:solidFill>
              <a:srgbClr val="0101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1060" name="Picture 3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53738" y="-322263"/>
              <a:ext cx="382587"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Freeform 37"/>
            <p:cNvSpPr/>
            <p:nvPr/>
          </p:nvSpPr>
          <p:spPr bwMode="auto">
            <a:xfrm>
              <a:off x="10841038" y="-347663"/>
              <a:ext cx="450850" cy="703263"/>
            </a:xfrm>
            <a:custGeom>
              <a:avLst/>
              <a:gdLst>
                <a:gd name="T0" fmla="*/ 284 w 284"/>
                <a:gd name="T1" fmla="*/ 176 h 443"/>
                <a:gd name="T2" fmla="*/ 281 w 284"/>
                <a:gd name="T3" fmla="*/ 163 h 443"/>
                <a:gd name="T4" fmla="*/ 142 w 284"/>
                <a:gd name="T5" fmla="*/ 165 h 443"/>
                <a:gd name="T6" fmla="*/ 131 w 284"/>
                <a:gd name="T7" fmla="*/ 0 h 443"/>
                <a:gd name="T8" fmla="*/ 115 w 284"/>
                <a:gd name="T9" fmla="*/ 0 h 443"/>
                <a:gd name="T10" fmla="*/ 123 w 284"/>
                <a:gd name="T11" fmla="*/ 165 h 443"/>
                <a:gd name="T12" fmla="*/ 0 w 284"/>
                <a:gd name="T13" fmla="*/ 171 h 443"/>
                <a:gd name="T14" fmla="*/ 3 w 284"/>
                <a:gd name="T15" fmla="*/ 184 h 443"/>
                <a:gd name="T16" fmla="*/ 123 w 284"/>
                <a:gd name="T17" fmla="*/ 181 h 443"/>
                <a:gd name="T18" fmla="*/ 137 w 284"/>
                <a:gd name="T19" fmla="*/ 443 h 443"/>
                <a:gd name="T20" fmla="*/ 155 w 284"/>
                <a:gd name="T21" fmla="*/ 443 h 443"/>
                <a:gd name="T22" fmla="*/ 142 w 284"/>
                <a:gd name="T23" fmla="*/ 181 h 443"/>
                <a:gd name="T24" fmla="*/ 284 w 284"/>
                <a:gd name="T25" fmla="*/ 17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4" h="443">
                  <a:moveTo>
                    <a:pt x="284" y="176"/>
                  </a:moveTo>
                  <a:lnTo>
                    <a:pt x="281" y="163"/>
                  </a:lnTo>
                  <a:lnTo>
                    <a:pt x="142" y="165"/>
                  </a:lnTo>
                  <a:lnTo>
                    <a:pt x="131" y="0"/>
                  </a:lnTo>
                  <a:lnTo>
                    <a:pt x="115" y="0"/>
                  </a:lnTo>
                  <a:lnTo>
                    <a:pt x="123" y="165"/>
                  </a:lnTo>
                  <a:lnTo>
                    <a:pt x="0" y="171"/>
                  </a:lnTo>
                  <a:lnTo>
                    <a:pt x="3" y="184"/>
                  </a:lnTo>
                  <a:lnTo>
                    <a:pt x="123" y="181"/>
                  </a:lnTo>
                  <a:lnTo>
                    <a:pt x="137" y="443"/>
                  </a:lnTo>
                  <a:lnTo>
                    <a:pt x="155" y="443"/>
                  </a:lnTo>
                  <a:lnTo>
                    <a:pt x="142" y="181"/>
                  </a:lnTo>
                  <a:lnTo>
                    <a:pt x="284" y="176"/>
                  </a:lnTo>
                  <a:close/>
                </a:path>
              </a:pathLst>
            </a:custGeom>
            <a:solidFill>
              <a:srgbClr val="0101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1062" name="Picture 3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660188" y="-149225"/>
              <a:ext cx="382587"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Freeform 39"/>
            <p:cNvSpPr/>
            <p:nvPr/>
          </p:nvSpPr>
          <p:spPr bwMode="auto">
            <a:xfrm>
              <a:off x="11647488" y="-169863"/>
              <a:ext cx="450850" cy="700088"/>
            </a:xfrm>
            <a:custGeom>
              <a:avLst/>
              <a:gdLst>
                <a:gd name="T0" fmla="*/ 284 w 284"/>
                <a:gd name="T1" fmla="*/ 174 h 441"/>
                <a:gd name="T2" fmla="*/ 281 w 284"/>
                <a:gd name="T3" fmla="*/ 160 h 441"/>
                <a:gd name="T4" fmla="*/ 142 w 284"/>
                <a:gd name="T5" fmla="*/ 166 h 441"/>
                <a:gd name="T6" fmla="*/ 131 w 284"/>
                <a:gd name="T7" fmla="*/ 0 h 441"/>
                <a:gd name="T8" fmla="*/ 115 w 284"/>
                <a:gd name="T9" fmla="*/ 0 h 441"/>
                <a:gd name="T10" fmla="*/ 123 w 284"/>
                <a:gd name="T11" fmla="*/ 166 h 441"/>
                <a:gd name="T12" fmla="*/ 0 w 284"/>
                <a:gd name="T13" fmla="*/ 168 h 441"/>
                <a:gd name="T14" fmla="*/ 3 w 284"/>
                <a:gd name="T15" fmla="*/ 184 h 441"/>
                <a:gd name="T16" fmla="*/ 123 w 284"/>
                <a:gd name="T17" fmla="*/ 179 h 441"/>
                <a:gd name="T18" fmla="*/ 139 w 284"/>
                <a:gd name="T19" fmla="*/ 441 h 441"/>
                <a:gd name="T20" fmla="*/ 156 w 284"/>
                <a:gd name="T21" fmla="*/ 441 h 441"/>
                <a:gd name="T22" fmla="*/ 142 w 284"/>
                <a:gd name="T23" fmla="*/ 179 h 441"/>
                <a:gd name="T24" fmla="*/ 284 w 284"/>
                <a:gd name="T25" fmla="*/ 174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4" h="441">
                  <a:moveTo>
                    <a:pt x="284" y="174"/>
                  </a:moveTo>
                  <a:lnTo>
                    <a:pt x="281" y="160"/>
                  </a:lnTo>
                  <a:lnTo>
                    <a:pt x="142" y="166"/>
                  </a:lnTo>
                  <a:lnTo>
                    <a:pt x="131" y="0"/>
                  </a:lnTo>
                  <a:lnTo>
                    <a:pt x="115" y="0"/>
                  </a:lnTo>
                  <a:lnTo>
                    <a:pt x="123" y="166"/>
                  </a:lnTo>
                  <a:lnTo>
                    <a:pt x="0" y="168"/>
                  </a:lnTo>
                  <a:lnTo>
                    <a:pt x="3" y="184"/>
                  </a:lnTo>
                  <a:lnTo>
                    <a:pt x="123" y="179"/>
                  </a:lnTo>
                  <a:lnTo>
                    <a:pt x="139" y="441"/>
                  </a:lnTo>
                  <a:lnTo>
                    <a:pt x="156" y="441"/>
                  </a:lnTo>
                  <a:lnTo>
                    <a:pt x="142" y="179"/>
                  </a:lnTo>
                  <a:lnTo>
                    <a:pt x="284" y="174"/>
                  </a:lnTo>
                  <a:close/>
                </a:path>
              </a:pathLst>
            </a:custGeom>
            <a:solidFill>
              <a:srgbClr val="0101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1064" name="Picture 4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120313" y="-119062"/>
              <a:ext cx="3810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Freeform 41"/>
            <p:cNvSpPr/>
            <p:nvPr/>
          </p:nvSpPr>
          <p:spPr bwMode="auto">
            <a:xfrm>
              <a:off x="10102850" y="-139700"/>
              <a:ext cx="449262" cy="700088"/>
            </a:xfrm>
            <a:custGeom>
              <a:avLst/>
              <a:gdLst>
                <a:gd name="T0" fmla="*/ 283 w 283"/>
                <a:gd name="T1" fmla="*/ 176 h 441"/>
                <a:gd name="T2" fmla="*/ 283 w 283"/>
                <a:gd name="T3" fmla="*/ 160 h 441"/>
                <a:gd name="T4" fmla="*/ 142 w 283"/>
                <a:gd name="T5" fmla="*/ 165 h 441"/>
                <a:gd name="T6" fmla="*/ 134 w 283"/>
                <a:gd name="T7" fmla="*/ 0 h 441"/>
                <a:gd name="T8" fmla="*/ 115 w 283"/>
                <a:gd name="T9" fmla="*/ 0 h 441"/>
                <a:gd name="T10" fmla="*/ 123 w 283"/>
                <a:gd name="T11" fmla="*/ 165 h 441"/>
                <a:gd name="T12" fmla="*/ 0 w 283"/>
                <a:gd name="T13" fmla="*/ 171 h 441"/>
                <a:gd name="T14" fmla="*/ 3 w 283"/>
                <a:gd name="T15" fmla="*/ 184 h 441"/>
                <a:gd name="T16" fmla="*/ 123 w 283"/>
                <a:gd name="T17" fmla="*/ 179 h 441"/>
                <a:gd name="T18" fmla="*/ 139 w 283"/>
                <a:gd name="T19" fmla="*/ 441 h 441"/>
                <a:gd name="T20" fmla="*/ 155 w 283"/>
                <a:gd name="T21" fmla="*/ 441 h 441"/>
                <a:gd name="T22" fmla="*/ 142 w 283"/>
                <a:gd name="T23" fmla="*/ 179 h 441"/>
                <a:gd name="T24" fmla="*/ 283 w 283"/>
                <a:gd name="T25" fmla="*/ 176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3" h="441">
                  <a:moveTo>
                    <a:pt x="283" y="176"/>
                  </a:moveTo>
                  <a:lnTo>
                    <a:pt x="283" y="160"/>
                  </a:lnTo>
                  <a:lnTo>
                    <a:pt x="142" y="165"/>
                  </a:lnTo>
                  <a:lnTo>
                    <a:pt x="134" y="0"/>
                  </a:lnTo>
                  <a:lnTo>
                    <a:pt x="115" y="0"/>
                  </a:lnTo>
                  <a:lnTo>
                    <a:pt x="123" y="165"/>
                  </a:lnTo>
                  <a:lnTo>
                    <a:pt x="0" y="171"/>
                  </a:lnTo>
                  <a:lnTo>
                    <a:pt x="3" y="184"/>
                  </a:lnTo>
                  <a:lnTo>
                    <a:pt x="123" y="179"/>
                  </a:lnTo>
                  <a:lnTo>
                    <a:pt x="139" y="441"/>
                  </a:lnTo>
                  <a:lnTo>
                    <a:pt x="155" y="441"/>
                  </a:lnTo>
                  <a:lnTo>
                    <a:pt x="142" y="179"/>
                  </a:lnTo>
                  <a:lnTo>
                    <a:pt x="283" y="176"/>
                  </a:lnTo>
                  <a:close/>
                </a:path>
              </a:pathLst>
            </a:custGeom>
            <a:solidFill>
              <a:srgbClr val="0101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1066" name="Picture 4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565063" y="1103313"/>
              <a:ext cx="242887"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Freeform 43"/>
            <p:cNvSpPr/>
            <p:nvPr/>
          </p:nvSpPr>
          <p:spPr bwMode="auto">
            <a:xfrm>
              <a:off x="12560300" y="1093788"/>
              <a:ext cx="273050" cy="428625"/>
            </a:xfrm>
            <a:custGeom>
              <a:avLst/>
              <a:gdLst>
                <a:gd name="T0" fmla="*/ 172 w 172"/>
                <a:gd name="T1" fmla="*/ 107 h 270"/>
                <a:gd name="T2" fmla="*/ 172 w 172"/>
                <a:gd name="T3" fmla="*/ 99 h 270"/>
                <a:gd name="T4" fmla="*/ 86 w 172"/>
                <a:gd name="T5" fmla="*/ 102 h 270"/>
                <a:gd name="T6" fmla="*/ 81 w 172"/>
                <a:gd name="T7" fmla="*/ 0 h 270"/>
                <a:gd name="T8" fmla="*/ 70 w 172"/>
                <a:gd name="T9" fmla="*/ 0 h 270"/>
                <a:gd name="T10" fmla="*/ 75 w 172"/>
                <a:gd name="T11" fmla="*/ 102 h 270"/>
                <a:gd name="T12" fmla="*/ 0 w 172"/>
                <a:gd name="T13" fmla="*/ 105 h 270"/>
                <a:gd name="T14" fmla="*/ 0 w 172"/>
                <a:gd name="T15" fmla="*/ 113 h 270"/>
                <a:gd name="T16" fmla="*/ 75 w 172"/>
                <a:gd name="T17" fmla="*/ 110 h 270"/>
                <a:gd name="T18" fmla="*/ 83 w 172"/>
                <a:gd name="T19" fmla="*/ 270 h 270"/>
                <a:gd name="T20" fmla="*/ 94 w 172"/>
                <a:gd name="T21" fmla="*/ 270 h 270"/>
                <a:gd name="T22" fmla="*/ 86 w 172"/>
                <a:gd name="T23" fmla="*/ 110 h 270"/>
                <a:gd name="T24" fmla="*/ 172 w 172"/>
                <a:gd name="T25" fmla="*/ 107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 h="270">
                  <a:moveTo>
                    <a:pt x="172" y="107"/>
                  </a:moveTo>
                  <a:lnTo>
                    <a:pt x="172" y="99"/>
                  </a:lnTo>
                  <a:lnTo>
                    <a:pt x="86" y="102"/>
                  </a:lnTo>
                  <a:lnTo>
                    <a:pt x="81" y="0"/>
                  </a:lnTo>
                  <a:lnTo>
                    <a:pt x="70" y="0"/>
                  </a:lnTo>
                  <a:lnTo>
                    <a:pt x="75" y="102"/>
                  </a:lnTo>
                  <a:lnTo>
                    <a:pt x="0" y="105"/>
                  </a:lnTo>
                  <a:lnTo>
                    <a:pt x="0" y="113"/>
                  </a:lnTo>
                  <a:lnTo>
                    <a:pt x="75" y="110"/>
                  </a:lnTo>
                  <a:lnTo>
                    <a:pt x="83" y="270"/>
                  </a:lnTo>
                  <a:lnTo>
                    <a:pt x="94" y="270"/>
                  </a:lnTo>
                  <a:lnTo>
                    <a:pt x="86" y="110"/>
                  </a:lnTo>
                  <a:lnTo>
                    <a:pt x="172" y="107"/>
                  </a:lnTo>
                  <a:close/>
                </a:path>
              </a:pathLst>
            </a:custGeom>
            <a:solidFill>
              <a:srgbClr val="0101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1068" name="Picture 4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498138" y="869950"/>
              <a:ext cx="623887" cy="109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9" name="Picture 4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664950" y="900113"/>
              <a:ext cx="242887"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Freeform 46"/>
            <p:cNvSpPr/>
            <p:nvPr/>
          </p:nvSpPr>
          <p:spPr bwMode="auto">
            <a:xfrm>
              <a:off x="11660188" y="890588"/>
              <a:ext cx="276225" cy="428625"/>
            </a:xfrm>
            <a:custGeom>
              <a:avLst/>
              <a:gdLst>
                <a:gd name="T0" fmla="*/ 174 w 174"/>
                <a:gd name="T1" fmla="*/ 107 h 270"/>
                <a:gd name="T2" fmla="*/ 172 w 174"/>
                <a:gd name="T3" fmla="*/ 99 h 270"/>
                <a:gd name="T4" fmla="*/ 86 w 174"/>
                <a:gd name="T5" fmla="*/ 102 h 270"/>
                <a:gd name="T6" fmla="*/ 81 w 174"/>
                <a:gd name="T7" fmla="*/ 0 h 270"/>
                <a:gd name="T8" fmla="*/ 70 w 174"/>
                <a:gd name="T9" fmla="*/ 0 h 270"/>
                <a:gd name="T10" fmla="*/ 75 w 174"/>
                <a:gd name="T11" fmla="*/ 102 h 270"/>
                <a:gd name="T12" fmla="*/ 0 w 174"/>
                <a:gd name="T13" fmla="*/ 104 h 270"/>
                <a:gd name="T14" fmla="*/ 3 w 174"/>
                <a:gd name="T15" fmla="*/ 112 h 270"/>
                <a:gd name="T16" fmla="*/ 75 w 174"/>
                <a:gd name="T17" fmla="*/ 110 h 270"/>
                <a:gd name="T18" fmla="*/ 86 w 174"/>
                <a:gd name="T19" fmla="*/ 270 h 270"/>
                <a:gd name="T20" fmla="*/ 97 w 174"/>
                <a:gd name="T21" fmla="*/ 270 h 270"/>
                <a:gd name="T22" fmla="*/ 86 w 174"/>
                <a:gd name="T23" fmla="*/ 110 h 270"/>
                <a:gd name="T24" fmla="*/ 174 w 174"/>
                <a:gd name="T25" fmla="*/ 107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4" h="270">
                  <a:moveTo>
                    <a:pt x="174" y="107"/>
                  </a:moveTo>
                  <a:lnTo>
                    <a:pt x="172" y="99"/>
                  </a:lnTo>
                  <a:lnTo>
                    <a:pt x="86" y="102"/>
                  </a:lnTo>
                  <a:lnTo>
                    <a:pt x="81" y="0"/>
                  </a:lnTo>
                  <a:lnTo>
                    <a:pt x="70" y="0"/>
                  </a:lnTo>
                  <a:lnTo>
                    <a:pt x="75" y="102"/>
                  </a:lnTo>
                  <a:lnTo>
                    <a:pt x="0" y="104"/>
                  </a:lnTo>
                  <a:lnTo>
                    <a:pt x="3" y="112"/>
                  </a:lnTo>
                  <a:lnTo>
                    <a:pt x="75" y="110"/>
                  </a:lnTo>
                  <a:lnTo>
                    <a:pt x="86" y="270"/>
                  </a:lnTo>
                  <a:lnTo>
                    <a:pt x="97" y="270"/>
                  </a:lnTo>
                  <a:lnTo>
                    <a:pt x="86" y="110"/>
                  </a:lnTo>
                  <a:lnTo>
                    <a:pt x="174" y="107"/>
                  </a:lnTo>
                  <a:close/>
                </a:path>
              </a:pathLst>
            </a:custGeom>
            <a:solidFill>
              <a:srgbClr val="0101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039" name="组合 1038"/>
          <p:cNvGrpSpPr/>
          <p:nvPr/>
        </p:nvGrpSpPr>
        <p:grpSpPr>
          <a:xfrm>
            <a:off x="8441179" y="3990508"/>
            <a:ext cx="1622457" cy="1771251"/>
            <a:chOff x="10442576" y="-2511426"/>
            <a:chExt cx="2163763" cy="2362200"/>
          </a:xfrm>
        </p:grpSpPr>
        <p:sp>
          <p:nvSpPr>
            <p:cNvPr id="1036" name="Freeform 50"/>
            <p:cNvSpPr/>
            <p:nvPr/>
          </p:nvSpPr>
          <p:spPr bwMode="auto">
            <a:xfrm>
              <a:off x="10442576" y="-2511426"/>
              <a:ext cx="2163763" cy="2362200"/>
            </a:xfrm>
            <a:custGeom>
              <a:avLst/>
              <a:gdLst>
                <a:gd name="T0" fmla="*/ 206 w 508"/>
                <a:gd name="T1" fmla="*/ 0 h 555"/>
                <a:gd name="T2" fmla="*/ 175 w 508"/>
                <a:gd name="T3" fmla="*/ 3 h 555"/>
                <a:gd name="T4" fmla="*/ 93 w 508"/>
                <a:gd name="T5" fmla="*/ 161 h 555"/>
                <a:gd name="T6" fmla="*/ 23 w 508"/>
                <a:gd name="T7" fmla="*/ 381 h 555"/>
                <a:gd name="T8" fmla="*/ 115 w 508"/>
                <a:gd name="T9" fmla="*/ 327 h 555"/>
                <a:gd name="T10" fmla="*/ 173 w 508"/>
                <a:gd name="T11" fmla="*/ 346 h 555"/>
                <a:gd name="T12" fmla="*/ 215 w 508"/>
                <a:gd name="T13" fmla="*/ 510 h 555"/>
                <a:gd name="T14" fmla="*/ 282 w 508"/>
                <a:gd name="T15" fmla="*/ 555 h 555"/>
                <a:gd name="T16" fmla="*/ 299 w 508"/>
                <a:gd name="T17" fmla="*/ 554 h 555"/>
                <a:gd name="T18" fmla="*/ 281 w 508"/>
                <a:gd name="T19" fmla="*/ 486 h 555"/>
                <a:gd name="T20" fmla="*/ 426 w 508"/>
                <a:gd name="T21" fmla="*/ 358 h 555"/>
                <a:gd name="T22" fmla="*/ 436 w 508"/>
                <a:gd name="T23" fmla="*/ 245 h 555"/>
                <a:gd name="T24" fmla="*/ 457 w 508"/>
                <a:gd name="T25" fmla="*/ 209 h 555"/>
                <a:gd name="T26" fmla="*/ 496 w 508"/>
                <a:gd name="T27" fmla="*/ 242 h 555"/>
                <a:gd name="T28" fmla="*/ 466 w 508"/>
                <a:gd name="T29" fmla="*/ 133 h 555"/>
                <a:gd name="T30" fmla="*/ 357 w 508"/>
                <a:gd name="T31" fmla="*/ 82 h 555"/>
                <a:gd name="T32" fmla="*/ 306 w 508"/>
                <a:gd name="T33" fmla="*/ 93 h 555"/>
                <a:gd name="T34" fmla="*/ 206 w 508"/>
                <a:gd name="T35" fmla="*/ 0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8" h="555">
                  <a:moveTo>
                    <a:pt x="206" y="0"/>
                  </a:moveTo>
                  <a:cubicBezTo>
                    <a:pt x="196" y="0"/>
                    <a:pt x="186" y="1"/>
                    <a:pt x="175" y="3"/>
                  </a:cubicBezTo>
                  <a:cubicBezTo>
                    <a:pt x="88" y="21"/>
                    <a:pt x="82" y="111"/>
                    <a:pt x="93" y="161"/>
                  </a:cubicBezTo>
                  <a:cubicBezTo>
                    <a:pt x="106" y="222"/>
                    <a:pt x="0" y="272"/>
                    <a:pt x="23" y="381"/>
                  </a:cubicBezTo>
                  <a:cubicBezTo>
                    <a:pt x="44" y="349"/>
                    <a:pt x="78" y="327"/>
                    <a:pt x="115" y="327"/>
                  </a:cubicBezTo>
                  <a:cubicBezTo>
                    <a:pt x="134" y="327"/>
                    <a:pt x="153" y="333"/>
                    <a:pt x="173" y="346"/>
                  </a:cubicBezTo>
                  <a:cubicBezTo>
                    <a:pt x="234" y="385"/>
                    <a:pt x="204" y="459"/>
                    <a:pt x="215" y="510"/>
                  </a:cubicBezTo>
                  <a:cubicBezTo>
                    <a:pt x="223" y="549"/>
                    <a:pt x="260" y="555"/>
                    <a:pt x="282" y="555"/>
                  </a:cubicBezTo>
                  <a:cubicBezTo>
                    <a:pt x="292" y="555"/>
                    <a:pt x="299" y="554"/>
                    <a:pt x="299" y="554"/>
                  </a:cubicBezTo>
                  <a:cubicBezTo>
                    <a:pt x="299" y="554"/>
                    <a:pt x="246" y="540"/>
                    <a:pt x="281" y="486"/>
                  </a:cubicBezTo>
                  <a:cubicBezTo>
                    <a:pt x="316" y="431"/>
                    <a:pt x="393" y="414"/>
                    <a:pt x="426" y="358"/>
                  </a:cubicBezTo>
                  <a:cubicBezTo>
                    <a:pt x="446" y="325"/>
                    <a:pt x="444" y="283"/>
                    <a:pt x="436" y="245"/>
                  </a:cubicBezTo>
                  <a:cubicBezTo>
                    <a:pt x="431" y="221"/>
                    <a:pt x="442" y="209"/>
                    <a:pt x="457" y="209"/>
                  </a:cubicBezTo>
                  <a:cubicBezTo>
                    <a:pt x="471" y="209"/>
                    <a:pt x="487" y="220"/>
                    <a:pt x="496" y="242"/>
                  </a:cubicBezTo>
                  <a:cubicBezTo>
                    <a:pt x="496" y="242"/>
                    <a:pt x="508" y="186"/>
                    <a:pt x="466" y="133"/>
                  </a:cubicBezTo>
                  <a:cubicBezTo>
                    <a:pt x="435" y="93"/>
                    <a:pt x="391" y="82"/>
                    <a:pt x="357" y="82"/>
                  </a:cubicBezTo>
                  <a:cubicBezTo>
                    <a:pt x="331" y="82"/>
                    <a:pt x="311" y="88"/>
                    <a:pt x="306" y="93"/>
                  </a:cubicBezTo>
                  <a:cubicBezTo>
                    <a:pt x="297" y="51"/>
                    <a:pt x="270" y="0"/>
                    <a:pt x="206" y="0"/>
                  </a:cubicBezTo>
                </a:path>
              </a:pathLst>
            </a:custGeom>
            <a:solidFill>
              <a:srgbClr val="FBF7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7" name="Freeform 51"/>
            <p:cNvSpPr/>
            <p:nvPr/>
          </p:nvSpPr>
          <p:spPr bwMode="auto">
            <a:xfrm>
              <a:off x="11102976" y="-2039938"/>
              <a:ext cx="149225" cy="103188"/>
            </a:xfrm>
            <a:custGeom>
              <a:avLst/>
              <a:gdLst>
                <a:gd name="T0" fmla="*/ 32 w 35"/>
                <a:gd name="T1" fmla="*/ 0 h 24"/>
                <a:gd name="T2" fmla="*/ 22 w 35"/>
                <a:gd name="T3" fmla="*/ 21 h 24"/>
                <a:gd name="T4" fmla="*/ 0 w 35"/>
                <a:gd name="T5" fmla="*/ 11 h 24"/>
              </a:gdLst>
              <a:ahLst/>
              <a:cxnLst>
                <a:cxn ang="0">
                  <a:pos x="T0" y="T1"/>
                </a:cxn>
                <a:cxn ang="0">
                  <a:pos x="T2" y="T3"/>
                </a:cxn>
                <a:cxn ang="0">
                  <a:pos x="T4" y="T5"/>
                </a:cxn>
              </a:cxnLst>
              <a:rect l="0" t="0" r="r" b="b"/>
              <a:pathLst>
                <a:path w="35" h="24">
                  <a:moveTo>
                    <a:pt x="32" y="0"/>
                  </a:moveTo>
                  <a:cubicBezTo>
                    <a:pt x="35" y="9"/>
                    <a:pt x="30" y="19"/>
                    <a:pt x="22" y="21"/>
                  </a:cubicBezTo>
                  <a:cubicBezTo>
                    <a:pt x="13" y="24"/>
                    <a:pt x="3" y="20"/>
                    <a:pt x="0" y="11"/>
                  </a:cubicBezTo>
                </a:path>
              </a:pathLst>
            </a:custGeom>
            <a:solidFill>
              <a:srgbClr val="2C26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8" name="Freeform 52"/>
            <p:cNvSpPr/>
            <p:nvPr/>
          </p:nvSpPr>
          <p:spPr bwMode="auto">
            <a:xfrm>
              <a:off x="11371263" y="-2128838"/>
              <a:ext cx="149225" cy="101600"/>
            </a:xfrm>
            <a:custGeom>
              <a:avLst/>
              <a:gdLst>
                <a:gd name="T0" fmla="*/ 32 w 35"/>
                <a:gd name="T1" fmla="*/ 0 h 24"/>
                <a:gd name="T2" fmla="*/ 21 w 35"/>
                <a:gd name="T3" fmla="*/ 21 h 24"/>
                <a:gd name="T4" fmla="*/ 0 w 35"/>
                <a:gd name="T5" fmla="*/ 10 h 24"/>
              </a:gdLst>
              <a:ahLst/>
              <a:cxnLst>
                <a:cxn ang="0">
                  <a:pos x="T0" y="T1"/>
                </a:cxn>
                <a:cxn ang="0">
                  <a:pos x="T2" y="T3"/>
                </a:cxn>
                <a:cxn ang="0">
                  <a:pos x="T4" y="T5"/>
                </a:cxn>
              </a:cxnLst>
              <a:rect l="0" t="0" r="r" b="b"/>
              <a:pathLst>
                <a:path w="35" h="24">
                  <a:moveTo>
                    <a:pt x="32" y="0"/>
                  </a:moveTo>
                  <a:cubicBezTo>
                    <a:pt x="35" y="8"/>
                    <a:pt x="30" y="18"/>
                    <a:pt x="21" y="21"/>
                  </a:cubicBezTo>
                  <a:cubicBezTo>
                    <a:pt x="12" y="24"/>
                    <a:pt x="3" y="19"/>
                    <a:pt x="0" y="10"/>
                  </a:cubicBezTo>
                </a:path>
              </a:pathLst>
            </a:custGeom>
            <a:solidFill>
              <a:srgbClr val="2C26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047" name="组合 1046"/>
          <p:cNvGrpSpPr/>
          <p:nvPr/>
        </p:nvGrpSpPr>
        <p:grpSpPr>
          <a:xfrm>
            <a:off x="10733714" y="5329364"/>
            <a:ext cx="1009841" cy="1214837"/>
            <a:chOff x="12157075" y="1936750"/>
            <a:chExt cx="1165225" cy="1401763"/>
          </a:xfrm>
        </p:grpSpPr>
        <p:sp>
          <p:nvSpPr>
            <p:cNvPr id="1043" name="Freeform 56"/>
            <p:cNvSpPr/>
            <p:nvPr/>
          </p:nvSpPr>
          <p:spPr bwMode="auto">
            <a:xfrm>
              <a:off x="12157075" y="1936750"/>
              <a:ext cx="1165225" cy="1401763"/>
            </a:xfrm>
            <a:custGeom>
              <a:avLst/>
              <a:gdLst>
                <a:gd name="T0" fmla="*/ 162 w 272"/>
                <a:gd name="T1" fmla="*/ 0 h 328"/>
                <a:gd name="T2" fmla="*/ 103 w 272"/>
                <a:gd name="T3" fmla="*/ 55 h 328"/>
                <a:gd name="T4" fmla="*/ 86 w 272"/>
                <a:gd name="T5" fmla="*/ 51 h 328"/>
                <a:gd name="T6" fmla="*/ 25 w 272"/>
                <a:gd name="T7" fmla="*/ 85 h 328"/>
                <a:gd name="T8" fmla="*/ 8 w 272"/>
                <a:gd name="T9" fmla="*/ 150 h 328"/>
                <a:gd name="T10" fmla="*/ 31 w 272"/>
                <a:gd name="T11" fmla="*/ 130 h 328"/>
                <a:gd name="T12" fmla="*/ 43 w 272"/>
                <a:gd name="T13" fmla="*/ 151 h 328"/>
                <a:gd name="T14" fmla="*/ 56 w 272"/>
                <a:gd name="T15" fmla="*/ 209 h 328"/>
                <a:gd name="T16" fmla="*/ 117 w 272"/>
                <a:gd name="T17" fmla="*/ 287 h 328"/>
                <a:gd name="T18" fmla="*/ 107 w 272"/>
                <a:gd name="T19" fmla="*/ 327 h 328"/>
                <a:gd name="T20" fmla="*/ 117 w 272"/>
                <a:gd name="T21" fmla="*/ 328 h 328"/>
                <a:gd name="T22" fmla="*/ 156 w 272"/>
                <a:gd name="T23" fmla="*/ 301 h 328"/>
                <a:gd name="T24" fmla="*/ 181 w 272"/>
                <a:gd name="T25" fmla="*/ 204 h 328"/>
                <a:gd name="T26" fmla="*/ 231 w 272"/>
                <a:gd name="T27" fmla="*/ 222 h 328"/>
                <a:gd name="T28" fmla="*/ 272 w 272"/>
                <a:gd name="T29" fmla="*/ 205 h 328"/>
                <a:gd name="T30" fmla="*/ 265 w 272"/>
                <a:gd name="T31" fmla="*/ 205 h 328"/>
                <a:gd name="T32" fmla="*/ 227 w 272"/>
                <a:gd name="T33" fmla="*/ 178 h 328"/>
                <a:gd name="T34" fmla="*/ 229 w 272"/>
                <a:gd name="T35" fmla="*/ 95 h 328"/>
                <a:gd name="T36" fmla="*/ 180 w 272"/>
                <a:gd name="T37" fmla="*/ 2 h 328"/>
                <a:gd name="T38" fmla="*/ 162 w 272"/>
                <a:gd name="T39" fmla="*/ 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2" h="328">
                  <a:moveTo>
                    <a:pt x="162" y="0"/>
                  </a:moveTo>
                  <a:cubicBezTo>
                    <a:pt x="124" y="0"/>
                    <a:pt x="108" y="30"/>
                    <a:pt x="103" y="55"/>
                  </a:cubicBezTo>
                  <a:cubicBezTo>
                    <a:pt x="100" y="53"/>
                    <a:pt x="94" y="51"/>
                    <a:pt x="86" y="51"/>
                  </a:cubicBezTo>
                  <a:cubicBezTo>
                    <a:pt x="70" y="51"/>
                    <a:pt x="46" y="58"/>
                    <a:pt x="25" y="85"/>
                  </a:cubicBezTo>
                  <a:cubicBezTo>
                    <a:pt x="0" y="116"/>
                    <a:pt x="8" y="150"/>
                    <a:pt x="8" y="150"/>
                  </a:cubicBezTo>
                  <a:cubicBezTo>
                    <a:pt x="12" y="136"/>
                    <a:pt x="22" y="130"/>
                    <a:pt x="31" y="130"/>
                  </a:cubicBezTo>
                  <a:cubicBezTo>
                    <a:pt x="39" y="130"/>
                    <a:pt x="46" y="137"/>
                    <a:pt x="43" y="151"/>
                  </a:cubicBezTo>
                  <a:cubicBezTo>
                    <a:pt x="38" y="173"/>
                    <a:pt x="44" y="189"/>
                    <a:pt x="56" y="209"/>
                  </a:cubicBezTo>
                  <a:cubicBezTo>
                    <a:pt x="76" y="242"/>
                    <a:pt x="97" y="254"/>
                    <a:pt x="117" y="287"/>
                  </a:cubicBezTo>
                  <a:cubicBezTo>
                    <a:pt x="138" y="319"/>
                    <a:pt x="107" y="327"/>
                    <a:pt x="107" y="327"/>
                  </a:cubicBezTo>
                  <a:cubicBezTo>
                    <a:pt x="107" y="327"/>
                    <a:pt x="111" y="328"/>
                    <a:pt x="117" y="328"/>
                  </a:cubicBezTo>
                  <a:cubicBezTo>
                    <a:pt x="130" y="328"/>
                    <a:pt x="151" y="324"/>
                    <a:pt x="156" y="301"/>
                  </a:cubicBezTo>
                  <a:cubicBezTo>
                    <a:pt x="163" y="271"/>
                    <a:pt x="145" y="227"/>
                    <a:pt x="181" y="204"/>
                  </a:cubicBezTo>
                  <a:cubicBezTo>
                    <a:pt x="181" y="204"/>
                    <a:pt x="203" y="222"/>
                    <a:pt x="231" y="222"/>
                  </a:cubicBezTo>
                  <a:cubicBezTo>
                    <a:pt x="244" y="222"/>
                    <a:pt x="258" y="217"/>
                    <a:pt x="272" y="205"/>
                  </a:cubicBezTo>
                  <a:cubicBezTo>
                    <a:pt x="272" y="205"/>
                    <a:pt x="269" y="205"/>
                    <a:pt x="265" y="205"/>
                  </a:cubicBezTo>
                  <a:cubicBezTo>
                    <a:pt x="253" y="205"/>
                    <a:pt x="232" y="202"/>
                    <a:pt x="227" y="178"/>
                  </a:cubicBezTo>
                  <a:cubicBezTo>
                    <a:pt x="220" y="145"/>
                    <a:pt x="229" y="95"/>
                    <a:pt x="229" y="95"/>
                  </a:cubicBezTo>
                  <a:cubicBezTo>
                    <a:pt x="235" y="65"/>
                    <a:pt x="231" y="13"/>
                    <a:pt x="180" y="2"/>
                  </a:cubicBezTo>
                  <a:cubicBezTo>
                    <a:pt x="174" y="0"/>
                    <a:pt x="167" y="0"/>
                    <a:pt x="162" y="0"/>
                  </a:cubicBezTo>
                </a:path>
              </a:pathLst>
            </a:custGeom>
            <a:solidFill>
              <a:srgbClr val="FBF7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4" name="Freeform 57"/>
            <p:cNvSpPr/>
            <p:nvPr/>
          </p:nvSpPr>
          <p:spPr bwMode="auto">
            <a:xfrm>
              <a:off x="12890500" y="2219325"/>
              <a:ext cx="88900" cy="58738"/>
            </a:xfrm>
            <a:custGeom>
              <a:avLst/>
              <a:gdLst>
                <a:gd name="T0" fmla="*/ 2 w 21"/>
                <a:gd name="T1" fmla="*/ 0 h 14"/>
                <a:gd name="T2" fmla="*/ 8 w 21"/>
                <a:gd name="T3" fmla="*/ 12 h 14"/>
                <a:gd name="T4" fmla="*/ 21 w 21"/>
                <a:gd name="T5" fmla="*/ 6 h 14"/>
              </a:gdLst>
              <a:ahLst/>
              <a:cxnLst>
                <a:cxn ang="0">
                  <a:pos x="T0" y="T1"/>
                </a:cxn>
                <a:cxn ang="0">
                  <a:pos x="T2" y="T3"/>
                </a:cxn>
                <a:cxn ang="0">
                  <a:pos x="T4" y="T5"/>
                </a:cxn>
              </a:cxnLst>
              <a:rect l="0" t="0" r="r" b="b"/>
              <a:pathLst>
                <a:path w="21" h="14">
                  <a:moveTo>
                    <a:pt x="2" y="0"/>
                  </a:moveTo>
                  <a:cubicBezTo>
                    <a:pt x="0" y="5"/>
                    <a:pt x="3" y="10"/>
                    <a:pt x="8" y="12"/>
                  </a:cubicBezTo>
                  <a:cubicBezTo>
                    <a:pt x="13" y="14"/>
                    <a:pt x="19" y="11"/>
                    <a:pt x="21" y="6"/>
                  </a:cubicBezTo>
                </a:path>
              </a:pathLst>
            </a:custGeom>
            <a:solidFill>
              <a:srgbClr val="2C26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5" name="Freeform 58"/>
            <p:cNvSpPr/>
            <p:nvPr/>
          </p:nvSpPr>
          <p:spPr bwMode="auto">
            <a:xfrm>
              <a:off x="12731750" y="2163763"/>
              <a:ext cx="90488" cy="58738"/>
            </a:xfrm>
            <a:custGeom>
              <a:avLst/>
              <a:gdLst>
                <a:gd name="T0" fmla="*/ 2 w 21"/>
                <a:gd name="T1" fmla="*/ 0 h 14"/>
                <a:gd name="T2" fmla="*/ 8 w 21"/>
                <a:gd name="T3" fmla="*/ 12 h 14"/>
                <a:gd name="T4" fmla="*/ 21 w 21"/>
                <a:gd name="T5" fmla="*/ 6 h 14"/>
              </a:gdLst>
              <a:ahLst/>
              <a:cxnLst>
                <a:cxn ang="0">
                  <a:pos x="T0" y="T1"/>
                </a:cxn>
                <a:cxn ang="0">
                  <a:pos x="T2" y="T3"/>
                </a:cxn>
                <a:cxn ang="0">
                  <a:pos x="T4" y="T5"/>
                </a:cxn>
              </a:cxnLst>
              <a:rect l="0" t="0" r="r" b="b"/>
              <a:pathLst>
                <a:path w="21" h="14">
                  <a:moveTo>
                    <a:pt x="2" y="0"/>
                  </a:moveTo>
                  <a:cubicBezTo>
                    <a:pt x="0" y="5"/>
                    <a:pt x="3" y="11"/>
                    <a:pt x="8" y="12"/>
                  </a:cubicBezTo>
                  <a:cubicBezTo>
                    <a:pt x="13" y="14"/>
                    <a:pt x="19" y="11"/>
                    <a:pt x="21" y="6"/>
                  </a:cubicBezTo>
                </a:path>
              </a:pathLst>
            </a:custGeom>
            <a:solidFill>
              <a:srgbClr val="2C26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67" name="文本框 66"/>
          <p:cNvSpPr txBox="1"/>
          <p:nvPr/>
        </p:nvSpPr>
        <p:spPr>
          <a:xfrm>
            <a:off x="4506805" y="1712775"/>
            <a:ext cx="6375463" cy="923330"/>
          </a:xfrm>
          <a:prstGeom prst="rect">
            <a:avLst/>
          </a:prstGeom>
          <a:noFill/>
        </p:spPr>
        <p:txBody>
          <a:bodyPr wrap="none" rtlCol="0">
            <a:spAutoFit/>
          </a:bodyPr>
          <a:lstStyle/>
          <a:p>
            <a:r>
              <a:rPr lang="zh-CN" altLang="en-US" sz="5400" b="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万圣节活动</a:t>
            </a:r>
            <a:r>
              <a:rPr lang="en-US" altLang="zh-CN" sz="5400" b="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5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模版</a:t>
            </a:r>
          </a:p>
        </p:txBody>
      </p:sp>
      <p:cxnSp>
        <p:nvCxnSpPr>
          <p:cNvPr id="69" name="直接连接符 68"/>
          <p:cNvCxnSpPr/>
          <p:nvPr/>
        </p:nvCxnSpPr>
        <p:spPr>
          <a:xfrm>
            <a:off x="4661834" y="2649776"/>
            <a:ext cx="6050071"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71" name="矩形 70"/>
          <p:cNvSpPr>
            <a:spLocks noChangeArrowheads="1"/>
          </p:cNvSpPr>
          <p:nvPr/>
        </p:nvSpPr>
        <p:spPr bwMode="auto">
          <a:xfrm>
            <a:off x="4811856" y="2782297"/>
            <a:ext cx="5724644" cy="338554"/>
          </a:xfrm>
          <a:prstGeom prst="rect">
            <a:avLst/>
          </a:prstGeom>
          <a:noFill/>
          <a:ln>
            <a:noFill/>
          </a:ln>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1600">
                <a:solidFill>
                  <a:schemeClr val="bg1"/>
                </a:solidFill>
                <a:latin typeface="微软雅黑" panose="020B0503020204020204" pitchFamily="34" charset="-122"/>
                <a:ea typeface="微软雅黑" panose="020B0503020204020204" pitchFamily="34" charset="-122"/>
              </a:rPr>
              <a:t>添加你的标题在此处添加你的标题在此处添加你的标题在此处</a:t>
            </a:r>
          </a:p>
        </p:txBody>
      </p:sp>
      <p:pic>
        <p:nvPicPr>
          <p:cNvPr id="74" name="图片 7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2948" y="19050"/>
            <a:ext cx="1843200" cy="1841377"/>
          </a:xfrm>
          <a:prstGeom prst="rect">
            <a:avLst/>
          </a:prstGeom>
        </p:spPr>
      </p:pic>
      <p:sp>
        <p:nvSpPr>
          <p:cNvPr id="1050" name="矩形 1049"/>
          <p:cNvSpPr/>
          <p:nvPr/>
        </p:nvSpPr>
        <p:spPr>
          <a:xfrm>
            <a:off x="85648" y="31750"/>
            <a:ext cx="12030152" cy="6772431"/>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矩形 75"/>
          <p:cNvSpPr/>
          <p:nvPr/>
        </p:nvSpPr>
        <p:spPr>
          <a:xfrm>
            <a:off x="166461" y="140119"/>
            <a:ext cx="11873139" cy="6587862"/>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500"/>
                                        <p:tgtEl>
                                          <p:spTgt spid="67"/>
                                        </p:tgtEl>
                                      </p:cBhvr>
                                    </p:animEffect>
                                  </p:childTnLst>
                                </p:cTn>
                              </p:par>
                              <p:par>
                                <p:cTn id="8" presetID="16" presetClass="entr" presetSubtype="37" fill="hold" nodeType="withEffect">
                                  <p:stCondLst>
                                    <p:cond delay="1500"/>
                                  </p:stCondLst>
                                  <p:childTnLst>
                                    <p:set>
                                      <p:cBhvr>
                                        <p:cTn id="9" dur="1" fill="hold">
                                          <p:stCondLst>
                                            <p:cond delay="0"/>
                                          </p:stCondLst>
                                        </p:cTn>
                                        <p:tgtEl>
                                          <p:spTgt spid="69"/>
                                        </p:tgtEl>
                                        <p:attrNameLst>
                                          <p:attrName>style.visibility</p:attrName>
                                        </p:attrNameLst>
                                      </p:cBhvr>
                                      <p:to>
                                        <p:strVal val="visible"/>
                                      </p:to>
                                    </p:set>
                                    <p:animEffect transition="in" filter="barn(outVertical)">
                                      <p:cBhvr>
                                        <p:cTn id="10" dur="500"/>
                                        <p:tgtEl>
                                          <p:spTgt spid="69"/>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71"/>
                                        </p:tgtEl>
                                        <p:attrNameLst>
                                          <p:attrName>style.visibility</p:attrName>
                                        </p:attrNameLst>
                                      </p:cBhvr>
                                      <p:to>
                                        <p:strVal val="visible"/>
                                      </p:to>
                                    </p:set>
                                    <p:animEffect transition="in" filter="wipe(left)">
                                      <p:cBhvr>
                                        <p:cTn id="13"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7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8"/>
          <p:cNvGrpSpPr/>
          <p:nvPr/>
        </p:nvGrpSpPr>
        <p:grpSpPr bwMode="auto">
          <a:xfrm>
            <a:off x="4764088" y="1924050"/>
            <a:ext cx="2667000" cy="4070350"/>
            <a:chOff x="0" y="0"/>
            <a:chExt cx="3019425" cy="4606802"/>
          </a:xfrm>
        </p:grpSpPr>
        <p:sp>
          <p:nvSpPr>
            <p:cNvPr id="8" name="Freeform 5"/>
            <p:cNvSpPr/>
            <p:nvPr/>
          </p:nvSpPr>
          <p:spPr bwMode="auto">
            <a:xfrm>
              <a:off x="972326" y="2008738"/>
              <a:ext cx="1737967" cy="1094206"/>
            </a:xfrm>
            <a:custGeom>
              <a:avLst/>
              <a:gdLst>
                <a:gd name="T0" fmla="*/ 588 w 2687"/>
                <a:gd name="T1" fmla="*/ 0 h 1694"/>
                <a:gd name="T2" fmla="*/ 4 w 2687"/>
                <a:gd name="T3" fmla="*/ 1380 h 1694"/>
                <a:gd name="T4" fmla="*/ 7 w 2687"/>
                <a:gd name="T5" fmla="*/ 1694 h 1694"/>
                <a:gd name="T6" fmla="*/ 1352 w 2687"/>
                <a:gd name="T7" fmla="*/ 1694 h 1694"/>
                <a:gd name="T8" fmla="*/ 1370 w 2687"/>
                <a:gd name="T9" fmla="*/ 1386 h 1694"/>
                <a:gd name="T10" fmla="*/ 2687 w 2687"/>
                <a:gd name="T11" fmla="*/ 0 h 1694"/>
                <a:gd name="T12" fmla="*/ 588 w 2687"/>
                <a:gd name="T13" fmla="*/ 0 h 1694"/>
              </a:gdLst>
              <a:ahLst/>
              <a:cxnLst>
                <a:cxn ang="0">
                  <a:pos x="T0" y="T1"/>
                </a:cxn>
                <a:cxn ang="0">
                  <a:pos x="T2" y="T3"/>
                </a:cxn>
                <a:cxn ang="0">
                  <a:pos x="T4" y="T5"/>
                </a:cxn>
                <a:cxn ang="0">
                  <a:pos x="T6" y="T7"/>
                </a:cxn>
                <a:cxn ang="0">
                  <a:pos x="T8" y="T9"/>
                </a:cxn>
                <a:cxn ang="0">
                  <a:pos x="T10" y="T11"/>
                </a:cxn>
                <a:cxn ang="0">
                  <a:pos x="T12" y="T13"/>
                </a:cxn>
              </a:cxnLst>
              <a:rect l="0" t="0" r="r" b="b"/>
              <a:pathLst>
                <a:path w="2687" h="1694">
                  <a:moveTo>
                    <a:pt x="588" y="0"/>
                  </a:moveTo>
                  <a:cubicBezTo>
                    <a:pt x="293" y="436"/>
                    <a:pt x="0" y="741"/>
                    <a:pt x="4" y="1380"/>
                  </a:cubicBezTo>
                  <a:cubicBezTo>
                    <a:pt x="5" y="1455"/>
                    <a:pt x="6" y="1685"/>
                    <a:pt x="7" y="1694"/>
                  </a:cubicBezTo>
                  <a:cubicBezTo>
                    <a:pt x="1352" y="1694"/>
                    <a:pt x="1352" y="1694"/>
                    <a:pt x="1352" y="1694"/>
                  </a:cubicBezTo>
                  <a:cubicBezTo>
                    <a:pt x="1354" y="1687"/>
                    <a:pt x="1340" y="1535"/>
                    <a:pt x="1370" y="1386"/>
                  </a:cubicBezTo>
                  <a:cubicBezTo>
                    <a:pt x="1475" y="854"/>
                    <a:pt x="2200" y="559"/>
                    <a:pt x="2687" y="0"/>
                  </a:cubicBezTo>
                  <a:lnTo>
                    <a:pt x="588"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9" name="Freeform 6"/>
            <p:cNvSpPr/>
            <p:nvPr/>
          </p:nvSpPr>
          <p:spPr bwMode="auto">
            <a:xfrm>
              <a:off x="1353349" y="731267"/>
              <a:ext cx="1666076" cy="1688921"/>
            </a:xfrm>
            <a:custGeom>
              <a:avLst/>
              <a:gdLst>
                <a:gd name="T0" fmla="*/ 2577 w 2577"/>
                <a:gd name="T1" fmla="*/ 820 h 2611"/>
                <a:gd name="T2" fmla="*/ 2410 w 2577"/>
                <a:gd name="T3" fmla="*/ 0 h 2611"/>
                <a:gd name="T4" fmla="*/ 381 w 2577"/>
                <a:gd name="T5" fmla="*/ 810 h 2611"/>
                <a:gd name="T6" fmla="*/ 396 w 2577"/>
                <a:gd name="T7" fmla="*/ 947 h 2611"/>
                <a:gd name="T8" fmla="*/ 0 w 2577"/>
                <a:gd name="T9" fmla="*/ 1974 h 2611"/>
                <a:gd name="T10" fmla="*/ 433 w 2577"/>
                <a:gd name="T11" fmla="*/ 1975 h 2611"/>
                <a:gd name="T12" fmla="*/ 626 w 2577"/>
                <a:gd name="T13" fmla="*/ 2254 h 2611"/>
                <a:gd name="T14" fmla="*/ 626 w 2577"/>
                <a:gd name="T15" fmla="*/ 2254 h 2611"/>
                <a:gd name="T16" fmla="*/ 565 w 2577"/>
                <a:gd name="T17" fmla="*/ 2401 h 2611"/>
                <a:gd name="T18" fmla="*/ 817 w 2577"/>
                <a:gd name="T19" fmla="*/ 2607 h 2611"/>
                <a:gd name="T20" fmla="*/ 1056 w 2577"/>
                <a:gd name="T21" fmla="*/ 2386 h 2611"/>
                <a:gd name="T22" fmla="*/ 983 w 2577"/>
                <a:gd name="T23" fmla="*/ 2241 h 2611"/>
                <a:gd name="T24" fmla="*/ 1118 w 2577"/>
                <a:gd name="T25" fmla="*/ 1977 h 2611"/>
                <a:gd name="T26" fmla="*/ 2099 w 2577"/>
                <a:gd name="T27" fmla="*/ 1974 h 2611"/>
                <a:gd name="T28" fmla="*/ 2577 w 2577"/>
                <a:gd name="T29" fmla="*/ 820 h 2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77" h="2611">
                  <a:moveTo>
                    <a:pt x="2577" y="820"/>
                  </a:moveTo>
                  <a:cubicBezTo>
                    <a:pt x="2577" y="511"/>
                    <a:pt x="2519" y="238"/>
                    <a:pt x="2410" y="0"/>
                  </a:cubicBezTo>
                  <a:cubicBezTo>
                    <a:pt x="381" y="810"/>
                    <a:pt x="381" y="810"/>
                    <a:pt x="381" y="810"/>
                  </a:cubicBezTo>
                  <a:cubicBezTo>
                    <a:pt x="391" y="853"/>
                    <a:pt x="396" y="898"/>
                    <a:pt x="396" y="947"/>
                  </a:cubicBezTo>
                  <a:cubicBezTo>
                    <a:pt x="396" y="1339"/>
                    <a:pt x="210" y="1663"/>
                    <a:pt x="0" y="1974"/>
                  </a:cubicBezTo>
                  <a:cubicBezTo>
                    <a:pt x="433" y="1975"/>
                    <a:pt x="433" y="1975"/>
                    <a:pt x="433" y="1975"/>
                  </a:cubicBezTo>
                  <a:cubicBezTo>
                    <a:pt x="736" y="1975"/>
                    <a:pt x="687" y="2193"/>
                    <a:pt x="626" y="2254"/>
                  </a:cubicBezTo>
                  <a:cubicBezTo>
                    <a:pt x="626" y="2254"/>
                    <a:pt x="626" y="2254"/>
                    <a:pt x="626" y="2254"/>
                  </a:cubicBezTo>
                  <a:cubicBezTo>
                    <a:pt x="587" y="2294"/>
                    <a:pt x="563" y="2345"/>
                    <a:pt x="565" y="2401"/>
                  </a:cubicBezTo>
                  <a:cubicBezTo>
                    <a:pt x="568" y="2519"/>
                    <a:pt x="681" y="2611"/>
                    <a:pt x="817" y="2607"/>
                  </a:cubicBezTo>
                  <a:cubicBezTo>
                    <a:pt x="952" y="2603"/>
                    <a:pt x="1059" y="2504"/>
                    <a:pt x="1056" y="2386"/>
                  </a:cubicBezTo>
                  <a:cubicBezTo>
                    <a:pt x="1054" y="2329"/>
                    <a:pt x="1026" y="2278"/>
                    <a:pt x="983" y="2241"/>
                  </a:cubicBezTo>
                  <a:cubicBezTo>
                    <a:pt x="931" y="2176"/>
                    <a:pt x="890" y="2007"/>
                    <a:pt x="1118" y="1977"/>
                  </a:cubicBezTo>
                  <a:cubicBezTo>
                    <a:pt x="2099" y="1974"/>
                    <a:pt x="2099" y="1974"/>
                    <a:pt x="2099" y="1974"/>
                  </a:cubicBezTo>
                  <a:cubicBezTo>
                    <a:pt x="2372" y="1662"/>
                    <a:pt x="2577" y="1293"/>
                    <a:pt x="2577" y="82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0" name="Freeform 7"/>
            <p:cNvSpPr/>
            <p:nvPr/>
          </p:nvSpPr>
          <p:spPr bwMode="auto">
            <a:xfrm>
              <a:off x="1310214" y="0"/>
              <a:ext cx="1601374" cy="1390665"/>
            </a:xfrm>
            <a:custGeom>
              <a:avLst/>
              <a:gdLst>
                <a:gd name="T0" fmla="*/ 1772 w 2475"/>
                <a:gd name="T1" fmla="*/ 1697 h 2152"/>
                <a:gd name="T2" fmla="*/ 1793 w 2475"/>
                <a:gd name="T3" fmla="*/ 1406 h 2152"/>
                <a:gd name="T4" fmla="*/ 2475 w 2475"/>
                <a:gd name="T5" fmla="*/ 1134 h 2152"/>
                <a:gd name="T6" fmla="*/ 18 w 2475"/>
                <a:gd name="T7" fmla="*/ 0 h 2152"/>
                <a:gd name="T8" fmla="*/ 0 w 2475"/>
                <a:gd name="T9" fmla="*/ 0 h 2152"/>
                <a:gd name="T10" fmla="*/ 5 w 2475"/>
                <a:gd name="T11" fmla="*/ 1547 h 2152"/>
                <a:gd name="T12" fmla="*/ 446 w 2475"/>
                <a:gd name="T13" fmla="*/ 1944 h 2152"/>
                <a:gd name="T14" fmla="*/ 1229 w 2475"/>
                <a:gd name="T15" fmla="*/ 1632 h 2152"/>
                <a:gd name="T16" fmla="*/ 1444 w 2475"/>
                <a:gd name="T17" fmla="*/ 1840 h 2152"/>
                <a:gd name="T18" fmla="*/ 1444 w 2475"/>
                <a:gd name="T19" fmla="*/ 1839 h 2152"/>
                <a:gd name="T20" fmla="*/ 1441 w 2475"/>
                <a:gd name="T21" fmla="*/ 1998 h 2152"/>
                <a:gd name="T22" fmla="*/ 1750 w 2475"/>
                <a:gd name="T23" fmla="*/ 2098 h 2152"/>
                <a:gd name="T24" fmla="*/ 1893 w 2475"/>
                <a:gd name="T25" fmla="*/ 1806 h 2152"/>
                <a:gd name="T26" fmla="*/ 1772 w 2475"/>
                <a:gd name="T27" fmla="*/ 1697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75" h="2152">
                  <a:moveTo>
                    <a:pt x="1772" y="1697"/>
                  </a:moveTo>
                  <a:cubicBezTo>
                    <a:pt x="1700" y="1657"/>
                    <a:pt x="1604" y="1517"/>
                    <a:pt x="1793" y="1406"/>
                  </a:cubicBezTo>
                  <a:cubicBezTo>
                    <a:pt x="2475" y="1134"/>
                    <a:pt x="2475" y="1134"/>
                    <a:pt x="2475" y="1134"/>
                  </a:cubicBezTo>
                  <a:cubicBezTo>
                    <a:pt x="2129" y="386"/>
                    <a:pt x="1261" y="0"/>
                    <a:pt x="18" y="0"/>
                  </a:cubicBezTo>
                  <a:cubicBezTo>
                    <a:pt x="12" y="0"/>
                    <a:pt x="6" y="0"/>
                    <a:pt x="0" y="0"/>
                  </a:cubicBezTo>
                  <a:cubicBezTo>
                    <a:pt x="5" y="1547"/>
                    <a:pt x="5" y="1547"/>
                    <a:pt x="5" y="1547"/>
                  </a:cubicBezTo>
                  <a:cubicBezTo>
                    <a:pt x="241" y="1610"/>
                    <a:pt x="398" y="1742"/>
                    <a:pt x="446" y="1944"/>
                  </a:cubicBezTo>
                  <a:cubicBezTo>
                    <a:pt x="1229" y="1632"/>
                    <a:pt x="1229" y="1632"/>
                    <a:pt x="1229" y="1632"/>
                  </a:cubicBezTo>
                  <a:cubicBezTo>
                    <a:pt x="1461" y="1568"/>
                    <a:pt x="1477" y="1766"/>
                    <a:pt x="1444" y="1840"/>
                  </a:cubicBezTo>
                  <a:cubicBezTo>
                    <a:pt x="1444" y="1839"/>
                    <a:pt x="1444" y="1839"/>
                    <a:pt x="1444" y="1839"/>
                  </a:cubicBezTo>
                  <a:cubicBezTo>
                    <a:pt x="1422" y="1890"/>
                    <a:pt x="1419" y="1947"/>
                    <a:pt x="1441" y="1998"/>
                  </a:cubicBezTo>
                  <a:cubicBezTo>
                    <a:pt x="1487" y="2107"/>
                    <a:pt x="1625" y="2152"/>
                    <a:pt x="1750" y="2098"/>
                  </a:cubicBezTo>
                  <a:cubicBezTo>
                    <a:pt x="1875" y="2045"/>
                    <a:pt x="1939" y="1914"/>
                    <a:pt x="1893" y="1806"/>
                  </a:cubicBezTo>
                  <a:cubicBezTo>
                    <a:pt x="1870" y="1753"/>
                    <a:pt x="1826" y="1715"/>
                    <a:pt x="1772" y="1697"/>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1" name="Freeform 8"/>
            <p:cNvSpPr/>
            <p:nvPr/>
          </p:nvSpPr>
          <p:spPr bwMode="auto">
            <a:xfrm>
              <a:off x="0" y="0"/>
              <a:ext cx="1721791" cy="1255911"/>
            </a:xfrm>
            <a:custGeom>
              <a:avLst/>
              <a:gdLst>
                <a:gd name="T0" fmla="*/ 2438 w 2665"/>
                <a:gd name="T1" fmla="*/ 501 h 1945"/>
                <a:gd name="T2" fmla="*/ 2293 w 2665"/>
                <a:gd name="T3" fmla="*/ 575 h 1945"/>
                <a:gd name="T4" fmla="*/ 2028 w 2665"/>
                <a:gd name="T5" fmla="*/ 444 h 1945"/>
                <a:gd name="T6" fmla="*/ 2027 w 2665"/>
                <a:gd name="T7" fmla="*/ 0 h 1945"/>
                <a:gd name="T8" fmla="*/ 0 w 2665"/>
                <a:gd name="T9" fmla="*/ 552 h 1945"/>
                <a:gd name="T10" fmla="*/ 435 w 2665"/>
                <a:gd name="T11" fmla="*/ 1945 h 1945"/>
                <a:gd name="T12" fmla="*/ 1656 w 2665"/>
                <a:gd name="T13" fmla="*/ 1502 h 1945"/>
                <a:gd name="T14" fmla="*/ 2032 w 2665"/>
                <a:gd name="T15" fmla="*/ 1547 h 1945"/>
                <a:gd name="T16" fmla="*/ 2031 w 2665"/>
                <a:gd name="T17" fmla="*/ 1360 h 1945"/>
                <a:gd name="T18" fmla="*/ 2035 w 2665"/>
                <a:gd name="T19" fmla="*/ 1114 h 1945"/>
                <a:gd name="T20" fmla="*/ 2309 w 2665"/>
                <a:gd name="T21" fmla="*/ 932 h 1945"/>
                <a:gd name="T22" fmla="*/ 2309 w 2665"/>
                <a:gd name="T23" fmla="*/ 931 h 1945"/>
                <a:gd name="T24" fmla="*/ 2456 w 2665"/>
                <a:gd name="T25" fmla="*/ 991 h 1945"/>
                <a:gd name="T26" fmla="*/ 2660 w 2665"/>
                <a:gd name="T27" fmla="*/ 738 h 1945"/>
                <a:gd name="T28" fmla="*/ 2438 w 2665"/>
                <a:gd name="T29" fmla="*/ 501 h 1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65" h="1945">
                  <a:moveTo>
                    <a:pt x="2438" y="501"/>
                  </a:moveTo>
                  <a:cubicBezTo>
                    <a:pt x="2381" y="503"/>
                    <a:pt x="2329" y="531"/>
                    <a:pt x="2293" y="575"/>
                  </a:cubicBezTo>
                  <a:cubicBezTo>
                    <a:pt x="2229" y="627"/>
                    <a:pt x="2062" y="668"/>
                    <a:pt x="2028" y="444"/>
                  </a:cubicBezTo>
                  <a:cubicBezTo>
                    <a:pt x="2027" y="0"/>
                    <a:pt x="2027" y="0"/>
                    <a:pt x="2027" y="0"/>
                  </a:cubicBezTo>
                  <a:cubicBezTo>
                    <a:pt x="833" y="6"/>
                    <a:pt x="0" y="552"/>
                    <a:pt x="0" y="552"/>
                  </a:cubicBezTo>
                  <a:cubicBezTo>
                    <a:pt x="435" y="1945"/>
                    <a:pt x="435" y="1945"/>
                    <a:pt x="435" y="1945"/>
                  </a:cubicBezTo>
                  <a:cubicBezTo>
                    <a:pt x="435" y="1945"/>
                    <a:pt x="1004" y="1502"/>
                    <a:pt x="1656" y="1502"/>
                  </a:cubicBezTo>
                  <a:cubicBezTo>
                    <a:pt x="1796" y="1502"/>
                    <a:pt x="1922" y="1517"/>
                    <a:pt x="2032" y="1547"/>
                  </a:cubicBezTo>
                  <a:cubicBezTo>
                    <a:pt x="2031" y="1360"/>
                    <a:pt x="2031" y="1360"/>
                    <a:pt x="2031" y="1360"/>
                  </a:cubicBezTo>
                  <a:cubicBezTo>
                    <a:pt x="2035" y="1114"/>
                    <a:pt x="2035" y="1114"/>
                    <a:pt x="2035" y="1114"/>
                  </a:cubicBezTo>
                  <a:cubicBezTo>
                    <a:pt x="2033" y="810"/>
                    <a:pt x="2247" y="871"/>
                    <a:pt x="2309" y="932"/>
                  </a:cubicBezTo>
                  <a:cubicBezTo>
                    <a:pt x="2309" y="931"/>
                    <a:pt x="2309" y="931"/>
                    <a:pt x="2309" y="931"/>
                  </a:cubicBezTo>
                  <a:cubicBezTo>
                    <a:pt x="2348" y="970"/>
                    <a:pt x="2400" y="993"/>
                    <a:pt x="2456" y="991"/>
                  </a:cubicBezTo>
                  <a:cubicBezTo>
                    <a:pt x="2573" y="987"/>
                    <a:pt x="2665" y="874"/>
                    <a:pt x="2660" y="738"/>
                  </a:cubicBezTo>
                  <a:cubicBezTo>
                    <a:pt x="2655" y="603"/>
                    <a:pt x="2556" y="496"/>
                    <a:pt x="2438" y="501"/>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sp>
          <p:nvSpPr>
            <p:cNvPr id="12" name="任意多边形 14"/>
            <p:cNvSpPr/>
            <p:nvPr/>
          </p:nvSpPr>
          <p:spPr bwMode="auto">
            <a:xfrm>
              <a:off x="765640" y="3318551"/>
              <a:ext cx="1290445" cy="1288251"/>
            </a:xfrm>
            <a:custGeom>
              <a:avLst/>
              <a:gdLst>
                <a:gd name="T0" fmla="*/ 693462 w 1289896"/>
                <a:gd name="T1" fmla="*/ 1869 h 1288803"/>
                <a:gd name="T2" fmla="*/ 1256263 w 1289896"/>
                <a:gd name="T3" fmla="*/ 439512 h 1288803"/>
                <a:gd name="T4" fmla="*/ 850098 w 1289896"/>
                <a:gd name="T5" fmla="*/ 1255192 h 1288803"/>
                <a:gd name="T6" fmla="*/ 33888 w 1289896"/>
                <a:gd name="T7" fmla="*/ 849291 h 1288803"/>
                <a:gd name="T8" fmla="*/ 439406 w 1289896"/>
                <a:gd name="T9" fmla="*/ 33611 h 1288803"/>
                <a:gd name="T10" fmla="*/ 693462 w 1289896"/>
                <a:gd name="T11" fmla="*/ 1869 h 1288803"/>
                <a:gd name="T12" fmla="*/ 645869 w 1289896"/>
                <a:gd name="T13" fmla="*/ 193551 h 1288803"/>
                <a:gd name="T14" fmla="*/ 502380 w 1289896"/>
                <a:gd name="T15" fmla="*/ 217450 h 1288803"/>
                <a:gd name="T16" fmla="*/ 217988 w 1289896"/>
                <a:gd name="T17" fmla="*/ 787795 h 1288803"/>
                <a:gd name="T18" fmla="*/ 645223 w 1289896"/>
                <a:gd name="T19" fmla="*/ 1095251 h 1288803"/>
                <a:gd name="T20" fmla="*/ 789358 w 1289896"/>
                <a:gd name="T21" fmla="*/ 1071352 h 1288803"/>
                <a:gd name="T22" fmla="*/ 1073104 w 1289896"/>
                <a:gd name="T23" fmla="*/ 501008 h 1288803"/>
                <a:gd name="T24" fmla="*/ 645869 w 1289896"/>
                <a:gd name="T25" fmla="*/ 193551 h 1288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89896" h="1288803">
                  <a:moveTo>
                    <a:pt x="693462" y="1869"/>
                  </a:moveTo>
                  <a:cubicBezTo>
                    <a:pt x="944000" y="21047"/>
                    <a:pt x="1170891" y="186470"/>
                    <a:pt x="1256263" y="439512"/>
                  </a:cubicBezTo>
                  <a:cubicBezTo>
                    <a:pt x="1369446" y="776901"/>
                    <a:pt x="1187707" y="1142082"/>
                    <a:pt x="850098" y="1255192"/>
                  </a:cubicBezTo>
                  <a:cubicBezTo>
                    <a:pt x="512490" y="1368301"/>
                    <a:pt x="147071" y="1186680"/>
                    <a:pt x="33888" y="849291"/>
                  </a:cubicBezTo>
                  <a:cubicBezTo>
                    <a:pt x="-79942" y="511902"/>
                    <a:pt x="102444" y="146720"/>
                    <a:pt x="439406" y="33611"/>
                  </a:cubicBezTo>
                  <a:cubicBezTo>
                    <a:pt x="523808" y="5333"/>
                    <a:pt x="609949" y="-4523"/>
                    <a:pt x="693462" y="1869"/>
                  </a:cubicBezTo>
                  <a:close/>
                  <a:moveTo>
                    <a:pt x="645869" y="193551"/>
                  </a:moveTo>
                  <a:cubicBezTo>
                    <a:pt x="597393" y="193551"/>
                    <a:pt x="548917" y="201302"/>
                    <a:pt x="502380" y="217450"/>
                  </a:cubicBezTo>
                  <a:cubicBezTo>
                    <a:pt x="266464" y="296252"/>
                    <a:pt x="139133" y="552035"/>
                    <a:pt x="217988" y="787795"/>
                  </a:cubicBezTo>
                  <a:cubicBezTo>
                    <a:pt x="280037" y="971881"/>
                    <a:pt x="451965" y="1095251"/>
                    <a:pt x="645223" y="1095251"/>
                  </a:cubicBezTo>
                  <a:cubicBezTo>
                    <a:pt x="694345" y="1095251"/>
                    <a:pt x="742175" y="1087500"/>
                    <a:pt x="789358" y="1071352"/>
                  </a:cubicBezTo>
                  <a:cubicBezTo>
                    <a:pt x="1024628" y="992550"/>
                    <a:pt x="1151958" y="736767"/>
                    <a:pt x="1073104" y="501008"/>
                  </a:cubicBezTo>
                  <a:cubicBezTo>
                    <a:pt x="1011055" y="316921"/>
                    <a:pt x="839773" y="193551"/>
                    <a:pt x="645869" y="193551"/>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p>
          </p:txBody>
        </p:sp>
      </p:grpSp>
      <p:sp>
        <p:nvSpPr>
          <p:cNvPr id="13" name="矩形 15"/>
          <p:cNvSpPr>
            <a:spLocks noChangeArrowheads="1"/>
          </p:cNvSpPr>
          <p:nvPr/>
        </p:nvSpPr>
        <p:spPr bwMode="auto">
          <a:xfrm>
            <a:off x="5170254" y="2106088"/>
            <a:ext cx="69121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b="1" dirty="0">
                <a:solidFill>
                  <a:schemeClr val="bg1"/>
                </a:solidFill>
                <a:latin typeface="微软雅黑" panose="020B0503020204020204" pitchFamily="34" charset="-122"/>
                <a:ea typeface="微软雅黑" panose="020B0503020204020204" pitchFamily="34" charset="-122"/>
                <a:sym typeface="+mn-lt"/>
              </a:rPr>
              <a:t>01</a:t>
            </a:r>
            <a:endParaRPr lang="zh-CN" altLang="en-US" sz="3200" b="1" dirty="0">
              <a:solidFill>
                <a:schemeClr val="bg1"/>
              </a:solidFill>
              <a:latin typeface="微软雅黑" panose="020B0503020204020204" pitchFamily="34" charset="-122"/>
              <a:ea typeface="微软雅黑" panose="020B0503020204020204" pitchFamily="34" charset="-122"/>
              <a:sym typeface="+mn-lt"/>
            </a:endParaRPr>
          </a:p>
        </p:txBody>
      </p:sp>
      <p:sp>
        <p:nvSpPr>
          <p:cNvPr id="14" name="矩形 16"/>
          <p:cNvSpPr>
            <a:spLocks noChangeArrowheads="1"/>
          </p:cNvSpPr>
          <p:nvPr/>
        </p:nvSpPr>
        <p:spPr bwMode="auto">
          <a:xfrm>
            <a:off x="6289088" y="2201863"/>
            <a:ext cx="69121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b="1">
                <a:solidFill>
                  <a:schemeClr val="bg1"/>
                </a:solidFill>
                <a:latin typeface="微软雅黑" panose="020B0503020204020204" pitchFamily="34" charset="-122"/>
                <a:ea typeface="微软雅黑" panose="020B0503020204020204" pitchFamily="34" charset="-122"/>
                <a:sym typeface="+mn-lt"/>
              </a:rPr>
              <a:t>02</a:t>
            </a:r>
            <a:endParaRPr lang="zh-CN" altLang="en-US" sz="3200" b="1">
              <a:solidFill>
                <a:schemeClr val="bg1"/>
              </a:solidFill>
              <a:latin typeface="微软雅黑" panose="020B0503020204020204" pitchFamily="34" charset="-122"/>
              <a:ea typeface="微软雅黑" panose="020B0503020204020204" pitchFamily="34" charset="-122"/>
              <a:sym typeface="+mn-lt"/>
            </a:endParaRPr>
          </a:p>
        </p:txBody>
      </p:sp>
      <p:sp>
        <p:nvSpPr>
          <p:cNvPr id="15" name="矩形 17"/>
          <p:cNvSpPr>
            <a:spLocks noChangeArrowheads="1"/>
          </p:cNvSpPr>
          <p:nvPr/>
        </p:nvSpPr>
        <p:spPr bwMode="auto">
          <a:xfrm>
            <a:off x="6390688" y="3122613"/>
            <a:ext cx="69121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b="1">
                <a:solidFill>
                  <a:schemeClr val="bg1"/>
                </a:solidFill>
                <a:latin typeface="微软雅黑" panose="020B0503020204020204" pitchFamily="34" charset="-122"/>
                <a:ea typeface="微软雅黑" panose="020B0503020204020204" pitchFamily="34" charset="-122"/>
                <a:sym typeface="+mn-lt"/>
              </a:rPr>
              <a:t>03</a:t>
            </a:r>
            <a:endParaRPr lang="zh-CN" altLang="en-US" sz="3200" b="1">
              <a:solidFill>
                <a:schemeClr val="bg1"/>
              </a:solidFill>
              <a:latin typeface="微软雅黑" panose="020B0503020204020204" pitchFamily="34" charset="-122"/>
              <a:ea typeface="微软雅黑" panose="020B0503020204020204" pitchFamily="34" charset="-122"/>
              <a:sym typeface="+mn-lt"/>
            </a:endParaRPr>
          </a:p>
        </p:txBody>
      </p:sp>
      <p:sp>
        <p:nvSpPr>
          <p:cNvPr id="16" name="矩形 18"/>
          <p:cNvSpPr>
            <a:spLocks noChangeArrowheads="1"/>
          </p:cNvSpPr>
          <p:nvPr/>
        </p:nvSpPr>
        <p:spPr bwMode="auto">
          <a:xfrm>
            <a:off x="5765213" y="4000500"/>
            <a:ext cx="69121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3200" b="1">
                <a:solidFill>
                  <a:schemeClr val="bg1"/>
                </a:solidFill>
                <a:latin typeface="微软雅黑" panose="020B0503020204020204" pitchFamily="34" charset="-122"/>
                <a:ea typeface="微软雅黑" panose="020B0503020204020204" pitchFamily="34" charset="-122"/>
                <a:sym typeface="+mn-lt"/>
              </a:rPr>
              <a:t>04</a:t>
            </a:r>
            <a:endParaRPr lang="zh-CN" altLang="en-US" sz="3200" b="1">
              <a:solidFill>
                <a:schemeClr val="bg1"/>
              </a:solidFill>
              <a:latin typeface="微软雅黑" panose="020B0503020204020204" pitchFamily="34" charset="-122"/>
              <a:ea typeface="微软雅黑" panose="020B0503020204020204" pitchFamily="34" charset="-122"/>
              <a:sym typeface="+mn-lt"/>
            </a:endParaRPr>
          </a:p>
        </p:txBody>
      </p:sp>
      <p:grpSp>
        <p:nvGrpSpPr>
          <p:cNvPr id="28" name="组合 27"/>
          <p:cNvGrpSpPr/>
          <p:nvPr/>
        </p:nvGrpSpPr>
        <p:grpSpPr>
          <a:xfrm>
            <a:off x="8895597" y="2270073"/>
            <a:ext cx="2115035" cy="1154619"/>
            <a:chOff x="1478171" y="2225265"/>
            <a:chExt cx="2115035" cy="1154619"/>
          </a:xfrm>
        </p:grpSpPr>
        <p:sp>
          <p:nvSpPr>
            <p:cNvPr id="29"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30" name="文本框 29"/>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31" name="组合 30"/>
          <p:cNvGrpSpPr/>
          <p:nvPr/>
        </p:nvGrpSpPr>
        <p:grpSpPr>
          <a:xfrm>
            <a:off x="8895597" y="4308423"/>
            <a:ext cx="2115035" cy="1154619"/>
            <a:chOff x="1478171" y="2225265"/>
            <a:chExt cx="2115035" cy="1154619"/>
          </a:xfrm>
        </p:grpSpPr>
        <p:sp>
          <p:nvSpPr>
            <p:cNvPr id="32"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33" name="文本框 32"/>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34" name="组合 33"/>
          <p:cNvGrpSpPr/>
          <p:nvPr/>
        </p:nvGrpSpPr>
        <p:grpSpPr>
          <a:xfrm>
            <a:off x="1199397" y="2270073"/>
            <a:ext cx="2115035" cy="1154619"/>
            <a:chOff x="1478171" y="2225265"/>
            <a:chExt cx="2115035" cy="1154619"/>
          </a:xfrm>
        </p:grpSpPr>
        <p:sp>
          <p:nvSpPr>
            <p:cNvPr id="35"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36" name="文本框 35"/>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37" name="组合 36"/>
          <p:cNvGrpSpPr/>
          <p:nvPr/>
        </p:nvGrpSpPr>
        <p:grpSpPr>
          <a:xfrm>
            <a:off x="1199397" y="4308423"/>
            <a:ext cx="2115035" cy="1154619"/>
            <a:chOff x="1478171" y="2225265"/>
            <a:chExt cx="2115035" cy="1154619"/>
          </a:xfrm>
        </p:grpSpPr>
        <p:sp>
          <p:nvSpPr>
            <p:cNvPr id="38"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39" name="文本框 38"/>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40" name="组合 39"/>
          <p:cNvGrpSpPr/>
          <p:nvPr/>
        </p:nvGrpSpPr>
        <p:grpSpPr>
          <a:xfrm>
            <a:off x="159658" y="-276225"/>
            <a:ext cx="2893857" cy="1321254"/>
            <a:chOff x="203201" y="-276225"/>
            <a:chExt cx="2893857" cy="1321254"/>
          </a:xfrm>
        </p:grpSpPr>
        <p:pic>
          <p:nvPicPr>
            <p:cNvPr id="41" name="Picture 2" descr="U:\我图\PPT制作\爱爱\PM下载\万圣节\cat_popping_out_of_pumpkin_500_clr_286.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201" y="-276225"/>
              <a:ext cx="681767" cy="1321254"/>
            </a:xfrm>
            <a:prstGeom prst="rect">
              <a:avLst/>
            </a:prstGeom>
            <a:noFill/>
            <a:extLst>
              <a:ext uri="{909E8E84-426E-40DD-AFC4-6F175D3DCCD1}">
                <a14:hiddenFill xmlns:a14="http://schemas.microsoft.com/office/drawing/2010/main">
                  <a:solidFill>
                    <a:srgbClr val="FFFFFF"/>
                  </a:solidFill>
                </a14:hiddenFill>
              </a:ext>
            </a:extLst>
          </p:spPr>
        </p:pic>
        <p:sp>
          <p:nvSpPr>
            <p:cNvPr id="42" name="文本框 41"/>
            <p:cNvSpPr txBox="1"/>
            <p:nvPr/>
          </p:nvSpPr>
          <p:spPr>
            <a:xfrm>
              <a:off x="1065733" y="312458"/>
              <a:ext cx="2031325" cy="461665"/>
            </a:xfrm>
            <a:prstGeom prst="rect">
              <a:avLst/>
            </a:prstGeom>
            <a:noFill/>
          </p:spPr>
          <p:txBody>
            <a:bodyPr wrap="none" rtlCol="0">
              <a:spAutoFit/>
            </a:bodyPr>
            <a:lstStyle/>
            <a:p>
              <a:r>
                <a:rPr lang="zh-CN" altLang="en-US" sz="2400">
                  <a:solidFill>
                    <a:schemeClr val="bg1"/>
                  </a:solidFill>
                  <a:latin typeface="微软雅黑" panose="020B0503020204020204" pitchFamily="34" charset="-122"/>
                  <a:ea typeface="微软雅黑" panose="020B0503020204020204" pitchFamily="34" charset="-122"/>
                </a:rPr>
                <a:t>活动受众分析</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900" decel="100000" fill="hold"/>
                                        <p:tgtEl>
                                          <p:spTgt spid="13"/>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900" decel="100000" fill="hold"/>
                                        <p:tgtEl>
                                          <p:spTgt spid="14"/>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900" decel="100000" fill="hold"/>
                                        <p:tgtEl>
                                          <p:spTgt spid="1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fade">
                                      <p:cBhvr>
                                        <p:cTn id="46" dur="1000"/>
                                        <p:tgtEl>
                                          <p:spTgt spid="31"/>
                                        </p:tgtEl>
                                      </p:cBhvr>
                                    </p:animEffect>
                                    <p:anim calcmode="lin" valueType="num">
                                      <p:cBhvr>
                                        <p:cTn id="47" dur="1000" fill="hold"/>
                                        <p:tgtEl>
                                          <p:spTgt spid="31"/>
                                        </p:tgtEl>
                                        <p:attrNameLst>
                                          <p:attrName>ppt_x</p:attrName>
                                        </p:attrNameLst>
                                      </p:cBhvr>
                                      <p:tavLst>
                                        <p:tav tm="0">
                                          <p:val>
                                            <p:strVal val="#ppt_x"/>
                                          </p:val>
                                        </p:tav>
                                        <p:tav tm="100000">
                                          <p:val>
                                            <p:strVal val="#ppt_x"/>
                                          </p:val>
                                        </p:tav>
                                      </p:tavLst>
                                    </p:anim>
                                    <p:anim calcmode="lin" valueType="num">
                                      <p:cBhvr>
                                        <p:cTn id="4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098925" y="2460625"/>
            <a:ext cx="3727450" cy="3160713"/>
            <a:chOff x="4251325" y="2632075"/>
            <a:chExt cx="3727450" cy="3160713"/>
          </a:xfrm>
        </p:grpSpPr>
        <p:sp>
          <p:nvSpPr>
            <p:cNvPr id="9" name="等腰三角形 6"/>
            <p:cNvSpPr/>
            <p:nvPr/>
          </p:nvSpPr>
          <p:spPr>
            <a:xfrm>
              <a:off x="5219700" y="2632075"/>
              <a:ext cx="1797050" cy="1468438"/>
            </a:xfrm>
            <a:custGeom>
              <a:avLst/>
              <a:gdLst/>
              <a:ahLst/>
              <a:cxnLst/>
              <a:rect l="l" t="t" r="r" b="b"/>
              <a:pathLst>
                <a:path w="1796802" h="1469072">
                  <a:moveTo>
                    <a:pt x="898401" y="0"/>
                  </a:moveTo>
                  <a:lnTo>
                    <a:pt x="1796802" y="1469072"/>
                  </a:lnTo>
                  <a:lnTo>
                    <a:pt x="1015417" y="1469072"/>
                  </a:lnTo>
                  <a:lnTo>
                    <a:pt x="1015417" y="1372637"/>
                  </a:lnTo>
                  <a:lnTo>
                    <a:pt x="1154781" y="1372637"/>
                  </a:lnTo>
                  <a:lnTo>
                    <a:pt x="876052" y="1125318"/>
                  </a:lnTo>
                  <a:lnTo>
                    <a:pt x="597323" y="1372637"/>
                  </a:lnTo>
                  <a:lnTo>
                    <a:pt x="736688" y="1372637"/>
                  </a:lnTo>
                  <a:lnTo>
                    <a:pt x="736688" y="1469072"/>
                  </a:lnTo>
                  <a:lnTo>
                    <a:pt x="0" y="1469072"/>
                  </a:lnTo>
                  <a:close/>
                </a:path>
              </a:pathLst>
            </a:custGeom>
            <a:solidFill>
              <a:schemeClr val="accent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10" name="等腰三角形 7"/>
            <p:cNvSpPr/>
            <p:nvPr/>
          </p:nvSpPr>
          <p:spPr>
            <a:xfrm>
              <a:off x="6213475" y="4292600"/>
              <a:ext cx="1765300" cy="1500188"/>
            </a:xfrm>
            <a:custGeom>
              <a:avLst/>
              <a:gdLst/>
              <a:ahLst/>
              <a:cxnLst/>
              <a:rect l="l" t="t" r="r" b="b"/>
              <a:pathLst>
                <a:path w="1765052" h="1500603">
                  <a:moveTo>
                    <a:pt x="882526" y="0"/>
                  </a:moveTo>
                  <a:lnTo>
                    <a:pt x="1765052" y="1500603"/>
                  </a:lnTo>
                  <a:lnTo>
                    <a:pt x="0" y="1500603"/>
                  </a:lnTo>
                  <a:lnTo>
                    <a:pt x="375894" y="861452"/>
                  </a:lnTo>
                  <a:lnTo>
                    <a:pt x="464514" y="915388"/>
                  </a:lnTo>
                  <a:lnTo>
                    <a:pt x="392059" y="1034436"/>
                  </a:lnTo>
                  <a:lnTo>
                    <a:pt x="748236" y="924919"/>
                  </a:lnTo>
                  <a:lnTo>
                    <a:pt x="681880" y="558240"/>
                  </a:lnTo>
                  <a:lnTo>
                    <a:pt x="609424" y="677289"/>
                  </a:lnTo>
                  <a:lnTo>
                    <a:pt x="517210" y="621166"/>
                  </a:lnTo>
                  <a:close/>
                </a:path>
              </a:pathLst>
            </a:custGeom>
            <a:solidFill>
              <a:schemeClr val="accent4"/>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11" name="等腰三角形 10"/>
            <p:cNvSpPr/>
            <p:nvPr/>
          </p:nvSpPr>
          <p:spPr>
            <a:xfrm rot="10800000">
              <a:off x="5184775" y="4189414"/>
              <a:ext cx="1822450" cy="1552575"/>
            </a:xfrm>
            <a:prstGeom prst="triangle">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12" name="等腰三角形 11"/>
            <p:cNvSpPr/>
            <p:nvPr/>
          </p:nvSpPr>
          <p:spPr>
            <a:xfrm>
              <a:off x="4251325" y="4292600"/>
              <a:ext cx="1765300" cy="1500188"/>
            </a:xfrm>
            <a:custGeom>
              <a:avLst/>
              <a:gdLst/>
              <a:ahLst/>
              <a:cxnLst/>
              <a:rect l="l" t="t" r="r" b="b"/>
              <a:pathLst>
                <a:path w="1765052" h="1500603">
                  <a:moveTo>
                    <a:pt x="882526" y="0"/>
                  </a:moveTo>
                  <a:lnTo>
                    <a:pt x="1236032" y="601083"/>
                  </a:lnTo>
                  <a:lnTo>
                    <a:pt x="1121186" y="667974"/>
                  </a:lnTo>
                  <a:lnTo>
                    <a:pt x="1051045" y="547547"/>
                  </a:lnTo>
                  <a:lnTo>
                    <a:pt x="977616" y="912876"/>
                  </a:lnTo>
                  <a:lnTo>
                    <a:pt x="1331611" y="1029255"/>
                  </a:lnTo>
                  <a:lnTo>
                    <a:pt x="1261469" y="908828"/>
                  </a:lnTo>
                  <a:lnTo>
                    <a:pt x="1377332" y="841344"/>
                  </a:lnTo>
                  <a:lnTo>
                    <a:pt x="1765052" y="1500603"/>
                  </a:lnTo>
                  <a:lnTo>
                    <a:pt x="0" y="1500603"/>
                  </a:lnTo>
                  <a:close/>
                </a:path>
              </a:pathLst>
            </a:cu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13" name="TextBox 8"/>
            <p:cNvSpPr txBox="1"/>
            <p:nvPr/>
          </p:nvSpPr>
          <p:spPr>
            <a:xfrm>
              <a:off x="5726809" y="4396392"/>
              <a:ext cx="700832" cy="707886"/>
            </a:xfrm>
            <a:prstGeom prst="rect">
              <a:avLst/>
            </a:prstGeom>
            <a:noFill/>
          </p:spPr>
          <p:txBody>
            <a:bodyPr>
              <a:spAutoFit/>
            </a:bodyPr>
            <a:lstStyle/>
            <a:p>
              <a:pPr algn="ctr">
                <a:defRPr/>
              </a:pPr>
              <a:r>
                <a:rPr lang="zh-CN" altLang="en-US" sz="2000" b="1" dirty="0">
                  <a:solidFill>
                    <a:schemeClr val="bg1"/>
                  </a:solidFill>
                  <a:latin typeface="微软雅黑" panose="020B0503020204020204" pitchFamily="34" charset="-122"/>
                  <a:ea typeface="微软雅黑" panose="020B0503020204020204" pitchFamily="34" charset="-122"/>
                </a:rPr>
                <a:t>添加标题</a:t>
              </a:r>
            </a:p>
          </p:txBody>
        </p:sp>
        <p:sp>
          <p:nvSpPr>
            <p:cNvPr id="17" name="TextBox 6"/>
            <p:cNvSpPr txBox="1"/>
            <p:nvPr/>
          </p:nvSpPr>
          <p:spPr>
            <a:xfrm>
              <a:off x="5875337" y="3130551"/>
              <a:ext cx="455574" cy="646331"/>
            </a:xfrm>
            <a:prstGeom prst="rect">
              <a:avLst/>
            </a:prstGeom>
            <a:noFill/>
          </p:spPr>
          <p:txBody>
            <a:bodyPr wrap="none">
              <a:spAutoFit/>
            </a:bodyPr>
            <a:lstStyle>
              <a:defPPr>
                <a:defRPr lang="zh-CN"/>
              </a:defPPr>
              <a:lvl1pPr>
                <a:defRPr sz="4800">
                  <a:solidFill>
                    <a:schemeClr val="bg1"/>
                  </a:solidFill>
                  <a:effectLst/>
                  <a:latin typeface="Dotum" pitchFamily="34" charset="-127"/>
                  <a:ea typeface="Dotum" pitchFamily="34" charset="-127"/>
                </a:defRPr>
              </a:lvl1pPr>
            </a:lstStyle>
            <a:p>
              <a:pPr>
                <a:defRPr/>
              </a:pPr>
              <a:r>
                <a:rPr lang="en-US" altLang="zh-CN" sz="3600" dirty="0">
                  <a:solidFill>
                    <a:prstClr val="white"/>
                  </a:solidFill>
                  <a:latin typeface="微软雅黑" panose="020B0503020204020204" pitchFamily="34" charset="-122"/>
                  <a:ea typeface="微软雅黑" panose="020B0503020204020204" pitchFamily="34" charset="-122"/>
                </a:rPr>
                <a:t>1</a:t>
              </a:r>
              <a:endParaRPr lang="zh-CN" altLang="en-US" sz="3600" dirty="0">
                <a:solidFill>
                  <a:prstClr val="white"/>
                </a:solidFill>
                <a:latin typeface="微软雅黑" panose="020B0503020204020204" pitchFamily="34" charset="-122"/>
                <a:ea typeface="微软雅黑" panose="020B0503020204020204" pitchFamily="34" charset="-122"/>
              </a:endParaRPr>
            </a:p>
          </p:txBody>
        </p:sp>
        <p:sp>
          <p:nvSpPr>
            <p:cNvPr id="18" name="TextBox 6"/>
            <p:cNvSpPr txBox="1"/>
            <p:nvPr/>
          </p:nvSpPr>
          <p:spPr>
            <a:xfrm>
              <a:off x="6904037" y="4910139"/>
              <a:ext cx="455574" cy="646331"/>
            </a:xfrm>
            <a:prstGeom prst="rect">
              <a:avLst/>
            </a:prstGeom>
            <a:noFill/>
          </p:spPr>
          <p:txBody>
            <a:bodyPr wrap="none">
              <a:spAutoFit/>
            </a:bodyPr>
            <a:lstStyle>
              <a:defPPr>
                <a:defRPr lang="zh-CN"/>
              </a:defPPr>
              <a:lvl1pPr>
                <a:defRPr sz="4800">
                  <a:solidFill>
                    <a:schemeClr val="bg1"/>
                  </a:solidFill>
                  <a:effectLst/>
                  <a:latin typeface="Dotum" pitchFamily="34" charset="-127"/>
                  <a:ea typeface="Dotum" pitchFamily="34" charset="-127"/>
                </a:defRPr>
              </a:lvl1pPr>
            </a:lstStyle>
            <a:p>
              <a:pPr>
                <a:defRPr/>
              </a:pPr>
              <a:r>
                <a:rPr lang="en-US" altLang="zh-CN" sz="3600" dirty="0">
                  <a:solidFill>
                    <a:prstClr val="white"/>
                  </a:solidFill>
                  <a:latin typeface="微软雅黑" panose="020B0503020204020204" pitchFamily="34" charset="-122"/>
                  <a:ea typeface="微软雅黑" panose="020B0503020204020204" pitchFamily="34" charset="-122"/>
                </a:rPr>
                <a:t>2</a:t>
              </a:r>
              <a:endParaRPr lang="zh-CN" altLang="en-US" sz="3600" dirty="0">
                <a:solidFill>
                  <a:prstClr val="white"/>
                </a:solidFill>
                <a:latin typeface="微软雅黑" panose="020B0503020204020204" pitchFamily="34" charset="-122"/>
                <a:ea typeface="微软雅黑" panose="020B0503020204020204" pitchFamily="34" charset="-122"/>
              </a:endParaRPr>
            </a:p>
          </p:txBody>
        </p:sp>
        <p:sp>
          <p:nvSpPr>
            <p:cNvPr id="19" name="TextBox 6"/>
            <p:cNvSpPr txBox="1"/>
            <p:nvPr/>
          </p:nvSpPr>
          <p:spPr>
            <a:xfrm>
              <a:off x="4845050" y="4875214"/>
              <a:ext cx="455574" cy="646331"/>
            </a:xfrm>
            <a:prstGeom prst="rect">
              <a:avLst/>
            </a:prstGeom>
            <a:noFill/>
          </p:spPr>
          <p:txBody>
            <a:bodyPr wrap="none">
              <a:spAutoFit/>
            </a:bodyPr>
            <a:lstStyle>
              <a:defPPr>
                <a:defRPr lang="zh-CN"/>
              </a:defPPr>
              <a:lvl1pPr>
                <a:defRPr sz="4800">
                  <a:solidFill>
                    <a:schemeClr val="bg1"/>
                  </a:solidFill>
                  <a:effectLst/>
                  <a:latin typeface="Dotum" pitchFamily="34" charset="-127"/>
                  <a:ea typeface="Dotum" pitchFamily="34" charset="-127"/>
                </a:defRPr>
              </a:lvl1pPr>
            </a:lstStyle>
            <a:p>
              <a:pPr>
                <a:defRPr/>
              </a:pPr>
              <a:r>
                <a:rPr lang="en-US" altLang="zh-CN" sz="3600" dirty="0">
                  <a:solidFill>
                    <a:prstClr val="white"/>
                  </a:solidFill>
                  <a:latin typeface="微软雅黑" panose="020B0503020204020204" pitchFamily="34" charset="-122"/>
                  <a:ea typeface="微软雅黑" panose="020B0503020204020204" pitchFamily="34" charset="-122"/>
                </a:rPr>
                <a:t>3</a:t>
              </a:r>
              <a:endParaRPr lang="zh-CN" altLang="en-US" sz="3600" dirty="0">
                <a:solidFill>
                  <a:prstClr val="white"/>
                </a:solidFill>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1142247" y="2422473"/>
            <a:ext cx="2115035" cy="1154619"/>
            <a:chOff x="1478171" y="2225265"/>
            <a:chExt cx="2115035" cy="1154619"/>
          </a:xfrm>
        </p:grpSpPr>
        <p:sp>
          <p:nvSpPr>
            <p:cNvPr id="24"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25" name="文本框 24"/>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26" name="组合 25"/>
          <p:cNvGrpSpPr/>
          <p:nvPr/>
        </p:nvGrpSpPr>
        <p:grpSpPr>
          <a:xfrm>
            <a:off x="1142247" y="4460823"/>
            <a:ext cx="2115035" cy="1154619"/>
            <a:chOff x="1478171" y="2225265"/>
            <a:chExt cx="2115035" cy="1154619"/>
          </a:xfrm>
        </p:grpSpPr>
        <p:sp>
          <p:nvSpPr>
            <p:cNvPr id="27"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28" name="文本框 27"/>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32" name="组合 31"/>
          <p:cNvGrpSpPr/>
          <p:nvPr/>
        </p:nvGrpSpPr>
        <p:grpSpPr>
          <a:xfrm>
            <a:off x="8781297" y="2422473"/>
            <a:ext cx="2115035" cy="1154619"/>
            <a:chOff x="1478171" y="2225265"/>
            <a:chExt cx="2115035" cy="1154619"/>
          </a:xfrm>
        </p:grpSpPr>
        <p:sp>
          <p:nvSpPr>
            <p:cNvPr id="33"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34" name="文本框 33"/>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35" name="组合 34"/>
          <p:cNvGrpSpPr/>
          <p:nvPr/>
        </p:nvGrpSpPr>
        <p:grpSpPr>
          <a:xfrm>
            <a:off x="8781297" y="4460823"/>
            <a:ext cx="2115035" cy="1154619"/>
            <a:chOff x="1478171" y="2225265"/>
            <a:chExt cx="2115035" cy="1154619"/>
          </a:xfrm>
        </p:grpSpPr>
        <p:sp>
          <p:nvSpPr>
            <p:cNvPr id="36"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37" name="文本框 36"/>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38" name="组合 37"/>
          <p:cNvGrpSpPr/>
          <p:nvPr/>
        </p:nvGrpSpPr>
        <p:grpSpPr>
          <a:xfrm>
            <a:off x="159658" y="-276225"/>
            <a:ext cx="2893857" cy="1321254"/>
            <a:chOff x="203201" y="-276225"/>
            <a:chExt cx="2893857" cy="1321254"/>
          </a:xfrm>
        </p:grpSpPr>
        <p:pic>
          <p:nvPicPr>
            <p:cNvPr id="39" name="Picture 2" descr="U:\我图\PPT制作\爱爱\PM下载\万圣节\cat_popping_out_of_pumpkin_500_clr_286.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201" y="-276225"/>
              <a:ext cx="681767" cy="1321254"/>
            </a:xfrm>
            <a:prstGeom prst="rect">
              <a:avLst/>
            </a:prstGeom>
            <a:noFill/>
            <a:extLst>
              <a:ext uri="{909E8E84-426E-40DD-AFC4-6F175D3DCCD1}">
                <a14:hiddenFill xmlns:a14="http://schemas.microsoft.com/office/drawing/2010/main">
                  <a:solidFill>
                    <a:srgbClr val="FFFFFF"/>
                  </a:solidFill>
                </a14:hiddenFill>
              </a:ext>
            </a:extLst>
          </p:spPr>
        </p:pic>
        <p:sp>
          <p:nvSpPr>
            <p:cNvPr id="40" name="文本框 39"/>
            <p:cNvSpPr txBox="1"/>
            <p:nvPr/>
          </p:nvSpPr>
          <p:spPr>
            <a:xfrm>
              <a:off x="1065733" y="312458"/>
              <a:ext cx="2031325" cy="461665"/>
            </a:xfrm>
            <a:prstGeom prst="rect">
              <a:avLst/>
            </a:prstGeom>
            <a:noFill/>
          </p:spPr>
          <p:txBody>
            <a:bodyPr wrap="none" rtlCol="0">
              <a:spAutoFit/>
            </a:bodyPr>
            <a:lstStyle/>
            <a:p>
              <a:r>
                <a:rPr lang="zh-CN" altLang="en-US" sz="2400">
                  <a:solidFill>
                    <a:schemeClr val="bg1"/>
                  </a:solidFill>
                  <a:latin typeface="微软雅黑" panose="020B0503020204020204" pitchFamily="34" charset="-122"/>
                  <a:ea typeface="微软雅黑" panose="020B0503020204020204" pitchFamily="34" charset="-122"/>
                </a:rPr>
                <a:t>活动受众分析</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1000"/>
                                        <p:tgtEl>
                                          <p:spTgt spid="26"/>
                                        </p:tgtEl>
                                      </p:cBhvr>
                                    </p:animEffect>
                                    <p:anim calcmode="lin" valueType="num">
                                      <p:cBhvr>
                                        <p:cTn id="15" dur="1000" fill="hold"/>
                                        <p:tgtEl>
                                          <p:spTgt spid="26"/>
                                        </p:tgtEl>
                                        <p:attrNameLst>
                                          <p:attrName>ppt_x</p:attrName>
                                        </p:attrNameLst>
                                      </p:cBhvr>
                                      <p:tavLst>
                                        <p:tav tm="0">
                                          <p:val>
                                            <p:strVal val="#ppt_x"/>
                                          </p:val>
                                        </p:tav>
                                        <p:tav tm="100000">
                                          <p:val>
                                            <p:strVal val="#ppt_x"/>
                                          </p:val>
                                        </p:tav>
                                      </p:tavLst>
                                    </p:anim>
                                    <p:anim calcmode="lin" valueType="num">
                                      <p:cBhvr>
                                        <p:cTn id="1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1000"/>
                                        <p:tgtEl>
                                          <p:spTgt spid="35"/>
                                        </p:tgtEl>
                                      </p:cBhvr>
                                    </p:animEffect>
                                    <p:anim calcmode="lin" valueType="num">
                                      <p:cBhvr>
                                        <p:cTn id="29" dur="1000" fill="hold"/>
                                        <p:tgtEl>
                                          <p:spTgt spid="35"/>
                                        </p:tgtEl>
                                        <p:attrNameLst>
                                          <p:attrName>ppt_x</p:attrName>
                                        </p:attrNameLst>
                                      </p:cBhvr>
                                      <p:tavLst>
                                        <p:tav tm="0">
                                          <p:val>
                                            <p:strVal val="#ppt_x"/>
                                          </p:val>
                                        </p:tav>
                                        <p:tav tm="100000">
                                          <p:val>
                                            <p:strVal val="#ppt_x"/>
                                          </p:val>
                                        </p:tav>
                                      </p:tavLst>
                                    </p:anim>
                                    <p:anim calcmode="lin" valueType="num">
                                      <p:cBhvr>
                                        <p:cTn id="30"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1000"/>
                                        <p:tgtEl>
                                          <p:spTgt spid="2"/>
                                        </p:tgtEl>
                                      </p:cBhvr>
                                    </p:animEffect>
                                    <p:anim calcmode="lin" valueType="num">
                                      <p:cBhvr>
                                        <p:cTn id="36" dur="1000" fill="hold"/>
                                        <p:tgtEl>
                                          <p:spTgt spid="2"/>
                                        </p:tgtEl>
                                        <p:attrNameLst>
                                          <p:attrName>ppt_x</p:attrName>
                                        </p:attrNameLst>
                                      </p:cBhvr>
                                      <p:tavLst>
                                        <p:tav tm="0">
                                          <p:val>
                                            <p:strVal val="#ppt_x"/>
                                          </p:val>
                                        </p:tav>
                                        <p:tav tm="100000">
                                          <p:val>
                                            <p:strVal val="#ppt_x"/>
                                          </p:val>
                                        </p:tav>
                                      </p:tavLst>
                                    </p:anim>
                                    <p:anim calcmode="lin" valueType="num">
                                      <p:cBhvr>
                                        <p:cTn id="3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U:\我图\PPT制作\爱爱\PM下载\万圣节\black_cat_waving_500_clr_285.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3746270" y="1638618"/>
            <a:ext cx="4333875" cy="4762500"/>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组合 17"/>
          <p:cNvGrpSpPr/>
          <p:nvPr/>
        </p:nvGrpSpPr>
        <p:grpSpPr>
          <a:xfrm>
            <a:off x="1142247" y="2422473"/>
            <a:ext cx="2115035" cy="1154619"/>
            <a:chOff x="1478171" y="2225265"/>
            <a:chExt cx="2115035" cy="1154619"/>
          </a:xfrm>
        </p:grpSpPr>
        <p:sp>
          <p:nvSpPr>
            <p:cNvPr id="19"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20" name="文本框 19"/>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21" name="组合 20"/>
          <p:cNvGrpSpPr/>
          <p:nvPr/>
        </p:nvGrpSpPr>
        <p:grpSpPr>
          <a:xfrm>
            <a:off x="1142247" y="4460823"/>
            <a:ext cx="2115035" cy="1154619"/>
            <a:chOff x="1478171" y="2225265"/>
            <a:chExt cx="2115035" cy="1154619"/>
          </a:xfrm>
        </p:grpSpPr>
        <p:sp>
          <p:nvSpPr>
            <p:cNvPr id="22"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23" name="文本框 22"/>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27" name="组合 26"/>
          <p:cNvGrpSpPr/>
          <p:nvPr/>
        </p:nvGrpSpPr>
        <p:grpSpPr>
          <a:xfrm>
            <a:off x="8819397" y="2422473"/>
            <a:ext cx="2115035" cy="1154619"/>
            <a:chOff x="1478171" y="2225265"/>
            <a:chExt cx="2115035" cy="1154619"/>
          </a:xfrm>
        </p:grpSpPr>
        <p:sp>
          <p:nvSpPr>
            <p:cNvPr id="28"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29" name="文本框 28"/>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30" name="组合 29"/>
          <p:cNvGrpSpPr/>
          <p:nvPr/>
        </p:nvGrpSpPr>
        <p:grpSpPr>
          <a:xfrm>
            <a:off x="8819397" y="4460823"/>
            <a:ext cx="2115035" cy="1154619"/>
            <a:chOff x="1478171" y="2225265"/>
            <a:chExt cx="2115035" cy="1154619"/>
          </a:xfrm>
        </p:grpSpPr>
        <p:sp>
          <p:nvSpPr>
            <p:cNvPr id="33"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38" name="文本框 37"/>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31" name="组合 30"/>
          <p:cNvGrpSpPr/>
          <p:nvPr/>
        </p:nvGrpSpPr>
        <p:grpSpPr>
          <a:xfrm>
            <a:off x="159658" y="-276225"/>
            <a:ext cx="2893857" cy="1321254"/>
            <a:chOff x="203201" y="-276225"/>
            <a:chExt cx="2893857" cy="1321254"/>
          </a:xfrm>
        </p:grpSpPr>
        <p:pic>
          <p:nvPicPr>
            <p:cNvPr id="32" name="Picture 2" descr="U:\我图\PPT制作\爱爱\PM下载\万圣节\cat_popping_out_of_pumpkin_500_clr_286.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3201" y="-276225"/>
              <a:ext cx="681767" cy="1321254"/>
            </a:xfrm>
            <a:prstGeom prst="rect">
              <a:avLst/>
            </a:prstGeom>
            <a:noFill/>
            <a:extLst>
              <a:ext uri="{909E8E84-426E-40DD-AFC4-6F175D3DCCD1}">
                <a14:hiddenFill xmlns:a14="http://schemas.microsoft.com/office/drawing/2010/main">
                  <a:solidFill>
                    <a:srgbClr val="FFFFFF"/>
                  </a:solidFill>
                </a14:hiddenFill>
              </a:ext>
            </a:extLst>
          </p:spPr>
        </p:pic>
        <p:sp>
          <p:nvSpPr>
            <p:cNvPr id="34" name="文本框 33"/>
            <p:cNvSpPr txBox="1"/>
            <p:nvPr/>
          </p:nvSpPr>
          <p:spPr>
            <a:xfrm>
              <a:off x="1065733" y="312458"/>
              <a:ext cx="2031325" cy="461665"/>
            </a:xfrm>
            <a:prstGeom prst="rect">
              <a:avLst/>
            </a:prstGeom>
            <a:noFill/>
          </p:spPr>
          <p:txBody>
            <a:bodyPr wrap="none" rtlCol="0">
              <a:spAutoFit/>
            </a:bodyPr>
            <a:lstStyle/>
            <a:p>
              <a:r>
                <a:rPr lang="zh-CN" altLang="en-US" sz="2400">
                  <a:solidFill>
                    <a:schemeClr val="bg1"/>
                  </a:solidFill>
                  <a:latin typeface="微软雅黑" panose="020B0503020204020204" pitchFamily="34" charset="-122"/>
                  <a:ea typeface="微软雅黑" panose="020B0503020204020204" pitchFamily="34" charset="-122"/>
                </a:rPr>
                <a:t>活动受众分析</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1000"/>
                                        <p:tgtEl>
                                          <p:spTgt spid="21"/>
                                        </p:tgtEl>
                                      </p:cBhvr>
                                    </p:animEffect>
                                    <p:anim calcmode="lin" valueType="num">
                                      <p:cBhvr>
                                        <p:cTn id="15" dur="1000" fill="hold"/>
                                        <p:tgtEl>
                                          <p:spTgt spid="21"/>
                                        </p:tgtEl>
                                        <p:attrNameLst>
                                          <p:attrName>ppt_x</p:attrName>
                                        </p:attrNameLst>
                                      </p:cBhvr>
                                      <p:tavLst>
                                        <p:tav tm="0">
                                          <p:val>
                                            <p:strVal val="#ppt_x"/>
                                          </p:val>
                                        </p:tav>
                                        <p:tav tm="100000">
                                          <p:val>
                                            <p:strVal val="#ppt_x"/>
                                          </p:val>
                                        </p:tav>
                                      </p:tavLst>
                                    </p:anim>
                                    <p:anim calcmode="lin" valueType="num">
                                      <p:cBhvr>
                                        <p:cTn id="1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194"/>
                                        </p:tgtEl>
                                        <p:attrNameLst>
                                          <p:attrName>style.visibility</p:attrName>
                                        </p:attrNameLst>
                                      </p:cBhvr>
                                      <p:to>
                                        <p:strVal val="visible"/>
                                      </p:to>
                                    </p:set>
                                    <p:animEffect transition="in" filter="fade">
                                      <p:cBhvr>
                                        <p:cTn id="35" dur="1000"/>
                                        <p:tgtEl>
                                          <p:spTgt spid="8194"/>
                                        </p:tgtEl>
                                      </p:cBhvr>
                                    </p:animEffect>
                                    <p:anim calcmode="lin" valueType="num">
                                      <p:cBhvr>
                                        <p:cTn id="36" dur="1000" fill="hold"/>
                                        <p:tgtEl>
                                          <p:spTgt spid="8194"/>
                                        </p:tgtEl>
                                        <p:attrNameLst>
                                          <p:attrName>ppt_x</p:attrName>
                                        </p:attrNameLst>
                                      </p:cBhvr>
                                      <p:tavLst>
                                        <p:tav tm="0">
                                          <p:val>
                                            <p:strVal val="#ppt_x"/>
                                          </p:val>
                                        </p:tav>
                                        <p:tav tm="100000">
                                          <p:val>
                                            <p:strVal val="#ppt_x"/>
                                          </p:val>
                                        </p:tav>
                                      </p:tavLst>
                                    </p:anim>
                                    <p:anim calcmode="lin" valueType="num">
                                      <p:cBhvr>
                                        <p:cTn id="37" dur="1000" fill="hold"/>
                                        <p:tgtEl>
                                          <p:spTgt spid="81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图片 7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297" y="714509"/>
            <a:ext cx="5782162" cy="5776443"/>
          </a:xfrm>
          <a:prstGeom prst="rect">
            <a:avLst/>
          </a:prstGeom>
        </p:spPr>
      </p:pic>
      <p:sp>
        <p:nvSpPr>
          <p:cNvPr id="7" name="Freeform 5"/>
          <p:cNvSpPr/>
          <p:nvPr/>
        </p:nvSpPr>
        <p:spPr bwMode="auto">
          <a:xfrm>
            <a:off x="2691710" y="1848078"/>
            <a:ext cx="8069"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rgbClr val="221E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6"/>
          <p:cNvSpPr>
            <a:spLocks noEditPoints="1"/>
          </p:cNvSpPr>
          <p:nvPr/>
        </p:nvSpPr>
        <p:spPr bwMode="auto">
          <a:xfrm>
            <a:off x="2491347" y="1081589"/>
            <a:ext cx="1186115" cy="1383802"/>
          </a:xfrm>
          <a:custGeom>
            <a:avLst/>
            <a:gdLst>
              <a:gd name="T0" fmla="*/ 92 w 109"/>
              <a:gd name="T1" fmla="*/ 70 h 127"/>
              <a:gd name="T2" fmla="*/ 74 w 109"/>
              <a:gd name="T3" fmla="*/ 53 h 127"/>
              <a:gd name="T4" fmla="*/ 74 w 109"/>
              <a:gd name="T5" fmla="*/ 46 h 127"/>
              <a:gd name="T6" fmla="*/ 81 w 109"/>
              <a:gd name="T7" fmla="*/ 48 h 127"/>
              <a:gd name="T8" fmla="*/ 75 w 109"/>
              <a:gd name="T9" fmla="*/ 37 h 127"/>
              <a:gd name="T10" fmla="*/ 80 w 109"/>
              <a:gd name="T11" fmla="*/ 35 h 127"/>
              <a:gd name="T12" fmla="*/ 66 w 109"/>
              <a:gd name="T13" fmla="*/ 12 h 127"/>
              <a:gd name="T14" fmla="*/ 58 w 109"/>
              <a:gd name="T15" fmla="*/ 24 h 127"/>
              <a:gd name="T16" fmla="*/ 42 w 109"/>
              <a:gd name="T17" fmla="*/ 43 h 127"/>
              <a:gd name="T18" fmla="*/ 34 w 109"/>
              <a:gd name="T19" fmla="*/ 54 h 127"/>
              <a:gd name="T20" fmla="*/ 45 w 109"/>
              <a:gd name="T21" fmla="*/ 55 h 127"/>
              <a:gd name="T22" fmla="*/ 40 w 109"/>
              <a:gd name="T23" fmla="*/ 88 h 127"/>
              <a:gd name="T24" fmla="*/ 37 w 109"/>
              <a:gd name="T25" fmla="*/ 88 h 127"/>
              <a:gd name="T26" fmla="*/ 36 w 109"/>
              <a:gd name="T27" fmla="*/ 87 h 127"/>
              <a:gd name="T28" fmla="*/ 33 w 109"/>
              <a:gd name="T29" fmla="*/ 89 h 127"/>
              <a:gd name="T30" fmla="*/ 29 w 109"/>
              <a:gd name="T31" fmla="*/ 89 h 127"/>
              <a:gd name="T32" fmla="*/ 3 w 109"/>
              <a:gd name="T33" fmla="*/ 88 h 127"/>
              <a:gd name="T34" fmla="*/ 17 w 109"/>
              <a:gd name="T35" fmla="*/ 91 h 127"/>
              <a:gd name="T36" fmla="*/ 4 w 109"/>
              <a:gd name="T37" fmla="*/ 91 h 127"/>
              <a:gd name="T38" fmla="*/ 2 w 109"/>
              <a:gd name="T39" fmla="*/ 92 h 127"/>
              <a:gd name="T40" fmla="*/ 8 w 109"/>
              <a:gd name="T41" fmla="*/ 93 h 127"/>
              <a:gd name="T42" fmla="*/ 0 w 109"/>
              <a:gd name="T43" fmla="*/ 94 h 127"/>
              <a:gd name="T44" fmla="*/ 0 w 109"/>
              <a:gd name="T45" fmla="*/ 96 h 127"/>
              <a:gd name="T46" fmla="*/ 0 w 109"/>
              <a:gd name="T47" fmla="*/ 97 h 127"/>
              <a:gd name="T48" fmla="*/ 1 w 109"/>
              <a:gd name="T49" fmla="*/ 98 h 127"/>
              <a:gd name="T50" fmla="*/ 1 w 109"/>
              <a:gd name="T51" fmla="*/ 100 h 127"/>
              <a:gd name="T52" fmla="*/ 2 w 109"/>
              <a:gd name="T53" fmla="*/ 100 h 127"/>
              <a:gd name="T54" fmla="*/ 3 w 109"/>
              <a:gd name="T55" fmla="*/ 101 h 127"/>
              <a:gd name="T56" fmla="*/ 6 w 109"/>
              <a:gd name="T57" fmla="*/ 101 h 127"/>
              <a:gd name="T58" fmla="*/ 4 w 109"/>
              <a:gd name="T59" fmla="*/ 102 h 127"/>
              <a:gd name="T60" fmla="*/ 10 w 109"/>
              <a:gd name="T61" fmla="*/ 101 h 127"/>
              <a:gd name="T62" fmla="*/ 22 w 109"/>
              <a:gd name="T63" fmla="*/ 97 h 127"/>
              <a:gd name="T64" fmla="*/ 14 w 109"/>
              <a:gd name="T65" fmla="*/ 101 h 127"/>
              <a:gd name="T66" fmla="*/ 9 w 109"/>
              <a:gd name="T67" fmla="*/ 105 h 127"/>
              <a:gd name="T68" fmla="*/ 14 w 109"/>
              <a:gd name="T69" fmla="*/ 103 h 127"/>
              <a:gd name="T70" fmla="*/ 19 w 109"/>
              <a:gd name="T71" fmla="*/ 101 h 127"/>
              <a:gd name="T72" fmla="*/ 8 w 109"/>
              <a:gd name="T73" fmla="*/ 109 h 127"/>
              <a:gd name="T74" fmla="*/ 8 w 109"/>
              <a:gd name="T75" fmla="*/ 111 h 127"/>
              <a:gd name="T76" fmla="*/ 10 w 109"/>
              <a:gd name="T77" fmla="*/ 111 h 127"/>
              <a:gd name="T78" fmla="*/ 11 w 109"/>
              <a:gd name="T79" fmla="*/ 112 h 127"/>
              <a:gd name="T80" fmla="*/ 12 w 109"/>
              <a:gd name="T81" fmla="*/ 113 h 127"/>
              <a:gd name="T82" fmla="*/ 30 w 109"/>
              <a:gd name="T83" fmla="*/ 97 h 127"/>
              <a:gd name="T84" fmla="*/ 34 w 109"/>
              <a:gd name="T85" fmla="*/ 96 h 127"/>
              <a:gd name="T86" fmla="*/ 38 w 109"/>
              <a:gd name="T87" fmla="*/ 95 h 127"/>
              <a:gd name="T88" fmla="*/ 39 w 109"/>
              <a:gd name="T89" fmla="*/ 94 h 127"/>
              <a:gd name="T90" fmla="*/ 37 w 109"/>
              <a:gd name="T91" fmla="*/ 93 h 127"/>
              <a:gd name="T92" fmla="*/ 46 w 109"/>
              <a:gd name="T93" fmla="*/ 90 h 127"/>
              <a:gd name="T94" fmla="*/ 25 w 109"/>
              <a:gd name="T95" fmla="*/ 118 h 127"/>
              <a:gd name="T96" fmla="*/ 40 w 109"/>
              <a:gd name="T97" fmla="*/ 110 h 127"/>
              <a:gd name="T98" fmla="*/ 86 w 109"/>
              <a:gd name="T99" fmla="*/ 77 h 127"/>
              <a:gd name="T100" fmla="*/ 107 w 109"/>
              <a:gd name="T101" fmla="*/ 68 h 127"/>
              <a:gd name="T102" fmla="*/ 57 w 109"/>
              <a:gd name="T103" fmla="*/ 78 h 127"/>
              <a:gd name="T104" fmla="*/ 79 w 109"/>
              <a:gd name="T105" fmla="*/ 75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9" h="127">
                <a:moveTo>
                  <a:pt x="107" y="68"/>
                </a:moveTo>
                <a:cubicBezTo>
                  <a:pt x="105" y="67"/>
                  <a:pt x="94" y="72"/>
                  <a:pt x="94" y="72"/>
                </a:cubicBezTo>
                <a:cubicBezTo>
                  <a:pt x="94" y="72"/>
                  <a:pt x="94" y="70"/>
                  <a:pt x="92" y="71"/>
                </a:cubicBezTo>
                <a:cubicBezTo>
                  <a:pt x="90" y="70"/>
                  <a:pt x="90" y="70"/>
                  <a:pt x="90" y="70"/>
                </a:cubicBezTo>
                <a:cubicBezTo>
                  <a:pt x="92" y="70"/>
                  <a:pt x="92" y="70"/>
                  <a:pt x="92" y="70"/>
                </a:cubicBezTo>
                <a:cubicBezTo>
                  <a:pt x="92" y="70"/>
                  <a:pt x="79" y="69"/>
                  <a:pt x="73" y="65"/>
                </a:cubicBezTo>
                <a:cubicBezTo>
                  <a:pt x="67" y="62"/>
                  <a:pt x="63" y="57"/>
                  <a:pt x="63" y="57"/>
                </a:cubicBezTo>
                <a:cubicBezTo>
                  <a:pt x="63" y="57"/>
                  <a:pt x="61" y="54"/>
                  <a:pt x="65" y="53"/>
                </a:cubicBezTo>
                <a:cubicBezTo>
                  <a:pt x="69" y="53"/>
                  <a:pt x="70" y="55"/>
                  <a:pt x="70" y="55"/>
                </a:cubicBezTo>
                <a:cubicBezTo>
                  <a:pt x="70" y="55"/>
                  <a:pt x="74" y="54"/>
                  <a:pt x="74" y="53"/>
                </a:cubicBezTo>
                <a:cubicBezTo>
                  <a:pt x="74" y="52"/>
                  <a:pt x="73" y="50"/>
                  <a:pt x="73" y="50"/>
                </a:cubicBezTo>
                <a:cubicBezTo>
                  <a:pt x="73" y="50"/>
                  <a:pt x="74" y="51"/>
                  <a:pt x="74" y="49"/>
                </a:cubicBezTo>
                <a:cubicBezTo>
                  <a:pt x="75" y="47"/>
                  <a:pt x="73" y="48"/>
                  <a:pt x="73" y="48"/>
                </a:cubicBezTo>
                <a:cubicBezTo>
                  <a:pt x="73" y="48"/>
                  <a:pt x="72" y="46"/>
                  <a:pt x="73" y="46"/>
                </a:cubicBezTo>
                <a:cubicBezTo>
                  <a:pt x="74" y="46"/>
                  <a:pt x="74" y="46"/>
                  <a:pt x="74" y="46"/>
                </a:cubicBezTo>
                <a:cubicBezTo>
                  <a:pt x="74" y="45"/>
                  <a:pt x="74" y="45"/>
                  <a:pt x="74" y="45"/>
                </a:cubicBezTo>
                <a:cubicBezTo>
                  <a:pt x="75" y="45"/>
                  <a:pt x="75" y="45"/>
                  <a:pt x="75" y="45"/>
                </a:cubicBezTo>
                <a:cubicBezTo>
                  <a:pt x="75" y="44"/>
                  <a:pt x="75" y="44"/>
                  <a:pt x="75" y="44"/>
                </a:cubicBezTo>
                <a:cubicBezTo>
                  <a:pt x="75" y="44"/>
                  <a:pt x="78" y="43"/>
                  <a:pt x="79" y="45"/>
                </a:cubicBezTo>
                <a:cubicBezTo>
                  <a:pt x="80" y="46"/>
                  <a:pt x="80" y="48"/>
                  <a:pt x="81" y="48"/>
                </a:cubicBezTo>
                <a:cubicBezTo>
                  <a:pt x="82" y="49"/>
                  <a:pt x="85" y="45"/>
                  <a:pt x="82" y="41"/>
                </a:cubicBezTo>
                <a:cubicBezTo>
                  <a:pt x="82" y="41"/>
                  <a:pt x="81" y="40"/>
                  <a:pt x="80" y="40"/>
                </a:cubicBezTo>
                <a:cubicBezTo>
                  <a:pt x="80" y="40"/>
                  <a:pt x="81" y="39"/>
                  <a:pt x="80" y="39"/>
                </a:cubicBezTo>
                <a:cubicBezTo>
                  <a:pt x="79" y="39"/>
                  <a:pt x="79" y="39"/>
                  <a:pt x="79" y="39"/>
                </a:cubicBezTo>
                <a:cubicBezTo>
                  <a:pt x="79" y="39"/>
                  <a:pt x="75" y="38"/>
                  <a:pt x="75" y="37"/>
                </a:cubicBezTo>
                <a:cubicBezTo>
                  <a:pt x="75" y="36"/>
                  <a:pt x="76" y="37"/>
                  <a:pt x="76" y="36"/>
                </a:cubicBezTo>
                <a:cubicBezTo>
                  <a:pt x="76" y="35"/>
                  <a:pt x="74" y="34"/>
                  <a:pt x="74" y="34"/>
                </a:cubicBezTo>
                <a:cubicBezTo>
                  <a:pt x="74" y="34"/>
                  <a:pt x="79" y="35"/>
                  <a:pt x="78" y="36"/>
                </a:cubicBezTo>
                <a:cubicBezTo>
                  <a:pt x="78" y="36"/>
                  <a:pt x="80" y="36"/>
                  <a:pt x="78" y="34"/>
                </a:cubicBezTo>
                <a:cubicBezTo>
                  <a:pt x="78" y="34"/>
                  <a:pt x="79" y="34"/>
                  <a:pt x="80" y="35"/>
                </a:cubicBezTo>
                <a:cubicBezTo>
                  <a:pt x="80" y="35"/>
                  <a:pt x="80" y="33"/>
                  <a:pt x="77" y="31"/>
                </a:cubicBezTo>
                <a:cubicBezTo>
                  <a:pt x="77" y="31"/>
                  <a:pt x="84" y="30"/>
                  <a:pt x="87" y="31"/>
                </a:cubicBezTo>
                <a:cubicBezTo>
                  <a:pt x="91" y="31"/>
                  <a:pt x="91" y="30"/>
                  <a:pt x="91" y="30"/>
                </a:cubicBezTo>
                <a:cubicBezTo>
                  <a:pt x="91" y="30"/>
                  <a:pt x="93" y="27"/>
                  <a:pt x="74" y="28"/>
                </a:cubicBezTo>
                <a:cubicBezTo>
                  <a:pt x="74" y="28"/>
                  <a:pt x="68" y="14"/>
                  <a:pt x="66" y="12"/>
                </a:cubicBezTo>
                <a:cubicBezTo>
                  <a:pt x="63" y="10"/>
                  <a:pt x="54" y="6"/>
                  <a:pt x="53" y="0"/>
                </a:cubicBezTo>
                <a:cubicBezTo>
                  <a:pt x="53" y="0"/>
                  <a:pt x="51" y="11"/>
                  <a:pt x="60" y="17"/>
                </a:cubicBezTo>
                <a:cubicBezTo>
                  <a:pt x="60" y="17"/>
                  <a:pt x="59" y="16"/>
                  <a:pt x="59" y="17"/>
                </a:cubicBezTo>
                <a:cubicBezTo>
                  <a:pt x="59" y="18"/>
                  <a:pt x="60" y="18"/>
                  <a:pt x="60" y="18"/>
                </a:cubicBezTo>
                <a:cubicBezTo>
                  <a:pt x="60" y="18"/>
                  <a:pt x="59" y="24"/>
                  <a:pt x="58" y="24"/>
                </a:cubicBezTo>
                <a:cubicBezTo>
                  <a:pt x="56" y="25"/>
                  <a:pt x="56" y="30"/>
                  <a:pt x="56" y="32"/>
                </a:cubicBezTo>
                <a:cubicBezTo>
                  <a:pt x="56" y="32"/>
                  <a:pt x="46" y="35"/>
                  <a:pt x="44" y="39"/>
                </a:cubicBezTo>
                <a:cubicBezTo>
                  <a:pt x="42" y="42"/>
                  <a:pt x="56" y="37"/>
                  <a:pt x="56" y="37"/>
                </a:cubicBezTo>
                <a:cubicBezTo>
                  <a:pt x="56" y="37"/>
                  <a:pt x="57" y="41"/>
                  <a:pt x="54" y="41"/>
                </a:cubicBezTo>
                <a:cubicBezTo>
                  <a:pt x="52" y="42"/>
                  <a:pt x="46" y="39"/>
                  <a:pt x="42" y="43"/>
                </a:cubicBezTo>
                <a:cubicBezTo>
                  <a:pt x="44" y="43"/>
                  <a:pt x="44" y="43"/>
                  <a:pt x="44" y="43"/>
                </a:cubicBezTo>
                <a:cubicBezTo>
                  <a:pt x="44" y="43"/>
                  <a:pt x="34" y="49"/>
                  <a:pt x="40" y="51"/>
                </a:cubicBezTo>
                <a:cubicBezTo>
                  <a:pt x="40" y="51"/>
                  <a:pt x="36" y="49"/>
                  <a:pt x="41" y="47"/>
                </a:cubicBezTo>
                <a:cubicBezTo>
                  <a:pt x="41" y="47"/>
                  <a:pt x="41" y="48"/>
                  <a:pt x="42" y="51"/>
                </a:cubicBezTo>
                <a:cubicBezTo>
                  <a:pt x="43" y="54"/>
                  <a:pt x="35" y="57"/>
                  <a:pt x="34" y="54"/>
                </a:cubicBezTo>
                <a:cubicBezTo>
                  <a:pt x="33" y="52"/>
                  <a:pt x="34" y="51"/>
                  <a:pt x="34" y="51"/>
                </a:cubicBezTo>
                <a:cubicBezTo>
                  <a:pt x="33" y="51"/>
                  <a:pt x="30" y="52"/>
                  <a:pt x="32" y="55"/>
                </a:cubicBezTo>
                <a:cubicBezTo>
                  <a:pt x="34" y="60"/>
                  <a:pt x="38" y="58"/>
                  <a:pt x="38" y="58"/>
                </a:cubicBezTo>
                <a:cubicBezTo>
                  <a:pt x="38" y="58"/>
                  <a:pt x="39" y="60"/>
                  <a:pt x="37" y="60"/>
                </a:cubicBezTo>
                <a:cubicBezTo>
                  <a:pt x="37" y="60"/>
                  <a:pt x="43" y="59"/>
                  <a:pt x="45" y="55"/>
                </a:cubicBezTo>
                <a:cubicBezTo>
                  <a:pt x="45" y="57"/>
                  <a:pt x="45" y="57"/>
                  <a:pt x="45" y="57"/>
                </a:cubicBezTo>
                <a:cubicBezTo>
                  <a:pt x="48" y="56"/>
                  <a:pt x="48" y="56"/>
                  <a:pt x="48" y="56"/>
                </a:cubicBezTo>
                <a:cubicBezTo>
                  <a:pt x="48" y="56"/>
                  <a:pt x="39" y="64"/>
                  <a:pt x="42" y="73"/>
                </a:cubicBezTo>
                <a:cubicBezTo>
                  <a:pt x="42" y="73"/>
                  <a:pt x="38" y="74"/>
                  <a:pt x="40" y="76"/>
                </a:cubicBezTo>
                <a:cubicBezTo>
                  <a:pt x="40" y="76"/>
                  <a:pt x="32" y="87"/>
                  <a:pt x="40" y="88"/>
                </a:cubicBezTo>
                <a:cubicBezTo>
                  <a:pt x="37" y="89"/>
                  <a:pt x="37" y="89"/>
                  <a:pt x="37" y="89"/>
                </a:cubicBezTo>
                <a:cubicBezTo>
                  <a:pt x="37" y="89"/>
                  <a:pt x="37" y="89"/>
                  <a:pt x="37" y="89"/>
                </a:cubicBezTo>
                <a:cubicBezTo>
                  <a:pt x="37" y="89"/>
                  <a:pt x="37" y="89"/>
                  <a:pt x="37" y="89"/>
                </a:cubicBezTo>
                <a:cubicBezTo>
                  <a:pt x="37" y="89"/>
                  <a:pt x="37" y="89"/>
                  <a:pt x="37" y="89"/>
                </a:cubicBezTo>
                <a:cubicBezTo>
                  <a:pt x="37" y="89"/>
                  <a:pt x="37" y="88"/>
                  <a:pt x="37" y="88"/>
                </a:cubicBezTo>
                <a:cubicBezTo>
                  <a:pt x="37" y="88"/>
                  <a:pt x="37" y="88"/>
                  <a:pt x="36" y="88"/>
                </a:cubicBezTo>
                <a:cubicBezTo>
                  <a:pt x="36" y="88"/>
                  <a:pt x="36" y="88"/>
                  <a:pt x="36" y="88"/>
                </a:cubicBezTo>
                <a:cubicBezTo>
                  <a:pt x="35" y="89"/>
                  <a:pt x="35" y="89"/>
                  <a:pt x="35" y="89"/>
                </a:cubicBezTo>
                <a:cubicBezTo>
                  <a:pt x="36" y="88"/>
                  <a:pt x="36" y="88"/>
                  <a:pt x="36" y="88"/>
                </a:cubicBezTo>
                <a:cubicBezTo>
                  <a:pt x="36" y="88"/>
                  <a:pt x="36" y="87"/>
                  <a:pt x="36" y="87"/>
                </a:cubicBezTo>
                <a:cubicBezTo>
                  <a:pt x="36" y="87"/>
                  <a:pt x="36" y="87"/>
                  <a:pt x="35" y="87"/>
                </a:cubicBezTo>
                <a:cubicBezTo>
                  <a:pt x="35" y="87"/>
                  <a:pt x="35" y="87"/>
                  <a:pt x="35" y="87"/>
                </a:cubicBezTo>
                <a:cubicBezTo>
                  <a:pt x="35" y="87"/>
                  <a:pt x="35" y="87"/>
                  <a:pt x="35" y="87"/>
                </a:cubicBezTo>
                <a:cubicBezTo>
                  <a:pt x="35" y="87"/>
                  <a:pt x="35" y="87"/>
                  <a:pt x="35" y="87"/>
                </a:cubicBezTo>
                <a:cubicBezTo>
                  <a:pt x="33" y="89"/>
                  <a:pt x="33" y="89"/>
                  <a:pt x="33" y="89"/>
                </a:cubicBezTo>
                <a:cubicBezTo>
                  <a:pt x="33" y="88"/>
                  <a:pt x="33" y="88"/>
                  <a:pt x="33" y="88"/>
                </a:cubicBezTo>
                <a:cubicBezTo>
                  <a:pt x="32" y="88"/>
                  <a:pt x="32" y="88"/>
                  <a:pt x="31" y="88"/>
                </a:cubicBezTo>
                <a:cubicBezTo>
                  <a:pt x="31" y="88"/>
                  <a:pt x="31" y="88"/>
                  <a:pt x="30" y="89"/>
                </a:cubicBezTo>
                <a:cubicBezTo>
                  <a:pt x="30" y="89"/>
                  <a:pt x="30" y="89"/>
                  <a:pt x="30" y="89"/>
                </a:cubicBezTo>
                <a:cubicBezTo>
                  <a:pt x="30" y="89"/>
                  <a:pt x="29" y="89"/>
                  <a:pt x="29" y="89"/>
                </a:cubicBezTo>
                <a:cubicBezTo>
                  <a:pt x="29" y="89"/>
                  <a:pt x="29" y="89"/>
                  <a:pt x="28" y="89"/>
                </a:cubicBezTo>
                <a:cubicBezTo>
                  <a:pt x="28" y="90"/>
                  <a:pt x="28" y="90"/>
                  <a:pt x="28" y="91"/>
                </a:cubicBezTo>
                <a:cubicBezTo>
                  <a:pt x="4" y="87"/>
                  <a:pt x="4" y="87"/>
                  <a:pt x="4" y="87"/>
                </a:cubicBezTo>
                <a:cubicBezTo>
                  <a:pt x="3" y="87"/>
                  <a:pt x="3" y="88"/>
                  <a:pt x="3" y="88"/>
                </a:cubicBezTo>
                <a:cubicBezTo>
                  <a:pt x="3" y="88"/>
                  <a:pt x="3" y="88"/>
                  <a:pt x="3" y="88"/>
                </a:cubicBezTo>
                <a:cubicBezTo>
                  <a:pt x="10" y="89"/>
                  <a:pt x="10" y="89"/>
                  <a:pt x="10" y="89"/>
                </a:cubicBezTo>
                <a:cubicBezTo>
                  <a:pt x="2" y="88"/>
                  <a:pt x="2" y="88"/>
                  <a:pt x="2" y="88"/>
                </a:cubicBezTo>
                <a:cubicBezTo>
                  <a:pt x="2" y="88"/>
                  <a:pt x="2" y="88"/>
                  <a:pt x="2" y="89"/>
                </a:cubicBezTo>
                <a:cubicBezTo>
                  <a:pt x="2" y="89"/>
                  <a:pt x="2" y="89"/>
                  <a:pt x="2" y="89"/>
                </a:cubicBezTo>
                <a:cubicBezTo>
                  <a:pt x="17" y="91"/>
                  <a:pt x="17" y="91"/>
                  <a:pt x="17" y="91"/>
                </a:cubicBezTo>
                <a:cubicBezTo>
                  <a:pt x="2" y="90"/>
                  <a:pt x="2" y="90"/>
                  <a:pt x="2" y="90"/>
                </a:cubicBezTo>
                <a:cubicBezTo>
                  <a:pt x="2" y="90"/>
                  <a:pt x="1" y="90"/>
                  <a:pt x="1" y="90"/>
                </a:cubicBezTo>
                <a:cubicBezTo>
                  <a:pt x="1" y="90"/>
                  <a:pt x="2" y="91"/>
                  <a:pt x="2" y="91"/>
                </a:cubicBezTo>
                <a:cubicBezTo>
                  <a:pt x="4" y="91"/>
                  <a:pt x="4" y="91"/>
                  <a:pt x="4" y="91"/>
                </a:cubicBezTo>
                <a:cubicBezTo>
                  <a:pt x="4" y="91"/>
                  <a:pt x="4" y="91"/>
                  <a:pt x="4" y="91"/>
                </a:cubicBezTo>
                <a:cubicBezTo>
                  <a:pt x="4" y="91"/>
                  <a:pt x="4" y="91"/>
                  <a:pt x="4" y="91"/>
                </a:cubicBezTo>
                <a:cubicBezTo>
                  <a:pt x="8" y="92"/>
                  <a:pt x="8" y="92"/>
                  <a:pt x="8" y="92"/>
                </a:cubicBezTo>
                <a:cubicBezTo>
                  <a:pt x="2" y="92"/>
                  <a:pt x="2" y="92"/>
                  <a:pt x="2" y="92"/>
                </a:cubicBezTo>
                <a:cubicBezTo>
                  <a:pt x="2" y="92"/>
                  <a:pt x="2" y="92"/>
                  <a:pt x="2" y="92"/>
                </a:cubicBezTo>
                <a:cubicBezTo>
                  <a:pt x="2" y="92"/>
                  <a:pt x="2" y="92"/>
                  <a:pt x="2" y="92"/>
                </a:cubicBezTo>
                <a:cubicBezTo>
                  <a:pt x="1" y="92"/>
                  <a:pt x="1" y="92"/>
                  <a:pt x="1" y="92"/>
                </a:cubicBezTo>
                <a:cubicBezTo>
                  <a:pt x="1" y="92"/>
                  <a:pt x="1" y="92"/>
                  <a:pt x="1" y="93"/>
                </a:cubicBezTo>
                <a:cubicBezTo>
                  <a:pt x="1" y="93"/>
                  <a:pt x="1" y="93"/>
                  <a:pt x="1" y="93"/>
                </a:cubicBezTo>
                <a:cubicBezTo>
                  <a:pt x="1" y="93"/>
                  <a:pt x="1" y="93"/>
                  <a:pt x="1" y="93"/>
                </a:cubicBezTo>
                <a:cubicBezTo>
                  <a:pt x="8" y="93"/>
                  <a:pt x="8" y="93"/>
                  <a:pt x="8" y="93"/>
                </a:cubicBezTo>
                <a:cubicBezTo>
                  <a:pt x="2" y="94"/>
                  <a:pt x="2" y="94"/>
                  <a:pt x="2" y="94"/>
                </a:cubicBezTo>
                <a:cubicBezTo>
                  <a:pt x="1" y="94"/>
                  <a:pt x="1" y="94"/>
                  <a:pt x="1" y="94"/>
                </a:cubicBezTo>
                <a:cubicBezTo>
                  <a:pt x="1" y="94"/>
                  <a:pt x="1" y="94"/>
                  <a:pt x="1" y="94"/>
                </a:cubicBezTo>
                <a:cubicBezTo>
                  <a:pt x="1" y="94"/>
                  <a:pt x="1" y="94"/>
                  <a:pt x="1" y="94"/>
                </a:cubicBezTo>
                <a:cubicBezTo>
                  <a:pt x="1" y="94"/>
                  <a:pt x="0" y="94"/>
                  <a:pt x="0" y="94"/>
                </a:cubicBezTo>
                <a:cubicBezTo>
                  <a:pt x="0" y="95"/>
                  <a:pt x="1" y="95"/>
                  <a:pt x="1" y="95"/>
                </a:cubicBezTo>
                <a:cubicBezTo>
                  <a:pt x="1" y="95"/>
                  <a:pt x="1" y="95"/>
                  <a:pt x="1" y="95"/>
                </a:cubicBezTo>
                <a:cubicBezTo>
                  <a:pt x="6" y="94"/>
                  <a:pt x="6" y="94"/>
                  <a:pt x="6" y="94"/>
                </a:cubicBezTo>
                <a:cubicBezTo>
                  <a:pt x="0" y="95"/>
                  <a:pt x="0" y="95"/>
                  <a:pt x="0" y="95"/>
                </a:cubicBezTo>
                <a:cubicBezTo>
                  <a:pt x="0" y="95"/>
                  <a:pt x="0" y="95"/>
                  <a:pt x="0" y="96"/>
                </a:cubicBezTo>
                <a:cubicBezTo>
                  <a:pt x="0" y="96"/>
                  <a:pt x="0" y="96"/>
                  <a:pt x="0" y="96"/>
                </a:cubicBezTo>
                <a:cubicBezTo>
                  <a:pt x="0" y="96"/>
                  <a:pt x="0" y="96"/>
                  <a:pt x="0" y="96"/>
                </a:cubicBezTo>
                <a:cubicBezTo>
                  <a:pt x="13" y="95"/>
                  <a:pt x="13" y="95"/>
                  <a:pt x="13" y="95"/>
                </a:cubicBezTo>
                <a:cubicBezTo>
                  <a:pt x="1" y="97"/>
                  <a:pt x="1" y="97"/>
                  <a:pt x="1" y="97"/>
                </a:cubicBezTo>
                <a:cubicBezTo>
                  <a:pt x="1" y="97"/>
                  <a:pt x="0" y="97"/>
                  <a:pt x="0" y="97"/>
                </a:cubicBezTo>
                <a:cubicBezTo>
                  <a:pt x="0" y="97"/>
                  <a:pt x="1" y="97"/>
                  <a:pt x="1" y="97"/>
                </a:cubicBezTo>
                <a:cubicBezTo>
                  <a:pt x="1" y="97"/>
                  <a:pt x="1" y="97"/>
                  <a:pt x="1" y="97"/>
                </a:cubicBezTo>
                <a:cubicBezTo>
                  <a:pt x="9" y="96"/>
                  <a:pt x="9" y="96"/>
                  <a:pt x="9" y="96"/>
                </a:cubicBezTo>
                <a:cubicBezTo>
                  <a:pt x="1" y="98"/>
                  <a:pt x="1" y="98"/>
                  <a:pt x="1" y="98"/>
                </a:cubicBezTo>
                <a:cubicBezTo>
                  <a:pt x="1" y="98"/>
                  <a:pt x="1" y="98"/>
                  <a:pt x="1" y="98"/>
                </a:cubicBezTo>
                <a:cubicBezTo>
                  <a:pt x="1" y="98"/>
                  <a:pt x="1" y="99"/>
                  <a:pt x="2" y="99"/>
                </a:cubicBezTo>
                <a:cubicBezTo>
                  <a:pt x="2" y="99"/>
                  <a:pt x="2" y="99"/>
                  <a:pt x="2" y="99"/>
                </a:cubicBezTo>
                <a:cubicBezTo>
                  <a:pt x="13" y="96"/>
                  <a:pt x="13" y="96"/>
                  <a:pt x="13" y="96"/>
                </a:cubicBezTo>
                <a:cubicBezTo>
                  <a:pt x="1" y="99"/>
                  <a:pt x="1" y="99"/>
                  <a:pt x="1" y="99"/>
                </a:cubicBezTo>
                <a:cubicBezTo>
                  <a:pt x="1" y="99"/>
                  <a:pt x="1" y="99"/>
                  <a:pt x="1" y="100"/>
                </a:cubicBezTo>
                <a:cubicBezTo>
                  <a:pt x="1" y="100"/>
                  <a:pt x="1" y="100"/>
                  <a:pt x="1" y="100"/>
                </a:cubicBezTo>
                <a:cubicBezTo>
                  <a:pt x="1" y="100"/>
                  <a:pt x="1" y="100"/>
                  <a:pt x="1" y="100"/>
                </a:cubicBezTo>
                <a:cubicBezTo>
                  <a:pt x="18" y="96"/>
                  <a:pt x="18" y="96"/>
                  <a:pt x="18" y="96"/>
                </a:cubicBezTo>
                <a:cubicBezTo>
                  <a:pt x="14" y="97"/>
                  <a:pt x="14" y="97"/>
                  <a:pt x="14" y="97"/>
                </a:cubicBezTo>
                <a:cubicBezTo>
                  <a:pt x="2" y="100"/>
                  <a:pt x="2" y="100"/>
                  <a:pt x="2" y="100"/>
                </a:cubicBezTo>
                <a:cubicBezTo>
                  <a:pt x="2" y="100"/>
                  <a:pt x="1" y="100"/>
                  <a:pt x="1" y="100"/>
                </a:cubicBezTo>
                <a:cubicBezTo>
                  <a:pt x="2" y="101"/>
                  <a:pt x="2" y="101"/>
                  <a:pt x="2" y="101"/>
                </a:cubicBezTo>
                <a:cubicBezTo>
                  <a:pt x="2" y="101"/>
                  <a:pt x="2" y="101"/>
                  <a:pt x="2" y="101"/>
                </a:cubicBezTo>
                <a:cubicBezTo>
                  <a:pt x="3" y="100"/>
                  <a:pt x="3" y="100"/>
                  <a:pt x="3" y="100"/>
                </a:cubicBezTo>
                <a:cubicBezTo>
                  <a:pt x="3" y="100"/>
                  <a:pt x="3" y="101"/>
                  <a:pt x="3" y="101"/>
                </a:cubicBezTo>
                <a:cubicBezTo>
                  <a:pt x="3" y="101"/>
                  <a:pt x="3" y="101"/>
                  <a:pt x="4" y="101"/>
                </a:cubicBezTo>
                <a:cubicBezTo>
                  <a:pt x="4" y="101"/>
                  <a:pt x="4" y="101"/>
                  <a:pt x="4" y="101"/>
                </a:cubicBezTo>
                <a:cubicBezTo>
                  <a:pt x="6" y="100"/>
                  <a:pt x="6" y="100"/>
                  <a:pt x="6" y="100"/>
                </a:cubicBezTo>
                <a:cubicBezTo>
                  <a:pt x="6" y="100"/>
                  <a:pt x="6" y="101"/>
                  <a:pt x="6" y="101"/>
                </a:cubicBezTo>
                <a:cubicBezTo>
                  <a:pt x="6" y="101"/>
                  <a:pt x="6" y="101"/>
                  <a:pt x="6" y="101"/>
                </a:cubicBezTo>
                <a:cubicBezTo>
                  <a:pt x="3" y="102"/>
                  <a:pt x="3" y="102"/>
                  <a:pt x="3" y="102"/>
                </a:cubicBezTo>
                <a:cubicBezTo>
                  <a:pt x="3" y="102"/>
                  <a:pt x="3" y="102"/>
                  <a:pt x="3" y="102"/>
                </a:cubicBezTo>
                <a:cubicBezTo>
                  <a:pt x="3" y="102"/>
                  <a:pt x="3" y="102"/>
                  <a:pt x="3" y="102"/>
                </a:cubicBezTo>
                <a:cubicBezTo>
                  <a:pt x="3" y="102"/>
                  <a:pt x="3" y="102"/>
                  <a:pt x="3" y="102"/>
                </a:cubicBezTo>
                <a:cubicBezTo>
                  <a:pt x="4" y="102"/>
                  <a:pt x="4" y="102"/>
                  <a:pt x="4" y="102"/>
                </a:cubicBezTo>
                <a:cubicBezTo>
                  <a:pt x="2" y="103"/>
                  <a:pt x="2" y="103"/>
                  <a:pt x="2" y="103"/>
                </a:cubicBezTo>
                <a:cubicBezTo>
                  <a:pt x="2" y="103"/>
                  <a:pt x="1" y="103"/>
                  <a:pt x="1" y="103"/>
                </a:cubicBezTo>
                <a:cubicBezTo>
                  <a:pt x="2" y="104"/>
                  <a:pt x="2" y="104"/>
                  <a:pt x="2" y="104"/>
                </a:cubicBezTo>
                <a:cubicBezTo>
                  <a:pt x="2" y="104"/>
                  <a:pt x="2" y="104"/>
                  <a:pt x="2" y="104"/>
                </a:cubicBezTo>
                <a:cubicBezTo>
                  <a:pt x="10" y="101"/>
                  <a:pt x="10" y="101"/>
                  <a:pt x="10" y="101"/>
                </a:cubicBezTo>
                <a:cubicBezTo>
                  <a:pt x="3" y="104"/>
                  <a:pt x="3" y="104"/>
                  <a:pt x="3" y="104"/>
                </a:cubicBezTo>
                <a:cubicBezTo>
                  <a:pt x="3" y="104"/>
                  <a:pt x="3" y="104"/>
                  <a:pt x="3" y="104"/>
                </a:cubicBezTo>
                <a:cubicBezTo>
                  <a:pt x="3" y="104"/>
                  <a:pt x="3" y="104"/>
                  <a:pt x="4" y="104"/>
                </a:cubicBezTo>
                <a:cubicBezTo>
                  <a:pt x="4" y="104"/>
                  <a:pt x="4" y="104"/>
                  <a:pt x="4" y="104"/>
                </a:cubicBezTo>
                <a:cubicBezTo>
                  <a:pt x="22" y="97"/>
                  <a:pt x="22" y="97"/>
                  <a:pt x="22" y="97"/>
                </a:cubicBezTo>
                <a:cubicBezTo>
                  <a:pt x="3" y="105"/>
                  <a:pt x="3" y="105"/>
                  <a:pt x="3" y="105"/>
                </a:cubicBezTo>
                <a:cubicBezTo>
                  <a:pt x="3" y="105"/>
                  <a:pt x="3" y="105"/>
                  <a:pt x="3" y="105"/>
                </a:cubicBezTo>
                <a:cubicBezTo>
                  <a:pt x="3" y="106"/>
                  <a:pt x="3" y="106"/>
                  <a:pt x="4" y="106"/>
                </a:cubicBezTo>
                <a:cubicBezTo>
                  <a:pt x="4" y="106"/>
                  <a:pt x="4" y="106"/>
                  <a:pt x="4" y="106"/>
                </a:cubicBezTo>
                <a:cubicBezTo>
                  <a:pt x="14" y="101"/>
                  <a:pt x="14" y="101"/>
                  <a:pt x="14" y="101"/>
                </a:cubicBezTo>
                <a:cubicBezTo>
                  <a:pt x="4" y="106"/>
                  <a:pt x="4" y="106"/>
                  <a:pt x="4" y="106"/>
                </a:cubicBezTo>
                <a:cubicBezTo>
                  <a:pt x="4" y="107"/>
                  <a:pt x="4" y="107"/>
                  <a:pt x="4" y="107"/>
                </a:cubicBezTo>
                <a:cubicBezTo>
                  <a:pt x="4" y="107"/>
                  <a:pt x="4" y="107"/>
                  <a:pt x="4" y="107"/>
                </a:cubicBezTo>
                <a:cubicBezTo>
                  <a:pt x="4" y="107"/>
                  <a:pt x="4" y="107"/>
                  <a:pt x="4" y="107"/>
                </a:cubicBezTo>
                <a:cubicBezTo>
                  <a:pt x="9" y="105"/>
                  <a:pt x="9" y="105"/>
                  <a:pt x="9" y="105"/>
                </a:cubicBezTo>
                <a:cubicBezTo>
                  <a:pt x="6" y="106"/>
                  <a:pt x="6" y="106"/>
                  <a:pt x="6" y="106"/>
                </a:cubicBezTo>
                <a:cubicBezTo>
                  <a:pt x="6" y="107"/>
                  <a:pt x="6" y="107"/>
                  <a:pt x="6" y="107"/>
                </a:cubicBezTo>
                <a:cubicBezTo>
                  <a:pt x="6" y="107"/>
                  <a:pt x="6" y="107"/>
                  <a:pt x="6" y="107"/>
                </a:cubicBezTo>
                <a:cubicBezTo>
                  <a:pt x="6" y="107"/>
                  <a:pt x="6" y="107"/>
                  <a:pt x="6" y="107"/>
                </a:cubicBezTo>
                <a:cubicBezTo>
                  <a:pt x="14" y="103"/>
                  <a:pt x="14" y="103"/>
                  <a:pt x="14" y="103"/>
                </a:cubicBezTo>
                <a:cubicBezTo>
                  <a:pt x="5" y="108"/>
                  <a:pt x="5" y="108"/>
                  <a:pt x="5" y="108"/>
                </a:cubicBezTo>
                <a:cubicBezTo>
                  <a:pt x="5" y="109"/>
                  <a:pt x="5" y="109"/>
                  <a:pt x="5" y="109"/>
                </a:cubicBezTo>
                <a:cubicBezTo>
                  <a:pt x="5" y="109"/>
                  <a:pt x="5" y="109"/>
                  <a:pt x="5" y="109"/>
                </a:cubicBezTo>
                <a:cubicBezTo>
                  <a:pt x="5" y="109"/>
                  <a:pt x="5" y="109"/>
                  <a:pt x="5" y="109"/>
                </a:cubicBezTo>
                <a:cubicBezTo>
                  <a:pt x="19" y="101"/>
                  <a:pt x="19" y="101"/>
                  <a:pt x="19" y="101"/>
                </a:cubicBezTo>
                <a:cubicBezTo>
                  <a:pt x="8" y="109"/>
                  <a:pt x="8" y="109"/>
                  <a:pt x="8" y="109"/>
                </a:cubicBezTo>
                <a:cubicBezTo>
                  <a:pt x="8" y="109"/>
                  <a:pt x="7" y="109"/>
                  <a:pt x="8" y="109"/>
                </a:cubicBezTo>
                <a:cubicBezTo>
                  <a:pt x="8" y="109"/>
                  <a:pt x="8" y="109"/>
                  <a:pt x="8" y="109"/>
                </a:cubicBezTo>
                <a:cubicBezTo>
                  <a:pt x="8" y="109"/>
                  <a:pt x="8" y="109"/>
                  <a:pt x="8" y="109"/>
                </a:cubicBezTo>
                <a:cubicBezTo>
                  <a:pt x="8" y="109"/>
                  <a:pt x="8" y="109"/>
                  <a:pt x="8" y="109"/>
                </a:cubicBezTo>
                <a:cubicBezTo>
                  <a:pt x="8" y="109"/>
                  <a:pt x="8" y="109"/>
                  <a:pt x="8" y="109"/>
                </a:cubicBezTo>
                <a:cubicBezTo>
                  <a:pt x="8" y="110"/>
                  <a:pt x="9" y="110"/>
                  <a:pt x="9" y="110"/>
                </a:cubicBezTo>
                <a:cubicBezTo>
                  <a:pt x="9" y="110"/>
                  <a:pt x="9" y="110"/>
                  <a:pt x="9" y="110"/>
                </a:cubicBezTo>
                <a:cubicBezTo>
                  <a:pt x="20" y="102"/>
                  <a:pt x="20" y="102"/>
                  <a:pt x="20" y="102"/>
                </a:cubicBezTo>
                <a:cubicBezTo>
                  <a:pt x="8" y="111"/>
                  <a:pt x="8" y="111"/>
                  <a:pt x="8" y="111"/>
                </a:cubicBezTo>
                <a:cubicBezTo>
                  <a:pt x="8" y="111"/>
                  <a:pt x="8" y="111"/>
                  <a:pt x="8" y="111"/>
                </a:cubicBezTo>
                <a:cubicBezTo>
                  <a:pt x="8" y="111"/>
                  <a:pt x="9" y="111"/>
                  <a:pt x="9" y="111"/>
                </a:cubicBezTo>
                <a:cubicBezTo>
                  <a:pt x="9" y="111"/>
                  <a:pt x="9" y="111"/>
                  <a:pt x="9" y="111"/>
                </a:cubicBezTo>
                <a:cubicBezTo>
                  <a:pt x="10" y="110"/>
                  <a:pt x="10" y="110"/>
                  <a:pt x="10" y="110"/>
                </a:cubicBezTo>
                <a:cubicBezTo>
                  <a:pt x="10" y="110"/>
                  <a:pt x="10" y="111"/>
                  <a:pt x="10" y="111"/>
                </a:cubicBezTo>
                <a:cubicBezTo>
                  <a:pt x="10" y="111"/>
                  <a:pt x="10" y="111"/>
                  <a:pt x="11" y="111"/>
                </a:cubicBezTo>
                <a:cubicBezTo>
                  <a:pt x="11" y="111"/>
                  <a:pt x="11" y="111"/>
                  <a:pt x="11" y="111"/>
                </a:cubicBezTo>
                <a:cubicBezTo>
                  <a:pt x="22" y="102"/>
                  <a:pt x="22" y="102"/>
                  <a:pt x="22" y="102"/>
                </a:cubicBezTo>
                <a:cubicBezTo>
                  <a:pt x="11" y="111"/>
                  <a:pt x="11" y="111"/>
                  <a:pt x="11" y="111"/>
                </a:cubicBezTo>
                <a:cubicBezTo>
                  <a:pt x="11" y="111"/>
                  <a:pt x="11" y="112"/>
                  <a:pt x="11" y="112"/>
                </a:cubicBezTo>
                <a:cubicBezTo>
                  <a:pt x="11" y="112"/>
                  <a:pt x="11" y="112"/>
                  <a:pt x="11" y="112"/>
                </a:cubicBezTo>
                <a:cubicBezTo>
                  <a:pt x="11" y="112"/>
                  <a:pt x="11" y="112"/>
                  <a:pt x="11" y="112"/>
                </a:cubicBezTo>
                <a:cubicBezTo>
                  <a:pt x="16" y="108"/>
                  <a:pt x="16" y="108"/>
                  <a:pt x="16" y="108"/>
                </a:cubicBezTo>
                <a:cubicBezTo>
                  <a:pt x="12" y="112"/>
                  <a:pt x="12" y="112"/>
                  <a:pt x="12" y="112"/>
                </a:cubicBezTo>
                <a:cubicBezTo>
                  <a:pt x="11" y="112"/>
                  <a:pt x="11" y="112"/>
                  <a:pt x="12" y="113"/>
                </a:cubicBezTo>
                <a:cubicBezTo>
                  <a:pt x="12" y="113"/>
                  <a:pt x="12" y="113"/>
                  <a:pt x="12" y="113"/>
                </a:cubicBezTo>
                <a:cubicBezTo>
                  <a:pt x="12" y="113"/>
                  <a:pt x="12" y="113"/>
                  <a:pt x="12" y="113"/>
                </a:cubicBezTo>
                <a:cubicBezTo>
                  <a:pt x="26" y="100"/>
                  <a:pt x="26" y="100"/>
                  <a:pt x="26" y="100"/>
                </a:cubicBezTo>
                <a:cubicBezTo>
                  <a:pt x="30" y="96"/>
                  <a:pt x="30" y="96"/>
                  <a:pt x="30" y="96"/>
                </a:cubicBezTo>
                <a:cubicBezTo>
                  <a:pt x="30" y="97"/>
                  <a:pt x="30" y="97"/>
                  <a:pt x="30" y="97"/>
                </a:cubicBezTo>
                <a:cubicBezTo>
                  <a:pt x="31" y="97"/>
                  <a:pt x="31" y="97"/>
                  <a:pt x="31" y="97"/>
                </a:cubicBezTo>
                <a:cubicBezTo>
                  <a:pt x="32" y="97"/>
                  <a:pt x="32" y="97"/>
                  <a:pt x="32" y="97"/>
                </a:cubicBezTo>
                <a:cubicBezTo>
                  <a:pt x="32" y="97"/>
                  <a:pt x="33" y="97"/>
                  <a:pt x="33" y="96"/>
                </a:cubicBezTo>
                <a:cubicBezTo>
                  <a:pt x="33" y="97"/>
                  <a:pt x="33" y="97"/>
                  <a:pt x="33" y="97"/>
                </a:cubicBezTo>
                <a:cubicBezTo>
                  <a:pt x="33" y="97"/>
                  <a:pt x="33" y="97"/>
                  <a:pt x="34" y="96"/>
                </a:cubicBezTo>
                <a:cubicBezTo>
                  <a:pt x="34" y="96"/>
                  <a:pt x="34" y="96"/>
                  <a:pt x="34" y="96"/>
                </a:cubicBezTo>
                <a:cubicBezTo>
                  <a:pt x="34" y="96"/>
                  <a:pt x="34" y="96"/>
                  <a:pt x="34" y="96"/>
                </a:cubicBezTo>
                <a:cubicBezTo>
                  <a:pt x="34" y="96"/>
                  <a:pt x="35" y="96"/>
                  <a:pt x="35" y="96"/>
                </a:cubicBezTo>
                <a:cubicBezTo>
                  <a:pt x="35" y="96"/>
                  <a:pt x="35" y="95"/>
                  <a:pt x="35" y="94"/>
                </a:cubicBezTo>
                <a:cubicBezTo>
                  <a:pt x="38" y="95"/>
                  <a:pt x="38" y="95"/>
                  <a:pt x="38" y="95"/>
                </a:cubicBezTo>
                <a:cubicBezTo>
                  <a:pt x="38" y="95"/>
                  <a:pt x="38" y="95"/>
                  <a:pt x="38" y="95"/>
                </a:cubicBezTo>
                <a:cubicBezTo>
                  <a:pt x="38" y="95"/>
                  <a:pt x="39" y="95"/>
                  <a:pt x="39" y="95"/>
                </a:cubicBezTo>
                <a:cubicBezTo>
                  <a:pt x="39" y="94"/>
                  <a:pt x="39" y="94"/>
                  <a:pt x="38" y="94"/>
                </a:cubicBezTo>
                <a:cubicBezTo>
                  <a:pt x="38" y="94"/>
                  <a:pt x="39" y="94"/>
                  <a:pt x="39" y="94"/>
                </a:cubicBezTo>
                <a:cubicBezTo>
                  <a:pt x="39" y="94"/>
                  <a:pt x="39" y="94"/>
                  <a:pt x="39" y="94"/>
                </a:cubicBezTo>
                <a:cubicBezTo>
                  <a:pt x="39" y="94"/>
                  <a:pt x="39" y="94"/>
                  <a:pt x="39" y="94"/>
                </a:cubicBezTo>
                <a:cubicBezTo>
                  <a:pt x="39" y="94"/>
                  <a:pt x="39" y="94"/>
                  <a:pt x="39" y="94"/>
                </a:cubicBezTo>
                <a:cubicBezTo>
                  <a:pt x="39" y="94"/>
                  <a:pt x="39" y="94"/>
                  <a:pt x="39" y="93"/>
                </a:cubicBezTo>
                <a:cubicBezTo>
                  <a:pt x="39" y="93"/>
                  <a:pt x="39" y="93"/>
                  <a:pt x="39" y="93"/>
                </a:cubicBezTo>
                <a:cubicBezTo>
                  <a:pt x="37" y="93"/>
                  <a:pt x="37" y="93"/>
                  <a:pt x="37" y="93"/>
                </a:cubicBezTo>
                <a:cubicBezTo>
                  <a:pt x="39" y="93"/>
                  <a:pt x="39" y="93"/>
                  <a:pt x="39" y="93"/>
                </a:cubicBezTo>
                <a:cubicBezTo>
                  <a:pt x="39" y="93"/>
                  <a:pt x="39" y="92"/>
                  <a:pt x="39" y="92"/>
                </a:cubicBezTo>
                <a:cubicBezTo>
                  <a:pt x="39" y="92"/>
                  <a:pt x="39" y="92"/>
                  <a:pt x="39" y="92"/>
                </a:cubicBezTo>
                <a:cubicBezTo>
                  <a:pt x="39" y="92"/>
                  <a:pt x="39" y="92"/>
                  <a:pt x="39" y="92"/>
                </a:cubicBezTo>
                <a:cubicBezTo>
                  <a:pt x="46" y="90"/>
                  <a:pt x="46" y="90"/>
                  <a:pt x="46" y="90"/>
                </a:cubicBezTo>
                <a:cubicBezTo>
                  <a:pt x="46" y="90"/>
                  <a:pt x="43" y="98"/>
                  <a:pt x="34" y="102"/>
                </a:cubicBezTo>
                <a:cubicBezTo>
                  <a:pt x="26" y="106"/>
                  <a:pt x="19" y="113"/>
                  <a:pt x="19" y="113"/>
                </a:cubicBezTo>
                <a:cubicBezTo>
                  <a:pt x="21" y="113"/>
                  <a:pt x="21" y="113"/>
                  <a:pt x="21" y="113"/>
                </a:cubicBezTo>
                <a:cubicBezTo>
                  <a:pt x="21" y="113"/>
                  <a:pt x="15" y="122"/>
                  <a:pt x="23" y="127"/>
                </a:cubicBezTo>
                <a:cubicBezTo>
                  <a:pt x="23" y="127"/>
                  <a:pt x="18" y="120"/>
                  <a:pt x="25" y="118"/>
                </a:cubicBezTo>
                <a:cubicBezTo>
                  <a:pt x="26" y="120"/>
                  <a:pt x="26" y="120"/>
                  <a:pt x="26" y="120"/>
                </a:cubicBezTo>
                <a:cubicBezTo>
                  <a:pt x="26" y="120"/>
                  <a:pt x="28" y="117"/>
                  <a:pt x="30" y="118"/>
                </a:cubicBezTo>
                <a:cubicBezTo>
                  <a:pt x="32" y="118"/>
                  <a:pt x="34" y="116"/>
                  <a:pt x="34" y="116"/>
                </a:cubicBezTo>
                <a:cubicBezTo>
                  <a:pt x="34" y="117"/>
                  <a:pt x="34" y="117"/>
                  <a:pt x="34" y="117"/>
                </a:cubicBezTo>
                <a:cubicBezTo>
                  <a:pt x="34" y="117"/>
                  <a:pt x="38" y="117"/>
                  <a:pt x="40" y="110"/>
                </a:cubicBezTo>
                <a:cubicBezTo>
                  <a:pt x="40" y="110"/>
                  <a:pt x="41" y="113"/>
                  <a:pt x="39" y="115"/>
                </a:cubicBezTo>
                <a:cubicBezTo>
                  <a:pt x="39" y="115"/>
                  <a:pt x="51" y="115"/>
                  <a:pt x="56" y="111"/>
                </a:cubicBezTo>
                <a:cubicBezTo>
                  <a:pt x="61" y="108"/>
                  <a:pt x="83" y="91"/>
                  <a:pt x="76" y="86"/>
                </a:cubicBezTo>
                <a:cubicBezTo>
                  <a:pt x="76" y="86"/>
                  <a:pt x="80" y="83"/>
                  <a:pt x="73" y="81"/>
                </a:cubicBezTo>
                <a:cubicBezTo>
                  <a:pt x="86" y="77"/>
                  <a:pt x="86" y="77"/>
                  <a:pt x="86" y="77"/>
                </a:cubicBezTo>
                <a:cubicBezTo>
                  <a:pt x="86" y="77"/>
                  <a:pt x="87" y="80"/>
                  <a:pt x="89" y="78"/>
                </a:cubicBezTo>
                <a:cubicBezTo>
                  <a:pt x="89" y="78"/>
                  <a:pt x="91" y="79"/>
                  <a:pt x="92" y="77"/>
                </a:cubicBezTo>
                <a:cubicBezTo>
                  <a:pt x="92" y="77"/>
                  <a:pt x="94" y="78"/>
                  <a:pt x="94" y="75"/>
                </a:cubicBezTo>
                <a:cubicBezTo>
                  <a:pt x="107" y="71"/>
                  <a:pt x="107" y="71"/>
                  <a:pt x="107" y="71"/>
                </a:cubicBezTo>
                <a:cubicBezTo>
                  <a:pt x="107" y="71"/>
                  <a:pt x="109" y="69"/>
                  <a:pt x="107" y="68"/>
                </a:cubicBezTo>
                <a:close/>
                <a:moveTo>
                  <a:pt x="36" y="90"/>
                </a:moveTo>
                <a:cubicBezTo>
                  <a:pt x="36" y="90"/>
                  <a:pt x="36" y="90"/>
                  <a:pt x="36" y="90"/>
                </a:cubicBezTo>
                <a:cubicBezTo>
                  <a:pt x="36" y="90"/>
                  <a:pt x="36" y="90"/>
                  <a:pt x="36" y="90"/>
                </a:cubicBezTo>
                <a:close/>
                <a:moveTo>
                  <a:pt x="65" y="80"/>
                </a:moveTo>
                <a:cubicBezTo>
                  <a:pt x="65" y="80"/>
                  <a:pt x="62" y="78"/>
                  <a:pt x="57" y="78"/>
                </a:cubicBezTo>
                <a:cubicBezTo>
                  <a:pt x="52" y="70"/>
                  <a:pt x="52" y="70"/>
                  <a:pt x="52" y="70"/>
                </a:cubicBezTo>
                <a:cubicBezTo>
                  <a:pt x="52" y="70"/>
                  <a:pt x="52" y="66"/>
                  <a:pt x="54" y="66"/>
                </a:cubicBezTo>
                <a:cubicBezTo>
                  <a:pt x="54" y="66"/>
                  <a:pt x="56" y="68"/>
                  <a:pt x="59" y="67"/>
                </a:cubicBezTo>
                <a:cubicBezTo>
                  <a:pt x="61" y="66"/>
                  <a:pt x="60" y="64"/>
                  <a:pt x="60" y="64"/>
                </a:cubicBezTo>
                <a:cubicBezTo>
                  <a:pt x="60" y="64"/>
                  <a:pt x="75" y="71"/>
                  <a:pt x="79" y="75"/>
                </a:cubicBezTo>
                <a:lnTo>
                  <a:pt x="65" y="80"/>
                </a:lnTo>
                <a:close/>
              </a:path>
            </a:pathLst>
          </a:custGeom>
          <a:solidFill>
            <a:srgbClr val="221E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7"/>
          <p:cNvSpPr/>
          <p:nvPr/>
        </p:nvSpPr>
        <p:spPr bwMode="auto">
          <a:xfrm>
            <a:off x="2362822" y="165519"/>
            <a:ext cx="568852" cy="415545"/>
          </a:xfrm>
          <a:custGeom>
            <a:avLst/>
            <a:gdLst>
              <a:gd name="T0" fmla="*/ 52 w 52"/>
              <a:gd name="T1" fmla="*/ 5 h 38"/>
              <a:gd name="T2" fmla="*/ 29 w 52"/>
              <a:gd name="T3" fmla="*/ 9 h 38"/>
              <a:gd name="T4" fmla="*/ 29 w 52"/>
              <a:gd name="T5" fmla="*/ 26 h 38"/>
              <a:gd name="T6" fmla="*/ 27 w 52"/>
              <a:gd name="T7" fmla="*/ 24 h 38"/>
              <a:gd name="T8" fmla="*/ 25 w 52"/>
              <a:gd name="T9" fmla="*/ 19 h 38"/>
              <a:gd name="T10" fmla="*/ 25 w 52"/>
              <a:gd name="T11" fmla="*/ 23 h 38"/>
              <a:gd name="T12" fmla="*/ 22 w 52"/>
              <a:gd name="T13" fmla="*/ 25 h 38"/>
              <a:gd name="T14" fmla="*/ 18 w 52"/>
              <a:gd name="T15" fmla="*/ 22 h 38"/>
              <a:gd name="T16" fmla="*/ 19 w 52"/>
              <a:gd name="T17" fmla="*/ 26 h 38"/>
              <a:gd name="T18" fmla="*/ 0 w 52"/>
              <a:gd name="T19" fmla="*/ 29 h 38"/>
              <a:gd name="T20" fmla="*/ 7 w 52"/>
              <a:gd name="T21" fmla="*/ 31 h 38"/>
              <a:gd name="T22" fmla="*/ 17 w 52"/>
              <a:gd name="T23" fmla="*/ 31 h 38"/>
              <a:gd name="T24" fmla="*/ 22 w 52"/>
              <a:gd name="T25" fmla="*/ 29 h 38"/>
              <a:gd name="T26" fmla="*/ 24 w 52"/>
              <a:gd name="T27" fmla="*/ 31 h 38"/>
              <a:gd name="T28" fmla="*/ 34 w 52"/>
              <a:gd name="T29" fmla="*/ 38 h 38"/>
              <a:gd name="T30" fmla="*/ 32 w 52"/>
              <a:gd name="T31" fmla="*/ 27 h 38"/>
              <a:gd name="T32" fmla="*/ 38 w 52"/>
              <a:gd name="T33" fmla="*/ 23 h 38"/>
              <a:gd name="T34" fmla="*/ 44 w 52"/>
              <a:gd name="T35" fmla="*/ 14 h 38"/>
              <a:gd name="T36" fmla="*/ 52 w 52"/>
              <a:gd name="T37" fmla="*/ 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 h="38">
                <a:moveTo>
                  <a:pt x="52" y="5"/>
                </a:moveTo>
                <a:cubicBezTo>
                  <a:pt x="39" y="0"/>
                  <a:pt x="29" y="9"/>
                  <a:pt x="29" y="9"/>
                </a:cubicBezTo>
                <a:cubicBezTo>
                  <a:pt x="34" y="15"/>
                  <a:pt x="29" y="26"/>
                  <a:pt x="29" y="26"/>
                </a:cubicBezTo>
                <a:cubicBezTo>
                  <a:pt x="28" y="25"/>
                  <a:pt x="27" y="24"/>
                  <a:pt x="27" y="24"/>
                </a:cubicBezTo>
                <a:cubicBezTo>
                  <a:pt x="27" y="22"/>
                  <a:pt x="25" y="19"/>
                  <a:pt x="25" y="19"/>
                </a:cubicBezTo>
                <a:cubicBezTo>
                  <a:pt x="24" y="21"/>
                  <a:pt x="25" y="23"/>
                  <a:pt x="25" y="23"/>
                </a:cubicBezTo>
                <a:cubicBezTo>
                  <a:pt x="24" y="23"/>
                  <a:pt x="22" y="25"/>
                  <a:pt x="22" y="25"/>
                </a:cubicBezTo>
                <a:cubicBezTo>
                  <a:pt x="20" y="22"/>
                  <a:pt x="18" y="22"/>
                  <a:pt x="18" y="22"/>
                </a:cubicBezTo>
                <a:cubicBezTo>
                  <a:pt x="19" y="24"/>
                  <a:pt x="19" y="25"/>
                  <a:pt x="19" y="26"/>
                </a:cubicBezTo>
                <a:cubicBezTo>
                  <a:pt x="15" y="24"/>
                  <a:pt x="7" y="23"/>
                  <a:pt x="0" y="29"/>
                </a:cubicBezTo>
                <a:cubicBezTo>
                  <a:pt x="0" y="29"/>
                  <a:pt x="6" y="27"/>
                  <a:pt x="7" y="31"/>
                </a:cubicBezTo>
                <a:cubicBezTo>
                  <a:pt x="7" y="31"/>
                  <a:pt x="15" y="27"/>
                  <a:pt x="17" y="31"/>
                </a:cubicBezTo>
                <a:cubicBezTo>
                  <a:pt x="17" y="31"/>
                  <a:pt x="19" y="30"/>
                  <a:pt x="22" y="29"/>
                </a:cubicBezTo>
                <a:cubicBezTo>
                  <a:pt x="23" y="31"/>
                  <a:pt x="24" y="31"/>
                  <a:pt x="24" y="31"/>
                </a:cubicBezTo>
                <a:cubicBezTo>
                  <a:pt x="30" y="30"/>
                  <a:pt x="34" y="38"/>
                  <a:pt x="34" y="38"/>
                </a:cubicBezTo>
                <a:cubicBezTo>
                  <a:pt x="35" y="31"/>
                  <a:pt x="32" y="27"/>
                  <a:pt x="32" y="27"/>
                </a:cubicBezTo>
                <a:cubicBezTo>
                  <a:pt x="31" y="23"/>
                  <a:pt x="38" y="23"/>
                  <a:pt x="38" y="23"/>
                </a:cubicBezTo>
                <a:cubicBezTo>
                  <a:pt x="37" y="16"/>
                  <a:pt x="44" y="14"/>
                  <a:pt x="44" y="14"/>
                </a:cubicBezTo>
                <a:cubicBezTo>
                  <a:pt x="42" y="8"/>
                  <a:pt x="52" y="5"/>
                  <a:pt x="52" y="5"/>
                </a:cubicBezTo>
                <a:close/>
              </a:path>
            </a:pathLst>
          </a:custGeom>
          <a:solidFill>
            <a:srgbClr val="000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8"/>
          <p:cNvSpPr/>
          <p:nvPr/>
        </p:nvSpPr>
        <p:spPr bwMode="auto">
          <a:xfrm>
            <a:off x="10599860" y="491242"/>
            <a:ext cx="564816" cy="423614"/>
          </a:xfrm>
          <a:custGeom>
            <a:avLst/>
            <a:gdLst>
              <a:gd name="T0" fmla="*/ 52 w 52"/>
              <a:gd name="T1" fmla="*/ 6 h 39"/>
              <a:gd name="T2" fmla="*/ 29 w 52"/>
              <a:gd name="T3" fmla="*/ 10 h 39"/>
              <a:gd name="T4" fmla="*/ 28 w 52"/>
              <a:gd name="T5" fmla="*/ 27 h 39"/>
              <a:gd name="T6" fmla="*/ 27 w 52"/>
              <a:gd name="T7" fmla="*/ 24 h 39"/>
              <a:gd name="T8" fmla="*/ 25 w 52"/>
              <a:gd name="T9" fmla="*/ 20 h 39"/>
              <a:gd name="T10" fmla="*/ 24 w 52"/>
              <a:gd name="T11" fmla="*/ 24 h 39"/>
              <a:gd name="T12" fmla="*/ 21 w 52"/>
              <a:gd name="T13" fmla="*/ 25 h 39"/>
              <a:gd name="T14" fmla="*/ 18 w 52"/>
              <a:gd name="T15" fmla="*/ 23 h 39"/>
              <a:gd name="T16" fmla="*/ 19 w 52"/>
              <a:gd name="T17" fmla="*/ 26 h 39"/>
              <a:gd name="T18" fmla="*/ 0 w 52"/>
              <a:gd name="T19" fmla="*/ 30 h 39"/>
              <a:gd name="T20" fmla="*/ 7 w 52"/>
              <a:gd name="T21" fmla="*/ 31 h 39"/>
              <a:gd name="T22" fmla="*/ 17 w 52"/>
              <a:gd name="T23" fmla="*/ 32 h 39"/>
              <a:gd name="T24" fmla="*/ 21 w 52"/>
              <a:gd name="T25" fmla="*/ 30 h 39"/>
              <a:gd name="T26" fmla="*/ 24 w 52"/>
              <a:gd name="T27" fmla="*/ 31 h 39"/>
              <a:gd name="T28" fmla="*/ 34 w 52"/>
              <a:gd name="T29" fmla="*/ 39 h 39"/>
              <a:gd name="T30" fmla="*/ 31 w 52"/>
              <a:gd name="T31" fmla="*/ 27 h 39"/>
              <a:gd name="T32" fmla="*/ 38 w 52"/>
              <a:gd name="T33" fmla="*/ 24 h 39"/>
              <a:gd name="T34" fmla="*/ 44 w 52"/>
              <a:gd name="T35" fmla="*/ 15 h 39"/>
              <a:gd name="T36" fmla="*/ 52 w 52"/>
              <a:gd name="T37" fmla="*/ 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 h="39">
                <a:moveTo>
                  <a:pt x="52" y="6"/>
                </a:moveTo>
                <a:cubicBezTo>
                  <a:pt x="39" y="0"/>
                  <a:pt x="29" y="10"/>
                  <a:pt x="29" y="10"/>
                </a:cubicBezTo>
                <a:cubicBezTo>
                  <a:pt x="34" y="15"/>
                  <a:pt x="28" y="27"/>
                  <a:pt x="28" y="27"/>
                </a:cubicBezTo>
                <a:cubicBezTo>
                  <a:pt x="28" y="25"/>
                  <a:pt x="27" y="24"/>
                  <a:pt x="27" y="24"/>
                </a:cubicBezTo>
                <a:cubicBezTo>
                  <a:pt x="27" y="22"/>
                  <a:pt x="25" y="20"/>
                  <a:pt x="25" y="20"/>
                </a:cubicBezTo>
                <a:cubicBezTo>
                  <a:pt x="24" y="22"/>
                  <a:pt x="24" y="24"/>
                  <a:pt x="24" y="24"/>
                </a:cubicBezTo>
                <a:cubicBezTo>
                  <a:pt x="23" y="24"/>
                  <a:pt x="21" y="25"/>
                  <a:pt x="21" y="25"/>
                </a:cubicBezTo>
                <a:cubicBezTo>
                  <a:pt x="20" y="23"/>
                  <a:pt x="18" y="23"/>
                  <a:pt x="18" y="23"/>
                </a:cubicBezTo>
                <a:cubicBezTo>
                  <a:pt x="18" y="24"/>
                  <a:pt x="19" y="25"/>
                  <a:pt x="19" y="26"/>
                </a:cubicBezTo>
                <a:cubicBezTo>
                  <a:pt x="14" y="25"/>
                  <a:pt x="7" y="24"/>
                  <a:pt x="0" y="30"/>
                </a:cubicBezTo>
                <a:cubicBezTo>
                  <a:pt x="0" y="30"/>
                  <a:pt x="6" y="28"/>
                  <a:pt x="7" y="31"/>
                </a:cubicBezTo>
                <a:cubicBezTo>
                  <a:pt x="7" y="31"/>
                  <a:pt x="15" y="28"/>
                  <a:pt x="17" y="32"/>
                </a:cubicBezTo>
                <a:cubicBezTo>
                  <a:pt x="17" y="32"/>
                  <a:pt x="19" y="30"/>
                  <a:pt x="21" y="30"/>
                </a:cubicBezTo>
                <a:cubicBezTo>
                  <a:pt x="23" y="31"/>
                  <a:pt x="24" y="31"/>
                  <a:pt x="24" y="31"/>
                </a:cubicBezTo>
                <a:cubicBezTo>
                  <a:pt x="30" y="30"/>
                  <a:pt x="34" y="39"/>
                  <a:pt x="34" y="39"/>
                </a:cubicBezTo>
                <a:cubicBezTo>
                  <a:pt x="35" y="32"/>
                  <a:pt x="31" y="27"/>
                  <a:pt x="31" y="27"/>
                </a:cubicBezTo>
                <a:cubicBezTo>
                  <a:pt x="31" y="23"/>
                  <a:pt x="38" y="24"/>
                  <a:pt x="38" y="24"/>
                </a:cubicBezTo>
                <a:cubicBezTo>
                  <a:pt x="37" y="16"/>
                  <a:pt x="44" y="15"/>
                  <a:pt x="44" y="15"/>
                </a:cubicBezTo>
                <a:cubicBezTo>
                  <a:pt x="42" y="9"/>
                  <a:pt x="52" y="6"/>
                  <a:pt x="52" y="6"/>
                </a:cubicBezTo>
                <a:close/>
              </a:path>
            </a:pathLst>
          </a:custGeom>
          <a:solidFill>
            <a:srgbClr val="000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9"/>
          <p:cNvSpPr/>
          <p:nvPr/>
        </p:nvSpPr>
        <p:spPr bwMode="auto">
          <a:xfrm>
            <a:off x="5713358" y="664887"/>
            <a:ext cx="544646" cy="403440"/>
          </a:xfrm>
          <a:custGeom>
            <a:avLst/>
            <a:gdLst>
              <a:gd name="T0" fmla="*/ 0 w 50"/>
              <a:gd name="T1" fmla="*/ 6 h 37"/>
              <a:gd name="T2" fmla="*/ 22 w 50"/>
              <a:gd name="T3" fmla="*/ 9 h 37"/>
              <a:gd name="T4" fmla="*/ 23 w 50"/>
              <a:gd name="T5" fmla="*/ 26 h 37"/>
              <a:gd name="T6" fmla="*/ 24 w 50"/>
              <a:gd name="T7" fmla="*/ 23 h 37"/>
              <a:gd name="T8" fmla="*/ 26 w 50"/>
              <a:gd name="T9" fmla="*/ 19 h 37"/>
              <a:gd name="T10" fmla="*/ 27 w 50"/>
              <a:gd name="T11" fmla="*/ 23 h 37"/>
              <a:gd name="T12" fmla="*/ 29 w 50"/>
              <a:gd name="T13" fmla="*/ 24 h 37"/>
              <a:gd name="T14" fmla="*/ 33 w 50"/>
              <a:gd name="T15" fmla="*/ 22 h 37"/>
              <a:gd name="T16" fmla="*/ 32 w 50"/>
              <a:gd name="T17" fmla="*/ 25 h 37"/>
              <a:gd name="T18" fmla="*/ 50 w 50"/>
              <a:gd name="T19" fmla="*/ 28 h 37"/>
              <a:gd name="T20" fmla="*/ 43 w 50"/>
              <a:gd name="T21" fmla="*/ 30 h 37"/>
              <a:gd name="T22" fmla="*/ 34 w 50"/>
              <a:gd name="T23" fmla="*/ 31 h 37"/>
              <a:gd name="T24" fmla="*/ 29 w 50"/>
              <a:gd name="T25" fmla="*/ 28 h 37"/>
              <a:gd name="T26" fmla="*/ 27 w 50"/>
              <a:gd name="T27" fmla="*/ 30 h 37"/>
              <a:gd name="T28" fmla="*/ 18 w 50"/>
              <a:gd name="T29" fmla="*/ 37 h 37"/>
              <a:gd name="T30" fmla="*/ 20 w 50"/>
              <a:gd name="T31" fmla="*/ 26 h 37"/>
              <a:gd name="T32" fmla="*/ 14 w 50"/>
              <a:gd name="T33" fmla="*/ 23 h 37"/>
              <a:gd name="T34" fmla="*/ 8 w 50"/>
              <a:gd name="T35" fmla="*/ 14 h 37"/>
              <a:gd name="T36" fmla="*/ 0 w 50"/>
              <a:gd name="T37"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 h="37">
                <a:moveTo>
                  <a:pt x="0" y="6"/>
                </a:moveTo>
                <a:cubicBezTo>
                  <a:pt x="13" y="0"/>
                  <a:pt x="22" y="9"/>
                  <a:pt x="22" y="9"/>
                </a:cubicBezTo>
                <a:cubicBezTo>
                  <a:pt x="18" y="15"/>
                  <a:pt x="23" y="26"/>
                  <a:pt x="23" y="26"/>
                </a:cubicBezTo>
                <a:cubicBezTo>
                  <a:pt x="23" y="24"/>
                  <a:pt x="24" y="23"/>
                  <a:pt x="24" y="23"/>
                </a:cubicBezTo>
                <a:cubicBezTo>
                  <a:pt x="24" y="21"/>
                  <a:pt x="26" y="19"/>
                  <a:pt x="26" y="19"/>
                </a:cubicBezTo>
                <a:cubicBezTo>
                  <a:pt x="27" y="21"/>
                  <a:pt x="27" y="23"/>
                  <a:pt x="27" y="23"/>
                </a:cubicBezTo>
                <a:cubicBezTo>
                  <a:pt x="28" y="23"/>
                  <a:pt x="29" y="24"/>
                  <a:pt x="29" y="24"/>
                </a:cubicBezTo>
                <a:cubicBezTo>
                  <a:pt x="31" y="22"/>
                  <a:pt x="33" y="22"/>
                  <a:pt x="33" y="22"/>
                </a:cubicBezTo>
                <a:cubicBezTo>
                  <a:pt x="32" y="23"/>
                  <a:pt x="32" y="24"/>
                  <a:pt x="32" y="25"/>
                </a:cubicBezTo>
                <a:cubicBezTo>
                  <a:pt x="36" y="24"/>
                  <a:pt x="43" y="23"/>
                  <a:pt x="50" y="28"/>
                </a:cubicBezTo>
                <a:cubicBezTo>
                  <a:pt x="50" y="28"/>
                  <a:pt x="44" y="27"/>
                  <a:pt x="43" y="30"/>
                </a:cubicBezTo>
                <a:cubicBezTo>
                  <a:pt x="43" y="30"/>
                  <a:pt x="36" y="27"/>
                  <a:pt x="34" y="31"/>
                </a:cubicBezTo>
                <a:cubicBezTo>
                  <a:pt x="34" y="31"/>
                  <a:pt x="32" y="29"/>
                  <a:pt x="29" y="28"/>
                </a:cubicBezTo>
                <a:cubicBezTo>
                  <a:pt x="28" y="30"/>
                  <a:pt x="27" y="30"/>
                  <a:pt x="27" y="30"/>
                </a:cubicBezTo>
                <a:cubicBezTo>
                  <a:pt x="21" y="29"/>
                  <a:pt x="18" y="37"/>
                  <a:pt x="18" y="37"/>
                </a:cubicBezTo>
                <a:cubicBezTo>
                  <a:pt x="16" y="30"/>
                  <a:pt x="20" y="26"/>
                  <a:pt x="20" y="26"/>
                </a:cubicBezTo>
                <a:cubicBezTo>
                  <a:pt x="20" y="22"/>
                  <a:pt x="14" y="23"/>
                  <a:pt x="14" y="23"/>
                </a:cubicBezTo>
                <a:cubicBezTo>
                  <a:pt x="15" y="16"/>
                  <a:pt x="8" y="14"/>
                  <a:pt x="8" y="14"/>
                </a:cubicBezTo>
                <a:cubicBezTo>
                  <a:pt x="10" y="8"/>
                  <a:pt x="0" y="6"/>
                  <a:pt x="0" y="6"/>
                </a:cubicBezTo>
                <a:close/>
              </a:path>
            </a:pathLst>
          </a:custGeom>
          <a:solidFill>
            <a:srgbClr val="000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3"/>
          <p:cNvSpPr>
            <a:spLocks noEditPoints="1"/>
          </p:cNvSpPr>
          <p:nvPr/>
        </p:nvSpPr>
        <p:spPr bwMode="auto">
          <a:xfrm rot="21207550">
            <a:off x="-457025" y="3936941"/>
            <a:ext cx="11522710" cy="4701763"/>
          </a:xfrm>
          <a:custGeom>
            <a:avLst/>
            <a:gdLst>
              <a:gd name="T0" fmla="*/ 2941 w 3056"/>
              <a:gd name="T1" fmla="*/ 887 h 1245"/>
              <a:gd name="T2" fmla="*/ 2876 w 3056"/>
              <a:gd name="T3" fmla="*/ 799 h 1245"/>
              <a:gd name="T4" fmla="*/ 2816 w 3056"/>
              <a:gd name="T5" fmla="*/ 743 h 1245"/>
              <a:gd name="T6" fmla="*/ 2736 w 3056"/>
              <a:gd name="T7" fmla="*/ 702 h 1245"/>
              <a:gd name="T8" fmla="*/ 2690 w 3056"/>
              <a:gd name="T9" fmla="*/ 652 h 1245"/>
              <a:gd name="T10" fmla="*/ 2604 w 3056"/>
              <a:gd name="T11" fmla="*/ 611 h 1245"/>
              <a:gd name="T12" fmla="*/ 2525 w 3056"/>
              <a:gd name="T13" fmla="*/ 530 h 1245"/>
              <a:gd name="T14" fmla="*/ 2483 w 3056"/>
              <a:gd name="T15" fmla="*/ 458 h 1245"/>
              <a:gd name="T16" fmla="*/ 2442 w 3056"/>
              <a:gd name="T17" fmla="*/ 385 h 1245"/>
              <a:gd name="T18" fmla="*/ 2369 w 3056"/>
              <a:gd name="T19" fmla="*/ 366 h 1245"/>
              <a:gd name="T20" fmla="*/ 2264 w 3056"/>
              <a:gd name="T21" fmla="*/ 347 h 1245"/>
              <a:gd name="T22" fmla="*/ 2163 w 3056"/>
              <a:gd name="T23" fmla="*/ 305 h 1245"/>
              <a:gd name="T24" fmla="*/ 2108 w 3056"/>
              <a:gd name="T25" fmla="*/ 257 h 1245"/>
              <a:gd name="T26" fmla="*/ 2048 w 3056"/>
              <a:gd name="T27" fmla="*/ 252 h 1245"/>
              <a:gd name="T28" fmla="*/ 1923 w 3056"/>
              <a:gd name="T29" fmla="*/ 239 h 1245"/>
              <a:gd name="T30" fmla="*/ 1829 w 3056"/>
              <a:gd name="T31" fmla="*/ 197 h 1245"/>
              <a:gd name="T32" fmla="*/ 1742 w 3056"/>
              <a:gd name="T33" fmla="*/ 116 h 1245"/>
              <a:gd name="T34" fmla="*/ 1652 w 3056"/>
              <a:gd name="T35" fmla="*/ 120 h 1245"/>
              <a:gd name="T36" fmla="*/ 1538 w 3056"/>
              <a:gd name="T37" fmla="*/ 168 h 1245"/>
              <a:gd name="T38" fmla="*/ 1447 w 3056"/>
              <a:gd name="T39" fmla="*/ 169 h 1245"/>
              <a:gd name="T40" fmla="*/ 1331 w 3056"/>
              <a:gd name="T41" fmla="*/ 93 h 1245"/>
              <a:gd name="T42" fmla="*/ 1190 w 3056"/>
              <a:gd name="T43" fmla="*/ 97 h 1245"/>
              <a:gd name="T44" fmla="*/ 1108 w 3056"/>
              <a:gd name="T45" fmla="*/ 119 h 1245"/>
              <a:gd name="T46" fmla="*/ 1018 w 3056"/>
              <a:gd name="T47" fmla="*/ 176 h 1245"/>
              <a:gd name="T48" fmla="*/ 951 w 3056"/>
              <a:gd name="T49" fmla="*/ 134 h 1245"/>
              <a:gd name="T50" fmla="*/ 908 w 3056"/>
              <a:gd name="T51" fmla="*/ 182 h 1245"/>
              <a:gd name="T52" fmla="*/ 819 w 3056"/>
              <a:gd name="T53" fmla="*/ 181 h 1245"/>
              <a:gd name="T54" fmla="*/ 722 w 3056"/>
              <a:gd name="T55" fmla="*/ 265 h 1245"/>
              <a:gd name="T56" fmla="*/ 604 w 3056"/>
              <a:gd name="T57" fmla="*/ 215 h 1245"/>
              <a:gd name="T58" fmla="*/ 530 w 3056"/>
              <a:gd name="T59" fmla="*/ 300 h 1245"/>
              <a:gd name="T60" fmla="*/ 474 w 3056"/>
              <a:gd name="T61" fmla="*/ 349 h 1245"/>
              <a:gd name="T62" fmla="*/ 366 w 3056"/>
              <a:gd name="T63" fmla="*/ 339 h 1245"/>
              <a:gd name="T64" fmla="*/ 334 w 3056"/>
              <a:gd name="T65" fmla="*/ 415 h 1245"/>
              <a:gd name="T66" fmla="*/ 176 w 3056"/>
              <a:gd name="T67" fmla="*/ 374 h 1245"/>
              <a:gd name="T68" fmla="*/ 222 w 3056"/>
              <a:gd name="T69" fmla="*/ 501 h 1245"/>
              <a:gd name="T70" fmla="*/ 141 w 3056"/>
              <a:gd name="T71" fmla="*/ 556 h 1245"/>
              <a:gd name="T72" fmla="*/ 53 w 3056"/>
              <a:gd name="T73" fmla="*/ 569 h 1245"/>
              <a:gd name="T74" fmla="*/ 56 w 3056"/>
              <a:gd name="T75" fmla="*/ 642 h 1245"/>
              <a:gd name="T76" fmla="*/ 373 w 3056"/>
              <a:gd name="T77" fmla="*/ 340 h 1245"/>
              <a:gd name="T78" fmla="*/ 143 w 3056"/>
              <a:gd name="T79" fmla="*/ 586 h 1245"/>
              <a:gd name="T80" fmla="*/ 281 w 3056"/>
              <a:gd name="T81" fmla="*/ 495 h 1245"/>
              <a:gd name="T82" fmla="*/ 353 w 3056"/>
              <a:gd name="T83" fmla="*/ 393 h 1245"/>
              <a:gd name="T84" fmla="*/ 400 w 3056"/>
              <a:gd name="T85" fmla="*/ 400 h 1245"/>
              <a:gd name="T86" fmla="*/ 535 w 3056"/>
              <a:gd name="T87" fmla="*/ 299 h 1245"/>
              <a:gd name="T88" fmla="*/ 529 w 3056"/>
              <a:gd name="T89" fmla="*/ 321 h 1245"/>
              <a:gd name="T90" fmla="*/ 678 w 3056"/>
              <a:gd name="T91" fmla="*/ 289 h 1245"/>
              <a:gd name="T92" fmla="*/ 774 w 3056"/>
              <a:gd name="T93" fmla="*/ 276 h 1245"/>
              <a:gd name="T94" fmla="*/ 834 w 3056"/>
              <a:gd name="T95" fmla="*/ 212 h 1245"/>
              <a:gd name="T96" fmla="*/ 970 w 3056"/>
              <a:gd name="T97" fmla="*/ 171 h 1245"/>
              <a:gd name="T98" fmla="*/ 1394 w 3056"/>
              <a:gd name="T99" fmla="*/ 164 h 1245"/>
              <a:gd name="T100" fmla="*/ 1562 w 3056"/>
              <a:gd name="T101" fmla="*/ 178 h 1245"/>
              <a:gd name="T102" fmla="*/ 1647 w 3056"/>
              <a:gd name="T103" fmla="*/ 183 h 1245"/>
              <a:gd name="T104" fmla="*/ 1744 w 3056"/>
              <a:gd name="T105" fmla="*/ 235 h 1245"/>
              <a:gd name="T106" fmla="*/ 1934 w 3056"/>
              <a:gd name="T107" fmla="*/ 287 h 1245"/>
              <a:gd name="T108" fmla="*/ 2151 w 3056"/>
              <a:gd name="T109" fmla="*/ 315 h 1245"/>
              <a:gd name="T110" fmla="*/ 2340 w 3056"/>
              <a:gd name="T111" fmla="*/ 410 h 1245"/>
              <a:gd name="T112" fmla="*/ 2480 w 3056"/>
              <a:gd name="T113" fmla="*/ 579 h 1245"/>
              <a:gd name="T114" fmla="*/ 2579 w 3056"/>
              <a:gd name="T115" fmla="*/ 636 h 1245"/>
              <a:gd name="T116" fmla="*/ 2686 w 3056"/>
              <a:gd name="T117" fmla="*/ 700 h 1245"/>
              <a:gd name="T118" fmla="*/ 2758 w 3056"/>
              <a:gd name="T119" fmla="*/ 762 h 1245"/>
              <a:gd name="T120" fmla="*/ 2822 w 3056"/>
              <a:gd name="T121" fmla="*/ 806 h 1245"/>
              <a:gd name="T122" fmla="*/ 2889 w 3056"/>
              <a:gd name="T123" fmla="*/ 922 h 1245"/>
              <a:gd name="T124" fmla="*/ 2963 w 3056"/>
              <a:gd name="T125" fmla="*/ 924 h 1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56" h="1245">
                <a:moveTo>
                  <a:pt x="3038" y="984"/>
                </a:moveTo>
                <a:cubicBezTo>
                  <a:pt x="3034" y="987"/>
                  <a:pt x="3029" y="989"/>
                  <a:pt x="3024" y="991"/>
                </a:cubicBezTo>
                <a:cubicBezTo>
                  <a:pt x="3028" y="974"/>
                  <a:pt x="3035" y="956"/>
                  <a:pt x="3044" y="940"/>
                </a:cubicBezTo>
                <a:cubicBezTo>
                  <a:pt x="3046" y="923"/>
                  <a:pt x="3046" y="923"/>
                  <a:pt x="3046" y="923"/>
                </a:cubicBezTo>
                <a:cubicBezTo>
                  <a:pt x="3040" y="927"/>
                  <a:pt x="3033" y="932"/>
                  <a:pt x="3027" y="938"/>
                </a:cubicBezTo>
                <a:cubicBezTo>
                  <a:pt x="3016" y="943"/>
                  <a:pt x="3006" y="950"/>
                  <a:pt x="2996" y="957"/>
                </a:cubicBezTo>
                <a:cubicBezTo>
                  <a:pt x="2996" y="953"/>
                  <a:pt x="2996" y="950"/>
                  <a:pt x="2995" y="947"/>
                </a:cubicBezTo>
                <a:cubicBezTo>
                  <a:pt x="3005" y="934"/>
                  <a:pt x="3013" y="920"/>
                  <a:pt x="3019" y="904"/>
                </a:cubicBezTo>
                <a:cubicBezTo>
                  <a:pt x="3027" y="880"/>
                  <a:pt x="3038" y="864"/>
                  <a:pt x="3056" y="851"/>
                </a:cubicBezTo>
                <a:cubicBezTo>
                  <a:pt x="3056" y="847"/>
                  <a:pt x="3056" y="847"/>
                  <a:pt x="3056" y="847"/>
                </a:cubicBezTo>
                <a:cubicBezTo>
                  <a:pt x="3027" y="864"/>
                  <a:pt x="3009" y="894"/>
                  <a:pt x="2988" y="920"/>
                </a:cubicBezTo>
                <a:cubicBezTo>
                  <a:pt x="2985" y="915"/>
                  <a:pt x="2982" y="910"/>
                  <a:pt x="2978" y="905"/>
                </a:cubicBezTo>
                <a:cubicBezTo>
                  <a:pt x="2987" y="889"/>
                  <a:pt x="2991" y="873"/>
                  <a:pt x="2982" y="856"/>
                </a:cubicBezTo>
                <a:cubicBezTo>
                  <a:pt x="2981" y="883"/>
                  <a:pt x="2966" y="904"/>
                  <a:pt x="2944" y="916"/>
                </a:cubicBezTo>
                <a:cubicBezTo>
                  <a:pt x="2944" y="906"/>
                  <a:pt x="2944" y="897"/>
                  <a:pt x="2941" y="887"/>
                </a:cubicBezTo>
                <a:cubicBezTo>
                  <a:pt x="2941" y="887"/>
                  <a:pt x="2942" y="887"/>
                  <a:pt x="2942" y="887"/>
                </a:cubicBezTo>
                <a:cubicBezTo>
                  <a:pt x="2942" y="887"/>
                  <a:pt x="2941" y="887"/>
                  <a:pt x="2941" y="887"/>
                </a:cubicBezTo>
                <a:cubicBezTo>
                  <a:pt x="2939" y="879"/>
                  <a:pt x="2934" y="871"/>
                  <a:pt x="2926" y="862"/>
                </a:cubicBezTo>
                <a:cubicBezTo>
                  <a:pt x="2926" y="857"/>
                  <a:pt x="2924" y="852"/>
                  <a:pt x="2920" y="846"/>
                </a:cubicBezTo>
                <a:cubicBezTo>
                  <a:pt x="2925" y="871"/>
                  <a:pt x="2900" y="890"/>
                  <a:pt x="2876" y="901"/>
                </a:cubicBezTo>
                <a:cubicBezTo>
                  <a:pt x="2880" y="881"/>
                  <a:pt x="2888" y="862"/>
                  <a:pt x="2898" y="845"/>
                </a:cubicBezTo>
                <a:cubicBezTo>
                  <a:pt x="2916" y="835"/>
                  <a:pt x="2936" y="828"/>
                  <a:pt x="2957" y="821"/>
                </a:cubicBezTo>
                <a:cubicBezTo>
                  <a:pt x="2939" y="824"/>
                  <a:pt x="2923" y="829"/>
                  <a:pt x="2908" y="834"/>
                </a:cubicBezTo>
                <a:cubicBezTo>
                  <a:pt x="2926" y="813"/>
                  <a:pt x="2939" y="790"/>
                  <a:pt x="2926" y="766"/>
                </a:cubicBezTo>
                <a:cubicBezTo>
                  <a:pt x="2925" y="803"/>
                  <a:pt x="2898" y="828"/>
                  <a:pt x="2860" y="835"/>
                </a:cubicBezTo>
                <a:cubicBezTo>
                  <a:pt x="2862" y="832"/>
                  <a:pt x="2864" y="829"/>
                  <a:pt x="2865" y="825"/>
                </a:cubicBezTo>
                <a:cubicBezTo>
                  <a:pt x="2871" y="820"/>
                  <a:pt x="2879" y="815"/>
                  <a:pt x="2888" y="813"/>
                </a:cubicBezTo>
                <a:cubicBezTo>
                  <a:pt x="2882" y="813"/>
                  <a:pt x="2876" y="814"/>
                  <a:pt x="2870" y="815"/>
                </a:cubicBezTo>
                <a:cubicBezTo>
                  <a:pt x="2870" y="814"/>
                  <a:pt x="2870" y="814"/>
                  <a:pt x="2870" y="813"/>
                </a:cubicBezTo>
                <a:cubicBezTo>
                  <a:pt x="2872" y="808"/>
                  <a:pt x="2874" y="804"/>
                  <a:pt x="2876" y="799"/>
                </a:cubicBezTo>
                <a:cubicBezTo>
                  <a:pt x="2879" y="798"/>
                  <a:pt x="2883" y="798"/>
                  <a:pt x="2886" y="797"/>
                </a:cubicBezTo>
                <a:cubicBezTo>
                  <a:pt x="2883" y="797"/>
                  <a:pt x="2880" y="797"/>
                  <a:pt x="2877" y="797"/>
                </a:cubicBezTo>
                <a:cubicBezTo>
                  <a:pt x="2889" y="773"/>
                  <a:pt x="2905" y="759"/>
                  <a:pt x="2934" y="745"/>
                </a:cubicBezTo>
                <a:cubicBezTo>
                  <a:pt x="2902" y="753"/>
                  <a:pt x="2882" y="775"/>
                  <a:pt x="2863" y="799"/>
                </a:cubicBezTo>
                <a:cubicBezTo>
                  <a:pt x="2863" y="799"/>
                  <a:pt x="2862" y="799"/>
                  <a:pt x="2861" y="799"/>
                </a:cubicBezTo>
                <a:cubicBezTo>
                  <a:pt x="2871" y="786"/>
                  <a:pt x="2875" y="772"/>
                  <a:pt x="2865" y="757"/>
                </a:cubicBezTo>
                <a:cubicBezTo>
                  <a:pt x="2869" y="780"/>
                  <a:pt x="2847" y="798"/>
                  <a:pt x="2825" y="809"/>
                </a:cubicBezTo>
                <a:cubicBezTo>
                  <a:pt x="2824" y="808"/>
                  <a:pt x="2823" y="807"/>
                  <a:pt x="2822" y="806"/>
                </a:cubicBezTo>
                <a:cubicBezTo>
                  <a:pt x="2826" y="788"/>
                  <a:pt x="2833" y="771"/>
                  <a:pt x="2843" y="755"/>
                </a:cubicBezTo>
                <a:cubicBezTo>
                  <a:pt x="2860" y="746"/>
                  <a:pt x="2880" y="738"/>
                  <a:pt x="2901" y="731"/>
                </a:cubicBezTo>
                <a:cubicBezTo>
                  <a:pt x="2882" y="735"/>
                  <a:pt x="2865" y="739"/>
                  <a:pt x="2849" y="746"/>
                </a:cubicBezTo>
                <a:cubicBezTo>
                  <a:pt x="2851" y="743"/>
                  <a:pt x="2853" y="740"/>
                  <a:pt x="2855" y="737"/>
                </a:cubicBezTo>
                <a:cubicBezTo>
                  <a:pt x="2845" y="740"/>
                  <a:pt x="2834" y="748"/>
                  <a:pt x="2824" y="757"/>
                </a:cubicBezTo>
                <a:cubicBezTo>
                  <a:pt x="2823" y="758"/>
                  <a:pt x="2822" y="758"/>
                  <a:pt x="2821" y="759"/>
                </a:cubicBezTo>
                <a:cubicBezTo>
                  <a:pt x="2820" y="753"/>
                  <a:pt x="2819" y="748"/>
                  <a:pt x="2816" y="743"/>
                </a:cubicBezTo>
                <a:cubicBezTo>
                  <a:pt x="2816" y="750"/>
                  <a:pt x="2814" y="757"/>
                  <a:pt x="2812" y="764"/>
                </a:cubicBezTo>
                <a:cubicBezTo>
                  <a:pt x="2805" y="768"/>
                  <a:pt x="2799" y="772"/>
                  <a:pt x="2792" y="776"/>
                </a:cubicBezTo>
                <a:cubicBezTo>
                  <a:pt x="2792" y="773"/>
                  <a:pt x="2792" y="770"/>
                  <a:pt x="2791" y="767"/>
                </a:cubicBezTo>
                <a:cubicBezTo>
                  <a:pt x="2801" y="754"/>
                  <a:pt x="2809" y="740"/>
                  <a:pt x="2815" y="723"/>
                </a:cubicBezTo>
                <a:cubicBezTo>
                  <a:pt x="2827" y="690"/>
                  <a:pt x="2844" y="672"/>
                  <a:pt x="2879" y="655"/>
                </a:cubicBezTo>
                <a:cubicBezTo>
                  <a:pt x="2835" y="667"/>
                  <a:pt x="2813" y="704"/>
                  <a:pt x="2787" y="736"/>
                </a:cubicBezTo>
                <a:cubicBezTo>
                  <a:pt x="2786" y="734"/>
                  <a:pt x="2785" y="731"/>
                  <a:pt x="2784" y="729"/>
                </a:cubicBezTo>
                <a:cubicBezTo>
                  <a:pt x="2784" y="732"/>
                  <a:pt x="2783" y="735"/>
                  <a:pt x="2783" y="738"/>
                </a:cubicBezTo>
                <a:cubicBezTo>
                  <a:pt x="2779" y="731"/>
                  <a:pt x="2774" y="724"/>
                  <a:pt x="2766" y="716"/>
                </a:cubicBezTo>
                <a:cubicBezTo>
                  <a:pt x="2774" y="713"/>
                  <a:pt x="2782" y="710"/>
                  <a:pt x="2791" y="708"/>
                </a:cubicBezTo>
                <a:cubicBezTo>
                  <a:pt x="2772" y="711"/>
                  <a:pt x="2755" y="715"/>
                  <a:pt x="2740" y="721"/>
                </a:cubicBezTo>
                <a:cubicBezTo>
                  <a:pt x="2740" y="721"/>
                  <a:pt x="2740" y="720"/>
                  <a:pt x="2740" y="720"/>
                </a:cubicBezTo>
                <a:cubicBezTo>
                  <a:pt x="2742" y="718"/>
                  <a:pt x="2743" y="716"/>
                  <a:pt x="2745" y="714"/>
                </a:cubicBezTo>
                <a:cubicBezTo>
                  <a:pt x="2743" y="714"/>
                  <a:pt x="2741" y="715"/>
                  <a:pt x="2740" y="715"/>
                </a:cubicBezTo>
                <a:cubicBezTo>
                  <a:pt x="2739" y="711"/>
                  <a:pt x="2738" y="707"/>
                  <a:pt x="2736" y="702"/>
                </a:cubicBezTo>
                <a:cubicBezTo>
                  <a:pt x="2743" y="699"/>
                  <a:pt x="2751" y="697"/>
                  <a:pt x="2759" y="694"/>
                </a:cubicBezTo>
                <a:cubicBezTo>
                  <a:pt x="2750" y="696"/>
                  <a:pt x="2742" y="697"/>
                  <a:pt x="2735" y="699"/>
                </a:cubicBezTo>
                <a:cubicBezTo>
                  <a:pt x="2734" y="699"/>
                  <a:pt x="2734" y="699"/>
                  <a:pt x="2734" y="698"/>
                </a:cubicBezTo>
                <a:cubicBezTo>
                  <a:pt x="2748" y="681"/>
                  <a:pt x="2757" y="661"/>
                  <a:pt x="2749" y="642"/>
                </a:cubicBezTo>
                <a:cubicBezTo>
                  <a:pt x="2755" y="638"/>
                  <a:pt x="2761" y="635"/>
                  <a:pt x="2768" y="631"/>
                </a:cubicBezTo>
                <a:cubicBezTo>
                  <a:pt x="2761" y="633"/>
                  <a:pt x="2754" y="636"/>
                  <a:pt x="2748" y="639"/>
                </a:cubicBezTo>
                <a:cubicBezTo>
                  <a:pt x="2748" y="638"/>
                  <a:pt x="2747" y="638"/>
                  <a:pt x="2747" y="637"/>
                </a:cubicBezTo>
                <a:cubicBezTo>
                  <a:pt x="2747" y="638"/>
                  <a:pt x="2747" y="639"/>
                  <a:pt x="2747" y="640"/>
                </a:cubicBezTo>
                <a:cubicBezTo>
                  <a:pt x="2727" y="651"/>
                  <a:pt x="2712" y="667"/>
                  <a:pt x="2698" y="685"/>
                </a:cubicBezTo>
                <a:cubicBezTo>
                  <a:pt x="2695" y="685"/>
                  <a:pt x="2692" y="685"/>
                  <a:pt x="2689" y="686"/>
                </a:cubicBezTo>
                <a:cubicBezTo>
                  <a:pt x="2689" y="682"/>
                  <a:pt x="2689" y="677"/>
                  <a:pt x="2688" y="673"/>
                </a:cubicBezTo>
                <a:cubicBezTo>
                  <a:pt x="2694" y="671"/>
                  <a:pt x="2701" y="669"/>
                  <a:pt x="2707" y="668"/>
                </a:cubicBezTo>
                <a:cubicBezTo>
                  <a:pt x="2700" y="668"/>
                  <a:pt x="2693" y="668"/>
                  <a:pt x="2686" y="669"/>
                </a:cubicBezTo>
                <a:cubicBezTo>
                  <a:pt x="2686" y="668"/>
                  <a:pt x="2685" y="666"/>
                  <a:pt x="2685" y="665"/>
                </a:cubicBezTo>
                <a:cubicBezTo>
                  <a:pt x="2688" y="661"/>
                  <a:pt x="2689" y="656"/>
                  <a:pt x="2690" y="652"/>
                </a:cubicBezTo>
                <a:cubicBezTo>
                  <a:pt x="2701" y="638"/>
                  <a:pt x="2715" y="628"/>
                  <a:pt x="2736" y="618"/>
                </a:cubicBezTo>
                <a:cubicBezTo>
                  <a:pt x="2718" y="623"/>
                  <a:pt x="2704" y="632"/>
                  <a:pt x="2691" y="644"/>
                </a:cubicBezTo>
                <a:cubicBezTo>
                  <a:pt x="2691" y="638"/>
                  <a:pt x="2689" y="633"/>
                  <a:pt x="2685" y="628"/>
                </a:cubicBezTo>
                <a:cubicBezTo>
                  <a:pt x="2690" y="652"/>
                  <a:pt x="2665" y="671"/>
                  <a:pt x="2641" y="682"/>
                </a:cubicBezTo>
                <a:cubicBezTo>
                  <a:pt x="2645" y="662"/>
                  <a:pt x="2653" y="643"/>
                  <a:pt x="2663" y="626"/>
                </a:cubicBezTo>
                <a:cubicBezTo>
                  <a:pt x="2681" y="617"/>
                  <a:pt x="2701" y="609"/>
                  <a:pt x="2722" y="602"/>
                </a:cubicBezTo>
                <a:cubicBezTo>
                  <a:pt x="2702" y="605"/>
                  <a:pt x="2685" y="610"/>
                  <a:pt x="2670" y="616"/>
                </a:cubicBezTo>
                <a:cubicBezTo>
                  <a:pt x="2672" y="614"/>
                  <a:pt x="2674" y="611"/>
                  <a:pt x="2676" y="608"/>
                </a:cubicBezTo>
                <a:cubicBezTo>
                  <a:pt x="2665" y="611"/>
                  <a:pt x="2654" y="619"/>
                  <a:pt x="2644" y="628"/>
                </a:cubicBezTo>
                <a:cubicBezTo>
                  <a:pt x="2641" y="630"/>
                  <a:pt x="2637" y="632"/>
                  <a:pt x="2634" y="634"/>
                </a:cubicBezTo>
                <a:cubicBezTo>
                  <a:pt x="2626" y="636"/>
                  <a:pt x="2619" y="638"/>
                  <a:pt x="2612" y="641"/>
                </a:cubicBezTo>
                <a:cubicBezTo>
                  <a:pt x="2612" y="640"/>
                  <a:pt x="2612" y="639"/>
                  <a:pt x="2612" y="638"/>
                </a:cubicBezTo>
                <a:cubicBezTo>
                  <a:pt x="2621" y="625"/>
                  <a:pt x="2629" y="611"/>
                  <a:pt x="2635" y="594"/>
                </a:cubicBezTo>
                <a:cubicBezTo>
                  <a:pt x="2647" y="561"/>
                  <a:pt x="2664" y="543"/>
                  <a:pt x="2699" y="526"/>
                </a:cubicBezTo>
                <a:cubicBezTo>
                  <a:pt x="2654" y="538"/>
                  <a:pt x="2632" y="578"/>
                  <a:pt x="2604" y="611"/>
                </a:cubicBezTo>
                <a:cubicBezTo>
                  <a:pt x="2601" y="604"/>
                  <a:pt x="2595" y="597"/>
                  <a:pt x="2588" y="589"/>
                </a:cubicBezTo>
                <a:cubicBezTo>
                  <a:pt x="2599" y="574"/>
                  <a:pt x="2614" y="563"/>
                  <a:pt x="2636" y="552"/>
                </a:cubicBezTo>
                <a:cubicBezTo>
                  <a:pt x="2602" y="561"/>
                  <a:pt x="2581" y="587"/>
                  <a:pt x="2560" y="612"/>
                </a:cubicBezTo>
                <a:cubicBezTo>
                  <a:pt x="2560" y="611"/>
                  <a:pt x="2560" y="610"/>
                  <a:pt x="2561" y="609"/>
                </a:cubicBezTo>
                <a:cubicBezTo>
                  <a:pt x="2582" y="587"/>
                  <a:pt x="2598" y="561"/>
                  <a:pt x="2584" y="535"/>
                </a:cubicBezTo>
                <a:cubicBezTo>
                  <a:pt x="2584" y="556"/>
                  <a:pt x="2575" y="574"/>
                  <a:pt x="2560" y="586"/>
                </a:cubicBezTo>
                <a:cubicBezTo>
                  <a:pt x="2558" y="576"/>
                  <a:pt x="2554" y="565"/>
                  <a:pt x="2542" y="552"/>
                </a:cubicBezTo>
                <a:cubicBezTo>
                  <a:pt x="2550" y="563"/>
                  <a:pt x="2550" y="574"/>
                  <a:pt x="2546" y="583"/>
                </a:cubicBezTo>
                <a:cubicBezTo>
                  <a:pt x="2527" y="583"/>
                  <a:pt x="2506" y="587"/>
                  <a:pt x="2494" y="600"/>
                </a:cubicBezTo>
                <a:cubicBezTo>
                  <a:pt x="2493" y="599"/>
                  <a:pt x="2493" y="598"/>
                  <a:pt x="2493" y="598"/>
                </a:cubicBezTo>
                <a:cubicBezTo>
                  <a:pt x="2494" y="594"/>
                  <a:pt x="2496" y="591"/>
                  <a:pt x="2499" y="588"/>
                </a:cubicBezTo>
                <a:cubicBezTo>
                  <a:pt x="2502" y="585"/>
                  <a:pt x="2505" y="583"/>
                  <a:pt x="2508" y="580"/>
                </a:cubicBezTo>
                <a:cubicBezTo>
                  <a:pt x="2519" y="573"/>
                  <a:pt x="2533" y="568"/>
                  <a:pt x="2544" y="566"/>
                </a:cubicBezTo>
                <a:cubicBezTo>
                  <a:pt x="2535" y="566"/>
                  <a:pt x="2527" y="567"/>
                  <a:pt x="2519" y="568"/>
                </a:cubicBezTo>
                <a:cubicBezTo>
                  <a:pt x="2528" y="557"/>
                  <a:pt x="2532" y="544"/>
                  <a:pt x="2525" y="530"/>
                </a:cubicBezTo>
                <a:cubicBezTo>
                  <a:pt x="2531" y="522"/>
                  <a:pt x="2537" y="515"/>
                  <a:pt x="2541" y="507"/>
                </a:cubicBezTo>
                <a:cubicBezTo>
                  <a:pt x="2547" y="505"/>
                  <a:pt x="2553" y="502"/>
                  <a:pt x="2559" y="500"/>
                </a:cubicBezTo>
                <a:cubicBezTo>
                  <a:pt x="2553" y="502"/>
                  <a:pt x="2548" y="503"/>
                  <a:pt x="2542" y="504"/>
                </a:cubicBezTo>
                <a:cubicBezTo>
                  <a:pt x="2548" y="491"/>
                  <a:pt x="2549" y="477"/>
                  <a:pt x="2542" y="463"/>
                </a:cubicBezTo>
                <a:cubicBezTo>
                  <a:pt x="2542" y="482"/>
                  <a:pt x="2535" y="497"/>
                  <a:pt x="2523" y="509"/>
                </a:cubicBezTo>
                <a:cubicBezTo>
                  <a:pt x="2517" y="511"/>
                  <a:pt x="2512" y="513"/>
                  <a:pt x="2507" y="515"/>
                </a:cubicBezTo>
                <a:cubicBezTo>
                  <a:pt x="2509" y="512"/>
                  <a:pt x="2511" y="509"/>
                  <a:pt x="2513" y="507"/>
                </a:cubicBezTo>
                <a:cubicBezTo>
                  <a:pt x="2510" y="508"/>
                  <a:pt x="2507" y="509"/>
                  <a:pt x="2504" y="510"/>
                </a:cubicBezTo>
                <a:cubicBezTo>
                  <a:pt x="2488" y="511"/>
                  <a:pt x="2472" y="513"/>
                  <a:pt x="2459" y="521"/>
                </a:cubicBezTo>
                <a:cubicBezTo>
                  <a:pt x="2462" y="517"/>
                  <a:pt x="2464" y="512"/>
                  <a:pt x="2466" y="508"/>
                </a:cubicBezTo>
                <a:cubicBezTo>
                  <a:pt x="2477" y="501"/>
                  <a:pt x="2490" y="496"/>
                  <a:pt x="2502" y="494"/>
                </a:cubicBezTo>
                <a:cubicBezTo>
                  <a:pt x="2493" y="494"/>
                  <a:pt x="2485" y="495"/>
                  <a:pt x="2477" y="496"/>
                </a:cubicBezTo>
                <a:cubicBezTo>
                  <a:pt x="2484" y="487"/>
                  <a:pt x="2488" y="477"/>
                  <a:pt x="2486" y="466"/>
                </a:cubicBezTo>
                <a:cubicBezTo>
                  <a:pt x="2497" y="448"/>
                  <a:pt x="2512" y="436"/>
                  <a:pt x="2537" y="424"/>
                </a:cubicBezTo>
                <a:cubicBezTo>
                  <a:pt x="2514" y="430"/>
                  <a:pt x="2497" y="443"/>
                  <a:pt x="2483" y="458"/>
                </a:cubicBezTo>
                <a:cubicBezTo>
                  <a:pt x="2482" y="457"/>
                  <a:pt x="2481" y="455"/>
                  <a:pt x="2480" y="454"/>
                </a:cubicBezTo>
                <a:cubicBezTo>
                  <a:pt x="2481" y="456"/>
                  <a:pt x="2481" y="458"/>
                  <a:pt x="2481" y="460"/>
                </a:cubicBezTo>
                <a:cubicBezTo>
                  <a:pt x="2469" y="474"/>
                  <a:pt x="2458" y="489"/>
                  <a:pt x="2447" y="503"/>
                </a:cubicBezTo>
                <a:cubicBezTo>
                  <a:pt x="2444" y="504"/>
                  <a:pt x="2442" y="505"/>
                  <a:pt x="2440" y="506"/>
                </a:cubicBezTo>
                <a:cubicBezTo>
                  <a:pt x="2439" y="505"/>
                  <a:pt x="2439" y="503"/>
                  <a:pt x="2438" y="502"/>
                </a:cubicBezTo>
                <a:cubicBezTo>
                  <a:pt x="2442" y="485"/>
                  <a:pt x="2449" y="468"/>
                  <a:pt x="2459" y="452"/>
                </a:cubicBezTo>
                <a:cubicBezTo>
                  <a:pt x="2476" y="443"/>
                  <a:pt x="2496" y="435"/>
                  <a:pt x="2517" y="428"/>
                </a:cubicBezTo>
                <a:cubicBezTo>
                  <a:pt x="2498" y="432"/>
                  <a:pt x="2481" y="437"/>
                  <a:pt x="2465" y="443"/>
                </a:cubicBezTo>
                <a:cubicBezTo>
                  <a:pt x="2467" y="440"/>
                  <a:pt x="2469" y="437"/>
                  <a:pt x="2471" y="435"/>
                </a:cubicBezTo>
                <a:cubicBezTo>
                  <a:pt x="2460" y="437"/>
                  <a:pt x="2449" y="445"/>
                  <a:pt x="2439" y="454"/>
                </a:cubicBezTo>
                <a:cubicBezTo>
                  <a:pt x="2428" y="460"/>
                  <a:pt x="2418" y="466"/>
                  <a:pt x="2408" y="473"/>
                </a:cubicBezTo>
                <a:cubicBezTo>
                  <a:pt x="2408" y="472"/>
                  <a:pt x="2408" y="470"/>
                  <a:pt x="2408" y="469"/>
                </a:cubicBezTo>
                <a:cubicBezTo>
                  <a:pt x="2423" y="447"/>
                  <a:pt x="2441" y="420"/>
                  <a:pt x="2442" y="396"/>
                </a:cubicBezTo>
                <a:cubicBezTo>
                  <a:pt x="2454" y="377"/>
                  <a:pt x="2469" y="364"/>
                  <a:pt x="2494" y="352"/>
                </a:cubicBezTo>
                <a:cubicBezTo>
                  <a:pt x="2472" y="358"/>
                  <a:pt x="2456" y="370"/>
                  <a:pt x="2442" y="385"/>
                </a:cubicBezTo>
                <a:cubicBezTo>
                  <a:pt x="2440" y="377"/>
                  <a:pt x="2437" y="370"/>
                  <a:pt x="2431" y="363"/>
                </a:cubicBezTo>
                <a:cubicBezTo>
                  <a:pt x="2434" y="375"/>
                  <a:pt x="2433" y="388"/>
                  <a:pt x="2430" y="399"/>
                </a:cubicBezTo>
                <a:cubicBezTo>
                  <a:pt x="2420" y="411"/>
                  <a:pt x="2411" y="423"/>
                  <a:pt x="2401" y="435"/>
                </a:cubicBezTo>
                <a:cubicBezTo>
                  <a:pt x="2400" y="436"/>
                  <a:pt x="2400" y="436"/>
                  <a:pt x="2399" y="436"/>
                </a:cubicBezTo>
                <a:cubicBezTo>
                  <a:pt x="2397" y="433"/>
                  <a:pt x="2395" y="429"/>
                  <a:pt x="2393" y="426"/>
                </a:cubicBezTo>
                <a:cubicBezTo>
                  <a:pt x="2396" y="422"/>
                  <a:pt x="2401" y="419"/>
                  <a:pt x="2406" y="417"/>
                </a:cubicBezTo>
                <a:cubicBezTo>
                  <a:pt x="2400" y="418"/>
                  <a:pt x="2395" y="419"/>
                  <a:pt x="2389" y="421"/>
                </a:cubicBezTo>
                <a:cubicBezTo>
                  <a:pt x="2387" y="418"/>
                  <a:pt x="2384" y="415"/>
                  <a:pt x="2381" y="412"/>
                </a:cubicBezTo>
                <a:cubicBezTo>
                  <a:pt x="2384" y="415"/>
                  <a:pt x="2386" y="418"/>
                  <a:pt x="2388" y="422"/>
                </a:cubicBezTo>
                <a:cubicBezTo>
                  <a:pt x="2375" y="427"/>
                  <a:pt x="2364" y="434"/>
                  <a:pt x="2358" y="446"/>
                </a:cubicBezTo>
                <a:cubicBezTo>
                  <a:pt x="2358" y="441"/>
                  <a:pt x="2359" y="436"/>
                  <a:pt x="2362" y="431"/>
                </a:cubicBezTo>
                <a:cubicBezTo>
                  <a:pt x="2364" y="428"/>
                  <a:pt x="2367" y="425"/>
                  <a:pt x="2369" y="422"/>
                </a:cubicBezTo>
                <a:cubicBezTo>
                  <a:pt x="2377" y="413"/>
                  <a:pt x="2389" y="405"/>
                  <a:pt x="2400" y="401"/>
                </a:cubicBezTo>
                <a:cubicBezTo>
                  <a:pt x="2391" y="402"/>
                  <a:pt x="2383" y="405"/>
                  <a:pt x="2376" y="408"/>
                </a:cubicBezTo>
                <a:cubicBezTo>
                  <a:pt x="2382" y="394"/>
                  <a:pt x="2383" y="379"/>
                  <a:pt x="2369" y="366"/>
                </a:cubicBezTo>
                <a:cubicBezTo>
                  <a:pt x="2377" y="383"/>
                  <a:pt x="2369" y="400"/>
                  <a:pt x="2356" y="414"/>
                </a:cubicBezTo>
                <a:cubicBezTo>
                  <a:pt x="2354" y="405"/>
                  <a:pt x="2351" y="396"/>
                  <a:pt x="2343" y="385"/>
                </a:cubicBezTo>
                <a:cubicBezTo>
                  <a:pt x="2344" y="380"/>
                  <a:pt x="2346" y="374"/>
                  <a:pt x="2347" y="369"/>
                </a:cubicBezTo>
                <a:cubicBezTo>
                  <a:pt x="2362" y="356"/>
                  <a:pt x="2379" y="344"/>
                  <a:pt x="2398" y="333"/>
                </a:cubicBezTo>
                <a:cubicBezTo>
                  <a:pt x="2380" y="341"/>
                  <a:pt x="2365" y="349"/>
                  <a:pt x="2351" y="358"/>
                </a:cubicBezTo>
                <a:cubicBezTo>
                  <a:pt x="2352" y="355"/>
                  <a:pt x="2354" y="352"/>
                  <a:pt x="2355" y="349"/>
                </a:cubicBezTo>
                <a:cubicBezTo>
                  <a:pt x="2345" y="354"/>
                  <a:pt x="2336" y="363"/>
                  <a:pt x="2329" y="375"/>
                </a:cubicBezTo>
                <a:cubicBezTo>
                  <a:pt x="2320" y="382"/>
                  <a:pt x="2312" y="391"/>
                  <a:pt x="2303" y="400"/>
                </a:cubicBezTo>
                <a:cubicBezTo>
                  <a:pt x="2303" y="396"/>
                  <a:pt x="2302" y="393"/>
                  <a:pt x="2301" y="390"/>
                </a:cubicBezTo>
                <a:cubicBezTo>
                  <a:pt x="2307" y="376"/>
                  <a:pt x="2310" y="361"/>
                  <a:pt x="2312" y="343"/>
                </a:cubicBezTo>
                <a:cubicBezTo>
                  <a:pt x="2315" y="308"/>
                  <a:pt x="2327" y="287"/>
                  <a:pt x="2356" y="263"/>
                </a:cubicBezTo>
                <a:cubicBezTo>
                  <a:pt x="2315" y="284"/>
                  <a:pt x="2304" y="328"/>
                  <a:pt x="2286" y="366"/>
                </a:cubicBezTo>
                <a:cubicBezTo>
                  <a:pt x="2283" y="362"/>
                  <a:pt x="2279" y="358"/>
                  <a:pt x="2274" y="354"/>
                </a:cubicBezTo>
                <a:cubicBezTo>
                  <a:pt x="2273" y="344"/>
                  <a:pt x="2270" y="335"/>
                  <a:pt x="2263" y="327"/>
                </a:cubicBezTo>
                <a:cubicBezTo>
                  <a:pt x="2264" y="334"/>
                  <a:pt x="2265" y="340"/>
                  <a:pt x="2264" y="347"/>
                </a:cubicBezTo>
                <a:cubicBezTo>
                  <a:pt x="2263" y="346"/>
                  <a:pt x="2263" y="345"/>
                  <a:pt x="2262" y="345"/>
                </a:cubicBezTo>
                <a:cubicBezTo>
                  <a:pt x="2263" y="345"/>
                  <a:pt x="2263" y="346"/>
                  <a:pt x="2264" y="347"/>
                </a:cubicBezTo>
                <a:cubicBezTo>
                  <a:pt x="2263" y="362"/>
                  <a:pt x="2257" y="376"/>
                  <a:pt x="2247" y="387"/>
                </a:cubicBezTo>
                <a:cubicBezTo>
                  <a:pt x="2239" y="361"/>
                  <a:pt x="2242" y="342"/>
                  <a:pt x="2212" y="321"/>
                </a:cubicBezTo>
                <a:cubicBezTo>
                  <a:pt x="2230" y="337"/>
                  <a:pt x="2225" y="355"/>
                  <a:pt x="2212" y="371"/>
                </a:cubicBezTo>
                <a:cubicBezTo>
                  <a:pt x="2210" y="371"/>
                  <a:pt x="2209" y="372"/>
                  <a:pt x="2208" y="372"/>
                </a:cubicBezTo>
                <a:cubicBezTo>
                  <a:pt x="2214" y="358"/>
                  <a:pt x="2214" y="343"/>
                  <a:pt x="2200" y="330"/>
                </a:cubicBezTo>
                <a:cubicBezTo>
                  <a:pt x="2211" y="353"/>
                  <a:pt x="2192" y="376"/>
                  <a:pt x="2172" y="392"/>
                </a:cubicBezTo>
                <a:cubicBezTo>
                  <a:pt x="2171" y="377"/>
                  <a:pt x="2172" y="361"/>
                  <a:pt x="2176" y="345"/>
                </a:cubicBezTo>
                <a:cubicBezTo>
                  <a:pt x="2180" y="339"/>
                  <a:pt x="2185" y="332"/>
                  <a:pt x="2189" y="324"/>
                </a:cubicBezTo>
                <a:cubicBezTo>
                  <a:pt x="2201" y="315"/>
                  <a:pt x="2215" y="306"/>
                  <a:pt x="2229" y="298"/>
                </a:cubicBezTo>
                <a:cubicBezTo>
                  <a:pt x="2216" y="303"/>
                  <a:pt x="2205" y="309"/>
                  <a:pt x="2194" y="315"/>
                </a:cubicBezTo>
                <a:cubicBezTo>
                  <a:pt x="2205" y="292"/>
                  <a:pt x="2209" y="268"/>
                  <a:pt x="2193" y="249"/>
                </a:cubicBezTo>
                <a:cubicBezTo>
                  <a:pt x="2199" y="279"/>
                  <a:pt x="2187" y="305"/>
                  <a:pt x="2163" y="321"/>
                </a:cubicBezTo>
                <a:cubicBezTo>
                  <a:pt x="2164" y="316"/>
                  <a:pt x="2164" y="310"/>
                  <a:pt x="2163" y="305"/>
                </a:cubicBezTo>
                <a:cubicBezTo>
                  <a:pt x="2165" y="304"/>
                  <a:pt x="2166" y="303"/>
                  <a:pt x="2168" y="303"/>
                </a:cubicBezTo>
                <a:cubicBezTo>
                  <a:pt x="2166" y="303"/>
                  <a:pt x="2165" y="303"/>
                  <a:pt x="2163" y="304"/>
                </a:cubicBezTo>
                <a:cubicBezTo>
                  <a:pt x="2162" y="299"/>
                  <a:pt x="2161" y="294"/>
                  <a:pt x="2158" y="289"/>
                </a:cubicBezTo>
                <a:cubicBezTo>
                  <a:pt x="2159" y="288"/>
                  <a:pt x="2160" y="288"/>
                  <a:pt x="2162" y="287"/>
                </a:cubicBezTo>
                <a:cubicBezTo>
                  <a:pt x="2160" y="287"/>
                  <a:pt x="2159" y="288"/>
                  <a:pt x="2158" y="288"/>
                </a:cubicBezTo>
                <a:cubicBezTo>
                  <a:pt x="2156" y="285"/>
                  <a:pt x="2154" y="283"/>
                  <a:pt x="2152" y="280"/>
                </a:cubicBezTo>
                <a:cubicBezTo>
                  <a:pt x="2153" y="283"/>
                  <a:pt x="2153" y="286"/>
                  <a:pt x="2154" y="289"/>
                </a:cubicBezTo>
                <a:cubicBezTo>
                  <a:pt x="2151" y="289"/>
                  <a:pt x="2148" y="290"/>
                  <a:pt x="2146" y="291"/>
                </a:cubicBezTo>
                <a:cubicBezTo>
                  <a:pt x="2151" y="265"/>
                  <a:pt x="2163" y="247"/>
                  <a:pt x="2188" y="227"/>
                </a:cubicBezTo>
                <a:cubicBezTo>
                  <a:pt x="2166" y="239"/>
                  <a:pt x="2152" y="257"/>
                  <a:pt x="2142" y="277"/>
                </a:cubicBezTo>
                <a:cubicBezTo>
                  <a:pt x="2142" y="268"/>
                  <a:pt x="2139" y="260"/>
                  <a:pt x="2130" y="252"/>
                </a:cubicBezTo>
                <a:cubicBezTo>
                  <a:pt x="2141" y="275"/>
                  <a:pt x="2122" y="298"/>
                  <a:pt x="2102" y="314"/>
                </a:cubicBezTo>
                <a:cubicBezTo>
                  <a:pt x="2102" y="313"/>
                  <a:pt x="2102" y="311"/>
                  <a:pt x="2101" y="309"/>
                </a:cubicBezTo>
                <a:cubicBezTo>
                  <a:pt x="2102" y="308"/>
                  <a:pt x="2102" y="307"/>
                  <a:pt x="2101" y="306"/>
                </a:cubicBezTo>
                <a:cubicBezTo>
                  <a:pt x="2101" y="289"/>
                  <a:pt x="2104" y="273"/>
                  <a:pt x="2108" y="257"/>
                </a:cubicBezTo>
                <a:cubicBezTo>
                  <a:pt x="2112" y="255"/>
                  <a:pt x="2115" y="253"/>
                  <a:pt x="2119" y="251"/>
                </a:cubicBezTo>
                <a:cubicBezTo>
                  <a:pt x="2116" y="252"/>
                  <a:pt x="2112" y="254"/>
                  <a:pt x="2109" y="255"/>
                </a:cubicBezTo>
                <a:cubicBezTo>
                  <a:pt x="2109" y="255"/>
                  <a:pt x="2109" y="255"/>
                  <a:pt x="2109" y="255"/>
                </a:cubicBezTo>
                <a:cubicBezTo>
                  <a:pt x="2123" y="242"/>
                  <a:pt x="2141" y="230"/>
                  <a:pt x="2159" y="220"/>
                </a:cubicBezTo>
                <a:cubicBezTo>
                  <a:pt x="2141" y="227"/>
                  <a:pt x="2126" y="235"/>
                  <a:pt x="2113" y="244"/>
                </a:cubicBezTo>
                <a:cubicBezTo>
                  <a:pt x="2114" y="241"/>
                  <a:pt x="2115" y="238"/>
                  <a:pt x="2116" y="235"/>
                </a:cubicBezTo>
                <a:cubicBezTo>
                  <a:pt x="2107" y="240"/>
                  <a:pt x="2098" y="250"/>
                  <a:pt x="2091" y="261"/>
                </a:cubicBezTo>
                <a:cubicBezTo>
                  <a:pt x="2087" y="264"/>
                  <a:pt x="2084" y="267"/>
                  <a:pt x="2080" y="271"/>
                </a:cubicBezTo>
                <a:cubicBezTo>
                  <a:pt x="2077" y="272"/>
                  <a:pt x="2075" y="274"/>
                  <a:pt x="2072" y="276"/>
                </a:cubicBezTo>
                <a:cubicBezTo>
                  <a:pt x="2074" y="272"/>
                  <a:pt x="2075" y="269"/>
                  <a:pt x="2076" y="266"/>
                </a:cubicBezTo>
                <a:cubicBezTo>
                  <a:pt x="2071" y="269"/>
                  <a:pt x="2067" y="273"/>
                  <a:pt x="2062" y="277"/>
                </a:cubicBezTo>
                <a:cubicBezTo>
                  <a:pt x="2062" y="277"/>
                  <a:pt x="2062" y="277"/>
                  <a:pt x="2062" y="277"/>
                </a:cubicBezTo>
                <a:cubicBezTo>
                  <a:pt x="2068" y="262"/>
                  <a:pt x="2072" y="247"/>
                  <a:pt x="2074" y="229"/>
                </a:cubicBezTo>
                <a:cubicBezTo>
                  <a:pt x="2077" y="194"/>
                  <a:pt x="2088" y="173"/>
                  <a:pt x="2118" y="149"/>
                </a:cubicBezTo>
                <a:cubicBezTo>
                  <a:pt x="2077" y="171"/>
                  <a:pt x="2066" y="214"/>
                  <a:pt x="2048" y="252"/>
                </a:cubicBezTo>
                <a:cubicBezTo>
                  <a:pt x="2045" y="248"/>
                  <a:pt x="2041" y="244"/>
                  <a:pt x="2036" y="241"/>
                </a:cubicBezTo>
                <a:cubicBezTo>
                  <a:pt x="2042" y="217"/>
                  <a:pt x="2054" y="200"/>
                  <a:pt x="2078" y="181"/>
                </a:cubicBezTo>
                <a:cubicBezTo>
                  <a:pt x="2054" y="193"/>
                  <a:pt x="2040" y="213"/>
                  <a:pt x="2029" y="235"/>
                </a:cubicBezTo>
                <a:cubicBezTo>
                  <a:pt x="2027" y="234"/>
                  <a:pt x="2025" y="232"/>
                  <a:pt x="2023" y="231"/>
                </a:cubicBezTo>
                <a:cubicBezTo>
                  <a:pt x="2025" y="232"/>
                  <a:pt x="2027" y="234"/>
                  <a:pt x="2029" y="235"/>
                </a:cubicBezTo>
                <a:cubicBezTo>
                  <a:pt x="2022" y="249"/>
                  <a:pt x="2017" y="263"/>
                  <a:pt x="2010" y="277"/>
                </a:cubicBezTo>
                <a:cubicBezTo>
                  <a:pt x="2002" y="254"/>
                  <a:pt x="2004" y="238"/>
                  <a:pt x="1988" y="220"/>
                </a:cubicBezTo>
                <a:cubicBezTo>
                  <a:pt x="1991" y="194"/>
                  <a:pt x="1988" y="168"/>
                  <a:pt x="1964" y="154"/>
                </a:cubicBezTo>
                <a:cubicBezTo>
                  <a:pt x="1975" y="172"/>
                  <a:pt x="1978" y="190"/>
                  <a:pt x="1974" y="207"/>
                </a:cubicBezTo>
                <a:cubicBezTo>
                  <a:pt x="1973" y="207"/>
                  <a:pt x="1973" y="207"/>
                  <a:pt x="1973" y="207"/>
                </a:cubicBezTo>
                <a:cubicBezTo>
                  <a:pt x="1973" y="207"/>
                  <a:pt x="1973" y="207"/>
                  <a:pt x="1973" y="207"/>
                </a:cubicBezTo>
                <a:cubicBezTo>
                  <a:pt x="1970" y="222"/>
                  <a:pt x="1961" y="235"/>
                  <a:pt x="1947" y="246"/>
                </a:cubicBezTo>
                <a:cubicBezTo>
                  <a:pt x="1944" y="234"/>
                  <a:pt x="1950" y="222"/>
                  <a:pt x="1959" y="213"/>
                </a:cubicBezTo>
                <a:cubicBezTo>
                  <a:pt x="1943" y="222"/>
                  <a:pt x="1927" y="236"/>
                  <a:pt x="1925" y="254"/>
                </a:cubicBezTo>
                <a:cubicBezTo>
                  <a:pt x="1923" y="249"/>
                  <a:pt x="1922" y="244"/>
                  <a:pt x="1923" y="239"/>
                </a:cubicBezTo>
                <a:cubicBezTo>
                  <a:pt x="1924" y="235"/>
                  <a:pt x="1925" y="232"/>
                  <a:pt x="1926" y="228"/>
                </a:cubicBezTo>
                <a:cubicBezTo>
                  <a:pt x="1931" y="217"/>
                  <a:pt x="1940" y="206"/>
                  <a:pt x="1948" y="199"/>
                </a:cubicBezTo>
                <a:cubicBezTo>
                  <a:pt x="1941" y="203"/>
                  <a:pt x="1934" y="208"/>
                  <a:pt x="1928" y="213"/>
                </a:cubicBezTo>
                <a:cubicBezTo>
                  <a:pt x="1929" y="197"/>
                  <a:pt x="1924" y="183"/>
                  <a:pt x="1907" y="174"/>
                </a:cubicBezTo>
                <a:cubicBezTo>
                  <a:pt x="1925" y="193"/>
                  <a:pt x="1915" y="221"/>
                  <a:pt x="1901" y="242"/>
                </a:cubicBezTo>
                <a:cubicBezTo>
                  <a:pt x="1893" y="223"/>
                  <a:pt x="1889" y="202"/>
                  <a:pt x="1888" y="183"/>
                </a:cubicBezTo>
                <a:cubicBezTo>
                  <a:pt x="1897" y="166"/>
                  <a:pt x="1909" y="150"/>
                  <a:pt x="1923" y="135"/>
                </a:cubicBezTo>
                <a:cubicBezTo>
                  <a:pt x="1908" y="147"/>
                  <a:pt x="1897" y="159"/>
                  <a:pt x="1887" y="171"/>
                </a:cubicBezTo>
                <a:cubicBezTo>
                  <a:pt x="1887" y="168"/>
                  <a:pt x="1888" y="165"/>
                  <a:pt x="1888" y="162"/>
                </a:cubicBezTo>
                <a:cubicBezTo>
                  <a:pt x="1880" y="169"/>
                  <a:pt x="1875" y="181"/>
                  <a:pt x="1873" y="193"/>
                </a:cubicBezTo>
                <a:cubicBezTo>
                  <a:pt x="1867" y="203"/>
                  <a:pt x="1862" y="214"/>
                  <a:pt x="1857" y="225"/>
                </a:cubicBezTo>
                <a:cubicBezTo>
                  <a:pt x="1855" y="222"/>
                  <a:pt x="1853" y="219"/>
                  <a:pt x="1851" y="217"/>
                </a:cubicBezTo>
                <a:cubicBezTo>
                  <a:pt x="1852" y="201"/>
                  <a:pt x="1850" y="185"/>
                  <a:pt x="1845" y="168"/>
                </a:cubicBezTo>
                <a:cubicBezTo>
                  <a:pt x="1836" y="133"/>
                  <a:pt x="1840" y="110"/>
                  <a:pt x="1859" y="79"/>
                </a:cubicBezTo>
                <a:cubicBezTo>
                  <a:pt x="1828" y="111"/>
                  <a:pt x="1833" y="155"/>
                  <a:pt x="1829" y="197"/>
                </a:cubicBezTo>
                <a:cubicBezTo>
                  <a:pt x="1823" y="193"/>
                  <a:pt x="1816" y="190"/>
                  <a:pt x="1808" y="187"/>
                </a:cubicBezTo>
                <a:cubicBezTo>
                  <a:pt x="1808" y="166"/>
                  <a:pt x="1802" y="147"/>
                  <a:pt x="1783" y="135"/>
                </a:cubicBezTo>
                <a:cubicBezTo>
                  <a:pt x="1798" y="159"/>
                  <a:pt x="1798" y="184"/>
                  <a:pt x="1785" y="205"/>
                </a:cubicBezTo>
                <a:cubicBezTo>
                  <a:pt x="1783" y="202"/>
                  <a:pt x="1780" y="198"/>
                  <a:pt x="1777" y="195"/>
                </a:cubicBezTo>
                <a:cubicBezTo>
                  <a:pt x="1777" y="194"/>
                  <a:pt x="1778" y="194"/>
                  <a:pt x="1778" y="193"/>
                </a:cubicBezTo>
                <a:cubicBezTo>
                  <a:pt x="1778" y="194"/>
                  <a:pt x="1777" y="194"/>
                  <a:pt x="1777" y="194"/>
                </a:cubicBezTo>
                <a:cubicBezTo>
                  <a:pt x="1773" y="191"/>
                  <a:pt x="1769" y="187"/>
                  <a:pt x="1763" y="184"/>
                </a:cubicBezTo>
                <a:cubicBezTo>
                  <a:pt x="1765" y="182"/>
                  <a:pt x="1766" y="181"/>
                  <a:pt x="1767" y="180"/>
                </a:cubicBezTo>
                <a:cubicBezTo>
                  <a:pt x="1766" y="181"/>
                  <a:pt x="1764" y="182"/>
                  <a:pt x="1762" y="183"/>
                </a:cubicBezTo>
                <a:cubicBezTo>
                  <a:pt x="1757" y="180"/>
                  <a:pt x="1752" y="177"/>
                  <a:pt x="1745" y="175"/>
                </a:cubicBezTo>
                <a:cubicBezTo>
                  <a:pt x="1742" y="167"/>
                  <a:pt x="1736" y="160"/>
                  <a:pt x="1726" y="155"/>
                </a:cubicBezTo>
                <a:cubicBezTo>
                  <a:pt x="1744" y="174"/>
                  <a:pt x="1734" y="202"/>
                  <a:pt x="1720" y="223"/>
                </a:cubicBezTo>
                <a:cubicBezTo>
                  <a:pt x="1720" y="221"/>
                  <a:pt x="1719" y="220"/>
                  <a:pt x="1718" y="218"/>
                </a:cubicBezTo>
                <a:cubicBezTo>
                  <a:pt x="1723" y="195"/>
                  <a:pt x="1725" y="170"/>
                  <a:pt x="1714" y="152"/>
                </a:cubicBezTo>
                <a:cubicBezTo>
                  <a:pt x="1722" y="140"/>
                  <a:pt x="1731" y="128"/>
                  <a:pt x="1742" y="116"/>
                </a:cubicBezTo>
                <a:cubicBezTo>
                  <a:pt x="1729" y="126"/>
                  <a:pt x="1719" y="137"/>
                  <a:pt x="1710" y="147"/>
                </a:cubicBezTo>
                <a:cubicBezTo>
                  <a:pt x="1709" y="146"/>
                  <a:pt x="1708" y="145"/>
                  <a:pt x="1707" y="143"/>
                </a:cubicBezTo>
                <a:cubicBezTo>
                  <a:pt x="1707" y="143"/>
                  <a:pt x="1707" y="143"/>
                  <a:pt x="1707" y="142"/>
                </a:cubicBezTo>
                <a:cubicBezTo>
                  <a:pt x="1707" y="143"/>
                  <a:pt x="1706" y="143"/>
                  <a:pt x="1706" y="143"/>
                </a:cubicBezTo>
                <a:cubicBezTo>
                  <a:pt x="1704" y="140"/>
                  <a:pt x="1701" y="138"/>
                  <a:pt x="1697" y="136"/>
                </a:cubicBezTo>
                <a:cubicBezTo>
                  <a:pt x="1699" y="140"/>
                  <a:pt x="1701" y="143"/>
                  <a:pt x="1703" y="147"/>
                </a:cubicBezTo>
                <a:cubicBezTo>
                  <a:pt x="1698" y="154"/>
                  <a:pt x="1694" y="164"/>
                  <a:pt x="1692" y="174"/>
                </a:cubicBezTo>
                <a:cubicBezTo>
                  <a:pt x="1686" y="184"/>
                  <a:pt x="1681" y="195"/>
                  <a:pt x="1676" y="205"/>
                </a:cubicBezTo>
                <a:cubicBezTo>
                  <a:pt x="1674" y="203"/>
                  <a:pt x="1672" y="200"/>
                  <a:pt x="1670" y="197"/>
                </a:cubicBezTo>
                <a:cubicBezTo>
                  <a:pt x="1670" y="196"/>
                  <a:pt x="1670" y="194"/>
                  <a:pt x="1670" y="192"/>
                </a:cubicBezTo>
                <a:cubicBezTo>
                  <a:pt x="1674" y="188"/>
                  <a:pt x="1677" y="184"/>
                  <a:pt x="1681" y="181"/>
                </a:cubicBezTo>
                <a:cubicBezTo>
                  <a:pt x="1677" y="183"/>
                  <a:pt x="1674" y="185"/>
                  <a:pt x="1670" y="188"/>
                </a:cubicBezTo>
                <a:cubicBezTo>
                  <a:pt x="1670" y="175"/>
                  <a:pt x="1668" y="162"/>
                  <a:pt x="1664" y="149"/>
                </a:cubicBezTo>
                <a:cubicBezTo>
                  <a:pt x="1655" y="114"/>
                  <a:pt x="1659" y="91"/>
                  <a:pt x="1678" y="60"/>
                </a:cubicBezTo>
                <a:cubicBezTo>
                  <a:pt x="1662" y="77"/>
                  <a:pt x="1655" y="98"/>
                  <a:pt x="1652" y="120"/>
                </a:cubicBezTo>
                <a:cubicBezTo>
                  <a:pt x="1643" y="128"/>
                  <a:pt x="1635" y="136"/>
                  <a:pt x="1628" y="144"/>
                </a:cubicBezTo>
                <a:cubicBezTo>
                  <a:pt x="1630" y="121"/>
                  <a:pt x="1625" y="98"/>
                  <a:pt x="1603" y="84"/>
                </a:cubicBezTo>
                <a:cubicBezTo>
                  <a:pt x="1622" y="115"/>
                  <a:pt x="1616" y="148"/>
                  <a:pt x="1592" y="171"/>
                </a:cubicBezTo>
                <a:cubicBezTo>
                  <a:pt x="1590" y="170"/>
                  <a:pt x="1588" y="168"/>
                  <a:pt x="1586" y="166"/>
                </a:cubicBezTo>
                <a:cubicBezTo>
                  <a:pt x="1587" y="158"/>
                  <a:pt x="1591" y="150"/>
                  <a:pt x="1598" y="143"/>
                </a:cubicBezTo>
                <a:cubicBezTo>
                  <a:pt x="1592" y="147"/>
                  <a:pt x="1585" y="151"/>
                  <a:pt x="1580" y="156"/>
                </a:cubicBezTo>
                <a:cubicBezTo>
                  <a:pt x="1579" y="154"/>
                  <a:pt x="1579" y="152"/>
                  <a:pt x="1578" y="150"/>
                </a:cubicBezTo>
                <a:cubicBezTo>
                  <a:pt x="1577" y="147"/>
                  <a:pt x="1577" y="144"/>
                  <a:pt x="1576" y="141"/>
                </a:cubicBezTo>
                <a:cubicBezTo>
                  <a:pt x="1580" y="137"/>
                  <a:pt x="1583" y="133"/>
                  <a:pt x="1587" y="130"/>
                </a:cubicBezTo>
                <a:cubicBezTo>
                  <a:pt x="1583" y="132"/>
                  <a:pt x="1579" y="134"/>
                  <a:pt x="1575" y="137"/>
                </a:cubicBezTo>
                <a:cubicBezTo>
                  <a:pt x="1570" y="109"/>
                  <a:pt x="1575" y="88"/>
                  <a:pt x="1592" y="61"/>
                </a:cubicBezTo>
                <a:cubicBezTo>
                  <a:pt x="1574" y="80"/>
                  <a:pt x="1568" y="103"/>
                  <a:pt x="1565" y="127"/>
                </a:cubicBezTo>
                <a:cubicBezTo>
                  <a:pt x="1563" y="118"/>
                  <a:pt x="1557" y="110"/>
                  <a:pt x="1546" y="105"/>
                </a:cubicBezTo>
                <a:cubicBezTo>
                  <a:pt x="1563" y="123"/>
                  <a:pt x="1555" y="149"/>
                  <a:pt x="1542" y="169"/>
                </a:cubicBezTo>
                <a:cubicBezTo>
                  <a:pt x="1541" y="169"/>
                  <a:pt x="1540" y="168"/>
                  <a:pt x="1538" y="168"/>
                </a:cubicBezTo>
                <a:cubicBezTo>
                  <a:pt x="1531" y="150"/>
                  <a:pt x="1528" y="131"/>
                  <a:pt x="1526" y="113"/>
                </a:cubicBezTo>
                <a:cubicBezTo>
                  <a:pt x="1536" y="97"/>
                  <a:pt x="1548" y="81"/>
                  <a:pt x="1562" y="66"/>
                </a:cubicBezTo>
                <a:cubicBezTo>
                  <a:pt x="1547" y="77"/>
                  <a:pt x="1536" y="90"/>
                  <a:pt x="1526" y="102"/>
                </a:cubicBezTo>
                <a:cubicBezTo>
                  <a:pt x="1526" y="99"/>
                  <a:pt x="1526" y="95"/>
                  <a:pt x="1527" y="92"/>
                </a:cubicBezTo>
                <a:cubicBezTo>
                  <a:pt x="1519" y="100"/>
                  <a:pt x="1514" y="111"/>
                  <a:pt x="1511" y="124"/>
                </a:cubicBezTo>
                <a:cubicBezTo>
                  <a:pt x="1506" y="134"/>
                  <a:pt x="1500" y="144"/>
                  <a:pt x="1496" y="155"/>
                </a:cubicBezTo>
                <a:cubicBezTo>
                  <a:pt x="1494" y="152"/>
                  <a:pt x="1492" y="150"/>
                  <a:pt x="1490" y="147"/>
                </a:cubicBezTo>
                <a:cubicBezTo>
                  <a:pt x="1491" y="132"/>
                  <a:pt x="1489" y="116"/>
                  <a:pt x="1484" y="99"/>
                </a:cubicBezTo>
                <a:cubicBezTo>
                  <a:pt x="1475" y="64"/>
                  <a:pt x="1479" y="40"/>
                  <a:pt x="1498" y="10"/>
                </a:cubicBezTo>
                <a:cubicBezTo>
                  <a:pt x="1467" y="41"/>
                  <a:pt x="1472" y="86"/>
                  <a:pt x="1468" y="127"/>
                </a:cubicBezTo>
                <a:cubicBezTo>
                  <a:pt x="1460" y="122"/>
                  <a:pt x="1450" y="118"/>
                  <a:pt x="1437" y="114"/>
                </a:cubicBezTo>
                <a:cubicBezTo>
                  <a:pt x="1450" y="118"/>
                  <a:pt x="1460" y="125"/>
                  <a:pt x="1467" y="133"/>
                </a:cubicBezTo>
                <a:cubicBezTo>
                  <a:pt x="1466" y="143"/>
                  <a:pt x="1464" y="152"/>
                  <a:pt x="1461" y="161"/>
                </a:cubicBezTo>
                <a:cubicBezTo>
                  <a:pt x="1455" y="155"/>
                  <a:pt x="1450" y="149"/>
                  <a:pt x="1450" y="141"/>
                </a:cubicBezTo>
                <a:cubicBezTo>
                  <a:pt x="1446" y="150"/>
                  <a:pt x="1445" y="159"/>
                  <a:pt x="1447" y="169"/>
                </a:cubicBezTo>
                <a:cubicBezTo>
                  <a:pt x="1440" y="161"/>
                  <a:pt x="1435" y="154"/>
                  <a:pt x="1431" y="147"/>
                </a:cubicBezTo>
                <a:cubicBezTo>
                  <a:pt x="1435" y="119"/>
                  <a:pt x="1433" y="91"/>
                  <a:pt x="1408" y="75"/>
                </a:cubicBezTo>
                <a:cubicBezTo>
                  <a:pt x="1419" y="93"/>
                  <a:pt x="1421" y="111"/>
                  <a:pt x="1417" y="127"/>
                </a:cubicBezTo>
                <a:cubicBezTo>
                  <a:pt x="1410" y="119"/>
                  <a:pt x="1400" y="111"/>
                  <a:pt x="1382" y="105"/>
                </a:cubicBezTo>
                <a:cubicBezTo>
                  <a:pt x="1397" y="112"/>
                  <a:pt x="1402" y="122"/>
                  <a:pt x="1403" y="134"/>
                </a:cubicBezTo>
                <a:cubicBezTo>
                  <a:pt x="1386" y="143"/>
                  <a:pt x="1370" y="157"/>
                  <a:pt x="1368" y="175"/>
                </a:cubicBezTo>
                <a:cubicBezTo>
                  <a:pt x="1366" y="170"/>
                  <a:pt x="1366" y="165"/>
                  <a:pt x="1367" y="160"/>
                </a:cubicBezTo>
                <a:cubicBezTo>
                  <a:pt x="1368" y="156"/>
                  <a:pt x="1369" y="153"/>
                  <a:pt x="1370" y="149"/>
                </a:cubicBezTo>
                <a:cubicBezTo>
                  <a:pt x="1374" y="138"/>
                  <a:pt x="1383" y="128"/>
                  <a:pt x="1392" y="121"/>
                </a:cubicBezTo>
                <a:cubicBezTo>
                  <a:pt x="1384" y="124"/>
                  <a:pt x="1378" y="129"/>
                  <a:pt x="1372" y="134"/>
                </a:cubicBezTo>
                <a:cubicBezTo>
                  <a:pt x="1373" y="118"/>
                  <a:pt x="1368" y="104"/>
                  <a:pt x="1350" y="95"/>
                </a:cubicBezTo>
                <a:cubicBezTo>
                  <a:pt x="1368" y="114"/>
                  <a:pt x="1359" y="142"/>
                  <a:pt x="1345" y="163"/>
                </a:cubicBezTo>
                <a:cubicBezTo>
                  <a:pt x="1337" y="144"/>
                  <a:pt x="1332" y="123"/>
                  <a:pt x="1331" y="104"/>
                </a:cubicBezTo>
                <a:cubicBezTo>
                  <a:pt x="1340" y="88"/>
                  <a:pt x="1353" y="72"/>
                  <a:pt x="1366" y="56"/>
                </a:cubicBezTo>
                <a:cubicBezTo>
                  <a:pt x="1352" y="68"/>
                  <a:pt x="1341" y="80"/>
                  <a:pt x="1331" y="93"/>
                </a:cubicBezTo>
                <a:cubicBezTo>
                  <a:pt x="1331" y="89"/>
                  <a:pt x="1331" y="86"/>
                  <a:pt x="1331" y="83"/>
                </a:cubicBezTo>
                <a:cubicBezTo>
                  <a:pt x="1324" y="90"/>
                  <a:pt x="1319" y="102"/>
                  <a:pt x="1316" y="115"/>
                </a:cubicBezTo>
                <a:cubicBezTo>
                  <a:pt x="1310" y="125"/>
                  <a:pt x="1305" y="135"/>
                  <a:pt x="1301" y="146"/>
                </a:cubicBezTo>
                <a:cubicBezTo>
                  <a:pt x="1299" y="143"/>
                  <a:pt x="1297" y="140"/>
                  <a:pt x="1295" y="138"/>
                </a:cubicBezTo>
                <a:cubicBezTo>
                  <a:pt x="1295" y="122"/>
                  <a:pt x="1293" y="106"/>
                  <a:pt x="1289" y="89"/>
                </a:cubicBezTo>
                <a:cubicBezTo>
                  <a:pt x="1280" y="54"/>
                  <a:pt x="1283" y="31"/>
                  <a:pt x="1303" y="0"/>
                </a:cubicBezTo>
                <a:cubicBezTo>
                  <a:pt x="1272" y="32"/>
                  <a:pt x="1276" y="77"/>
                  <a:pt x="1272" y="118"/>
                </a:cubicBezTo>
                <a:cubicBezTo>
                  <a:pt x="1264" y="113"/>
                  <a:pt x="1255" y="108"/>
                  <a:pt x="1242" y="105"/>
                </a:cubicBezTo>
                <a:cubicBezTo>
                  <a:pt x="1255" y="109"/>
                  <a:pt x="1265" y="115"/>
                  <a:pt x="1272" y="123"/>
                </a:cubicBezTo>
                <a:cubicBezTo>
                  <a:pt x="1271" y="133"/>
                  <a:pt x="1269" y="142"/>
                  <a:pt x="1266" y="151"/>
                </a:cubicBezTo>
                <a:cubicBezTo>
                  <a:pt x="1260" y="146"/>
                  <a:pt x="1255" y="140"/>
                  <a:pt x="1255" y="132"/>
                </a:cubicBezTo>
                <a:cubicBezTo>
                  <a:pt x="1251" y="140"/>
                  <a:pt x="1250" y="150"/>
                  <a:pt x="1252" y="160"/>
                </a:cubicBezTo>
                <a:cubicBezTo>
                  <a:pt x="1232" y="138"/>
                  <a:pt x="1229" y="120"/>
                  <a:pt x="1209" y="106"/>
                </a:cubicBezTo>
                <a:cubicBezTo>
                  <a:pt x="1201" y="93"/>
                  <a:pt x="1190" y="83"/>
                  <a:pt x="1173" y="79"/>
                </a:cubicBezTo>
                <a:cubicBezTo>
                  <a:pt x="1180" y="84"/>
                  <a:pt x="1186" y="90"/>
                  <a:pt x="1190" y="97"/>
                </a:cubicBezTo>
                <a:cubicBezTo>
                  <a:pt x="1189" y="96"/>
                  <a:pt x="1188" y="96"/>
                  <a:pt x="1187" y="95"/>
                </a:cubicBezTo>
                <a:cubicBezTo>
                  <a:pt x="1188" y="96"/>
                  <a:pt x="1190" y="97"/>
                  <a:pt x="1191" y="98"/>
                </a:cubicBezTo>
                <a:cubicBezTo>
                  <a:pt x="1202" y="114"/>
                  <a:pt x="1205" y="133"/>
                  <a:pt x="1201" y="151"/>
                </a:cubicBezTo>
                <a:cubicBezTo>
                  <a:pt x="1198" y="157"/>
                  <a:pt x="1194" y="163"/>
                  <a:pt x="1191" y="168"/>
                </a:cubicBezTo>
                <a:cubicBezTo>
                  <a:pt x="1185" y="159"/>
                  <a:pt x="1186" y="146"/>
                  <a:pt x="1191" y="136"/>
                </a:cubicBezTo>
                <a:cubicBezTo>
                  <a:pt x="1179" y="150"/>
                  <a:pt x="1169" y="168"/>
                  <a:pt x="1175" y="186"/>
                </a:cubicBezTo>
                <a:cubicBezTo>
                  <a:pt x="1171" y="182"/>
                  <a:pt x="1168" y="177"/>
                  <a:pt x="1167" y="172"/>
                </a:cubicBezTo>
                <a:cubicBezTo>
                  <a:pt x="1167" y="168"/>
                  <a:pt x="1166" y="164"/>
                  <a:pt x="1166" y="160"/>
                </a:cubicBezTo>
                <a:cubicBezTo>
                  <a:pt x="1166" y="149"/>
                  <a:pt x="1170" y="136"/>
                  <a:pt x="1176" y="127"/>
                </a:cubicBezTo>
                <a:cubicBezTo>
                  <a:pt x="1170" y="132"/>
                  <a:pt x="1165" y="139"/>
                  <a:pt x="1162" y="145"/>
                </a:cubicBezTo>
                <a:cubicBezTo>
                  <a:pt x="1157" y="130"/>
                  <a:pt x="1147" y="118"/>
                  <a:pt x="1127" y="115"/>
                </a:cubicBezTo>
                <a:cubicBezTo>
                  <a:pt x="1151" y="128"/>
                  <a:pt x="1153" y="157"/>
                  <a:pt x="1148" y="181"/>
                </a:cubicBezTo>
                <a:cubicBezTo>
                  <a:pt x="1134" y="166"/>
                  <a:pt x="1121" y="147"/>
                  <a:pt x="1113" y="129"/>
                </a:cubicBezTo>
                <a:cubicBezTo>
                  <a:pt x="1115" y="111"/>
                  <a:pt x="1120" y="92"/>
                  <a:pt x="1127" y="73"/>
                </a:cubicBezTo>
                <a:cubicBezTo>
                  <a:pt x="1119" y="89"/>
                  <a:pt x="1113" y="104"/>
                  <a:pt x="1108" y="119"/>
                </a:cubicBezTo>
                <a:cubicBezTo>
                  <a:pt x="1107" y="115"/>
                  <a:pt x="1106" y="112"/>
                  <a:pt x="1105" y="109"/>
                </a:cubicBezTo>
                <a:cubicBezTo>
                  <a:pt x="1101" y="118"/>
                  <a:pt x="1101" y="131"/>
                  <a:pt x="1103" y="144"/>
                </a:cubicBezTo>
                <a:cubicBezTo>
                  <a:pt x="1101" y="155"/>
                  <a:pt x="1101" y="167"/>
                  <a:pt x="1100" y="178"/>
                </a:cubicBezTo>
                <a:cubicBezTo>
                  <a:pt x="1097" y="176"/>
                  <a:pt x="1095" y="174"/>
                  <a:pt x="1092" y="172"/>
                </a:cubicBezTo>
                <a:cubicBezTo>
                  <a:pt x="1087" y="157"/>
                  <a:pt x="1079" y="143"/>
                  <a:pt x="1068" y="128"/>
                </a:cubicBezTo>
                <a:cubicBezTo>
                  <a:pt x="1046" y="97"/>
                  <a:pt x="1041" y="74"/>
                  <a:pt x="1047" y="39"/>
                </a:cubicBezTo>
                <a:cubicBezTo>
                  <a:pt x="1036" y="65"/>
                  <a:pt x="1042" y="93"/>
                  <a:pt x="1050" y="120"/>
                </a:cubicBezTo>
                <a:cubicBezTo>
                  <a:pt x="1042" y="108"/>
                  <a:pt x="1031" y="98"/>
                  <a:pt x="1016" y="94"/>
                </a:cubicBezTo>
                <a:cubicBezTo>
                  <a:pt x="1029" y="105"/>
                  <a:pt x="1038" y="117"/>
                  <a:pt x="1042" y="131"/>
                </a:cubicBezTo>
                <a:cubicBezTo>
                  <a:pt x="1038" y="129"/>
                  <a:pt x="1034" y="127"/>
                  <a:pt x="1030" y="126"/>
                </a:cubicBezTo>
                <a:cubicBezTo>
                  <a:pt x="1035" y="131"/>
                  <a:pt x="1040" y="136"/>
                  <a:pt x="1044" y="141"/>
                </a:cubicBezTo>
                <a:cubicBezTo>
                  <a:pt x="1045" y="146"/>
                  <a:pt x="1045" y="152"/>
                  <a:pt x="1045" y="157"/>
                </a:cubicBezTo>
                <a:cubicBezTo>
                  <a:pt x="1041" y="157"/>
                  <a:pt x="1036" y="157"/>
                  <a:pt x="1032" y="157"/>
                </a:cubicBezTo>
                <a:cubicBezTo>
                  <a:pt x="1032" y="155"/>
                  <a:pt x="1033" y="153"/>
                  <a:pt x="1033" y="152"/>
                </a:cubicBezTo>
                <a:cubicBezTo>
                  <a:pt x="1027" y="159"/>
                  <a:pt x="1022" y="167"/>
                  <a:pt x="1018" y="176"/>
                </a:cubicBezTo>
                <a:cubicBezTo>
                  <a:pt x="1015" y="175"/>
                  <a:pt x="1012" y="173"/>
                  <a:pt x="1009" y="171"/>
                </a:cubicBezTo>
                <a:cubicBezTo>
                  <a:pt x="1010" y="161"/>
                  <a:pt x="1014" y="151"/>
                  <a:pt x="1018" y="143"/>
                </a:cubicBezTo>
                <a:cubicBezTo>
                  <a:pt x="1012" y="148"/>
                  <a:pt x="1008" y="155"/>
                  <a:pt x="1005" y="161"/>
                </a:cubicBezTo>
                <a:cubicBezTo>
                  <a:pt x="1000" y="149"/>
                  <a:pt x="993" y="138"/>
                  <a:pt x="979" y="133"/>
                </a:cubicBezTo>
                <a:cubicBezTo>
                  <a:pt x="981" y="129"/>
                  <a:pt x="982" y="125"/>
                  <a:pt x="984" y="121"/>
                </a:cubicBezTo>
                <a:cubicBezTo>
                  <a:pt x="982" y="125"/>
                  <a:pt x="979" y="129"/>
                  <a:pt x="978" y="133"/>
                </a:cubicBezTo>
                <a:cubicBezTo>
                  <a:pt x="975" y="132"/>
                  <a:pt x="973" y="131"/>
                  <a:pt x="970" y="131"/>
                </a:cubicBezTo>
                <a:cubicBezTo>
                  <a:pt x="972" y="132"/>
                  <a:pt x="974" y="134"/>
                  <a:pt x="976" y="135"/>
                </a:cubicBezTo>
                <a:cubicBezTo>
                  <a:pt x="972" y="145"/>
                  <a:pt x="968" y="154"/>
                  <a:pt x="965" y="164"/>
                </a:cubicBezTo>
                <a:cubicBezTo>
                  <a:pt x="964" y="161"/>
                  <a:pt x="963" y="159"/>
                  <a:pt x="962" y="157"/>
                </a:cubicBezTo>
                <a:cubicBezTo>
                  <a:pt x="961" y="157"/>
                  <a:pt x="961" y="157"/>
                  <a:pt x="961" y="157"/>
                </a:cubicBezTo>
                <a:cubicBezTo>
                  <a:pt x="961" y="157"/>
                  <a:pt x="961" y="157"/>
                  <a:pt x="961" y="157"/>
                </a:cubicBezTo>
                <a:cubicBezTo>
                  <a:pt x="959" y="153"/>
                  <a:pt x="957" y="149"/>
                  <a:pt x="955" y="145"/>
                </a:cubicBezTo>
                <a:cubicBezTo>
                  <a:pt x="958" y="127"/>
                  <a:pt x="963" y="108"/>
                  <a:pt x="970" y="89"/>
                </a:cubicBezTo>
                <a:cubicBezTo>
                  <a:pt x="961" y="105"/>
                  <a:pt x="955" y="120"/>
                  <a:pt x="951" y="134"/>
                </a:cubicBezTo>
                <a:cubicBezTo>
                  <a:pt x="950" y="131"/>
                  <a:pt x="948" y="128"/>
                  <a:pt x="947" y="125"/>
                </a:cubicBezTo>
                <a:cubicBezTo>
                  <a:pt x="943" y="134"/>
                  <a:pt x="943" y="147"/>
                  <a:pt x="945" y="160"/>
                </a:cubicBezTo>
                <a:cubicBezTo>
                  <a:pt x="944" y="171"/>
                  <a:pt x="943" y="182"/>
                  <a:pt x="943" y="194"/>
                </a:cubicBezTo>
                <a:cubicBezTo>
                  <a:pt x="940" y="192"/>
                  <a:pt x="937" y="190"/>
                  <a:pt x="934" y="188"/>
                </a:cubicBezTo>
                <a:cubicBezTo>
                  <a:pt x="929" y="173"/>
                  <a:pt x="921" y="159"/>
                  <a:pt x="910" y="144"/>
                </a:cubicBezTo>
                <a:cubicBezTo>
                  <a:pt x="908" y="140"/>
                  <a:pt x="906" y="137"/>
                  <a:pt x="904" y="133"/>
                </a:cubicBezTo>
                <a:cubicBezTo>
                  <a:pt x="900" y="119"/>
                  <a:pt x="900" y="104"/>
                  <a:pt x="904" y="87"/>
                </a:cubicBezTo>
                <a:cubicBezTo>
                  <a:pt x="899" y="98"/>
                  <a:pt x="897" y="111"/>
                  <a:pt x="897" y="123"/>
                </a:cubicBezTo>
                <a:cubicBezTo>
                  <a:pt x="887" y="101"/>
                  <a:pt x="885" y="82"/>
                  <a:pt x="890" y="55"/>
                </a:cubicBezTo>
                <a:cubicBezTo>
                  <a:pt x="876" y="87"/>
                  <a:pt x="887" y="120"/>
                  <a:pt x="898" y="153"/>
                </a:cubicBezTo>
                <a:cubicBezTo>
                  <a:pt x="895" y="151"/>
                  <a:pt x="891" y="150"/>
                  <a:pt x="887" y="149"/>
                </a:cubicBezTo>
                <a:cubicBezTo>
                  <a:pt x="893" y="153"/>
                  <a:pt x="898" y="159"/>
                  <a:pt x="902" y="164"/>
                </a:cubicBezTo>
                <a:cubicBezTo>
                  <a:pt x="904" y="168"/>
                  <a:pt x="905" y="172"/>
                  <a:pt x="906" y="176"/>
                </a:cubicBezTo>
                <a:cubicBezTo>
                  <a:pt x="897" y="174"/>
                  <a:pt x="886" y="173"/>
                  <a:pt x="873" y="173"/>
                </a:cubicBezTo>
                <a:cubicBezTo>
                  <a:pt x="886" y="173"/>
                  <a:pt x="898" y="176"/>
                  <a:pt x="908" y="182"/>
                </a:cubicBezTo>
                <a:cubicBezTo>
                  <a:pt x="910" y="190"/>
                  <a:pt x="912" y="198"/>
                  <a:pt x="912" y="206"/>
                </a:cubicBezTo>
                <a:cubicBezTo>
                  <a:pt x="910" y="206"/>
                  <a:pt x="907" y="205"/>
                  <a:pt x="904" y="205"/>
                </a:cubicBezTo>
                <a:cubicBezTo>
                  <a:pt x="900" y="202"/>
                  <a:pt x="897" y="199"/>
                  <a:pt x="895" y="195"/>
                </a:cubicBezTo>
                <a:cubicBezTo>
                  <a:pt x="895" y="198"/>
                  <a:pt x="895" y="201"/>
                  <a:pt x="896" y="204"/>
                </a:cubicBezTo>
                <a:cubicBezTo>
                  <a:pt x="893" y="204"/>
                  <a:pt x="890" y="204"/>
                  <a:pt x="887" y="204"/>
                </a:cubicBezTo>
                <a:cubicBezTo>
                  <a:pt x="890" y="204"/>
                  <a:pt x="893" y="205"/>
                  <a:pt x="896" y="205"/>
                </a:cubicBezTo>
                <a:cubicBezTo>
                  <a:pt x="896" y="208"/>
                  <a:pt x="897" y="211"/>
                  <a:pt x="899" y="214"/>
                </a:cubicBezTo>
                <a:cubicBezTo>
                  <a:pt x="898" y="215"/>
                  <a:pt x="897" y="217"/>
                  <a:pt x="896" y="218"/>
                </a:cubicBezTo>
                <a:cubicBezTo>
                  <a:pt x="891" y="215"/>
                  <a:pt x="887" y="212"/>
                  <a:pt x="884" y="210"/>
                </a:cubicBezTo>
                <a:cubicBezTo>
                  <a:pt x="885" y="205"/>
                  <a:pt x="887" y="201"/>
                  <a:pt x="890" y="197"/>
                </a:cubicBezTo>
                <a:cubicBezTo>
                  <a:pt x="886" y="200"/>
                  <a:pt x="883" y="204"/>
                  <a:pt x="881" y="207"/>
                </a:cubicBezTo>
                <a:cubicBezTo>
                  <a:pt x="865" y="195"/>
                  <a:pt x="854" y="185"/>
                  <a:pt x="830" y="182"/>
                </a:cubicBezTo>
                <a:cubicBezTo>
                  <a:pt x="833" y="169"/>
                  <a:pt x="837" y="156"/>
                  <a:pt x="841" y="143"/>
                </a:cubicBezTo>
                <a:cubicBezTo>
                  <a:pt x="834" y="156"/>
                  <a:pt x="829" y="169"/>
                  <a:pt x="825" y="181"/>
                </a:cubicBezTo>
                <a:cubicBezTo>
                  <a:pt x="823" y="181"/>
                  <a:pt x="821" y="181"/>
                  <a:pt x="819" y="181"/>
                </a:cubicBezTo>
                <a:cubicBezTo>
                  <a:pt x="819" y="180"/>
                  <a:pt x="819" y="180"/>
                  <a:pt x="819" y="179"/>
                </a:cubicBezTo>
                <a:cubicBezTo>
                  <a:pt x="819" y="180"/>
                  <a:pt x="818" y="180"/>
                  <a:pt x="818" y="181"/>
                </a:cubicBezTo>
                <a:cubicBezTo>
                  <a:pt x="818" y="181"/>
                  <a:pt x="818" y="181"/>
                  <a:pt x="818" y="181"/>
                </a:cubicBezTo>
                <a:cubicBezTo>
                  <a:pt x="818" y="181"/>
                  <a:pt x="818" y="181"/>
                  <a:pt x="818" y="181"/>
                </a:cubicBezTo>
                <a:cubicBezTo>
                  <a:pt x="815" y="190"/>
                  <a:pt x="815" y="202"/>
                  <a:pt x="817" y="214"/>
                </a:cubicBezTo>
                <a:cubicBezTo>
                  <a:pt x="815" y="225"/>
                  <a:pt x="814" y="237"/>
                  <a:pt x="814" y="248"/>
                </a:cubicBezTo>
                <a:cubicBezTo>
                  <a:pt x="811" y="246"/>
                  <a:pt x="808" y="244"/>
                  <a:pt x="806" y="242"/>
                </a:cubicBezTo>
                <a:cubicBezTo>
                  <a:pt x="800" y="228"/>
                  <a:pt x="793" y="213"/>
                  <a:pt x="782" y="198"/>
                </a:cubicBezTo>
                <a:cubicBezTo>
                  <a:pt x="760" y="168"/>
                  <a:pt x="754" y="144"/>
                  <a:pt x="761" y="109"/>
                </a:cubicBezTo>
                <a:cubicBezTo>
                  <a:pt x="744" y="149"/>
                  <a:pt x="765" y="190"/>
                  <a:pt x="777" y="230"/>
                </a:cubicBezTo>
                <a:cubicBezTo>
                  <a:pt x="769" y="228"/>
                  <a:pt x="760" y="227"/>
                  <a:pt x="750" y="227"/>
                </a:cubicBezTo>
                <a:cubicBezTo>
                  <a:pt x="743" y="220"/>
                  <a:pt x="734" y="215"/>
                  <a:pt x="724" y="212"/>
                </a:cubicBezTo>
                <a:cubicBezTo>
                  <a:pt x="741" y="226"/>
                  <a:pt x="751" y="244"/>
                  <a:pt x="753" y="262"/>
                </a:cubicBezTo>
                <a:cubicBezTo>
                  <a:pt x="735" y="248"/>
                  <a:pt x="722" y="235"/>
                  <a:pt x="689" y="235"/>
                </a:cubicBezTo>
                <a:cubicBezTo>
                  <a:pt x="709" y="238"/>
                  <a:pt x="719" y="249"/>
                  <a:pt x="722" y="265"/>
                </a:cubicBezTo>
                <a:cubicBezTo>
                  <a:pt x="718" y="269"/>
                  <a:pt x="715" y="274"/>
                  <a:pt x="713" y="279"/>
                </a:cubicBezTo>
                <a:cubicBezTo>
                  <a:pt x="708" y="267"/>
                  <a:pt x="701" y="256"/>
                  <a:pt x="688" y="251"/>
                </a:cubicBezTo>
                <a:cubicBezTo>
                  <a:pt x="683" y="243"/>
                  <a:pt x="678" y="236"/>
                  <a:pt x="670" y="230"/>
                </a:cubicBezTo>
                <a:cubicBezTo>
                  <a:pt x="672" y="222"/>
                  <a:pt x="675" y="215"/>
                  <a:pt x="678" y="207"/>
                </a:cubicBezTo>
                <a:cubicBezTo>
                  <a:pt x="674" y="214"/>
                  <a:pt x="670" y="221"/>
                  <a:pt x="667" y="228"/>
                </a:cubicBezTo>
                <a:cubicBezTo>
                  <a:pt x="662" y="225"/>
                  <a:pt x="657" y="222"/>
                  <a:pt x="650" y="221"/>
                </a:cubicBezTo>
                <a:cubicBezTo>
                  <a:pt x="656" y="225"/>
                  <a:pt x="660" y="230"/>
                  <a:pt x="664" y="235"/>
                </a:cubicBezTo>
                <a:cubicBezTo>
                  <a:pt x="662" y="241"/>
                  <a:pt x="660" y="246"/>
                  <a:pt x="659" y="252"/>
                </a:cubicBezTo>
                <a:cubicBezTo>
                  <a:pt x="658" y="249"/>
                  <a:pt x="656" y="246"/>
                  <a:pt x="655" y="243"/>
                </a:cubicBezTo>
                <a:cubicBezTo>
                  <a:pt x="652" y="250"/>
                  <a:pt x="651" y="259"/>
                  <a:pt x="652" y="269"/>
                </a:cubicBezTo>
                <a:cubicBezTo>
                  <a:pt x="647" y="275"/>
                  <a:pt x="642" y="281"/>
                  <a:pt x="639" y="288"/>
                </a:cubicBezTo>
                <a:cubicBezTo>
                  <a:pt x="635" y="277"/>
                  <a:pt x="629" y="267"/>
                  <a:pt x="619" y="262"/>
                </a:cubicBezTo>
                <a:cubicBezTo>
                  <a:pt x="619" y="262"/>
                  <a:pt x="619" y="262"/>
                  <a:pt x="618" y="262"/>
                </a:cubicBezTo>
                <a:cubicBezTo>
                  <a:pt x="610" y="250"/>
                  <a:pt x="604" y="239"/>
                  <a:pt x="600" y="228"/>
                </a:cubicBezTo>
                <a:cubicBezTo>
                  <a:pt x="601" y="224"/>
                  <a:pt x="603" y="220"/>
                  <a:pt x="604" y="215"/>
                </a:cubicBezTo>
                <a:cubicBezTo>
                  <a:pt x="602" y="219"/>
                  <a:pt x="601" y="222"/>
                  <a:pt x="599" y="225"/>
                </a:cubicBezTo>
                <a:cubicBezTo>
                  <a:pt x="594" y="209"/>
                  <a:pt x="594" y="193"/>
                  <a:pt x="598" y="173"/>
                </a:cubicBezTo>
                <a:cubicBezTo>
                  <a:pt x="589" y="193"/>
                  <a:pt x="590" y="213"/>
                  <a:pt x="595" y="234"/>
                </a:cubicBezTo>
                <a:cubicBezTo>
                  <a:pt x="591" y="243"/>
                  <a:pt x="588" y="252"/>
                  <a:pt x="585" y="261"/>
                </a:cubicBezTo>
                <a:cubicBezTo>
                  <a:pt x="584" y="258"/>
                  <a:pt x="583" y="254"/>
                  <a:pt x="582" y="251"/>
                </a:cubicBezTo>
                <a:cubicBezTo>
                  <a:pt x="578" y="261"/>
                  <a:pt x="578" y="273"/>
                  <a:pt x="580" y="286"/>
                </a:cubicBezTo>
                <a:cubicBezTo>
                  <a:pt x="578" y="296"/>
                  <a:pt x="578" y="306"/>
                  <a:pt x="577" y="316"/>
                </a:cubicBezTo>
                <a:cubicBezTo>
                  <a:pt x="574" y="313"/>
                  <a:pt x="570" y="311"/>
                  <a:pt x="566" y="309"/>
                </a:cubicBezTo>
                <a:cubicBezTo>
                  <a:pt x="561" y="296"/>
                  <a:pt x="554" y="283"/>
                  <a:pt x="545" y="270"/>
                </a:cubicBezTo>
                <a:cubicBezTo>
                  <a:pt x="523" y="240"/>
                  <a:pt x="517" y="217"/>
                  <a:pt x="524" y="181"/>
                </a:cubicBezTo>
                <a:cubicBezTo>
                  <a:pt x="509" y="216"/>
                  <a:pt x="524" y="252"/>
                  <a:pt x="536" y="288"/>
                </a:cubicBezTo>
                <a:cubicBezTo>
                  <a:pt x="534" y="292"/>
                  <a:pt x="532" y="295"/>
                  <a:pt x="531" y="299"/>
                </a:cubicBezTo>
                <a:cubicBezTo>
                  <a:pt x="529" y="299"/>
                  <a:pt x="528" y="298"/>
                  <a:pt x="526" y="298"/>
                </a:cubicBezTo>
                <a:cubicBezTo>
                  <a:pt x="527" y="299"/>
                  <a:pt x="529" y="299"/>
                  <a:pt x="531" y="299"/>
                </a:cubicBezTo>
                <a:cubicBezTo>
                  <a:pt x="531" y="300"/>
                  <a:pt x="530" y="300"/>
                  <a:pt x="530" y="300"/>
                </a:cubicBezTo>
                <a:cubicBezTo>
                  <a:pt x="523" y="299"/>
                  <a:pt x="516" y="299"/>
                  <a:pt x="507" y="299"/>
                </a:cubicBezTo>
                <a:cubicBezTo>
                  <a:pt x="515" y="299"/>
                  <a:pt x="523" y="300"/>
                  <a:pt x="529" y="302"/>
                </a:cubicBezTo>
                <a:cubicBezTo>
                  <a:pt x="527" y="309"/>
                  <a:pt x="525" y="315"/>
                  <a:pt x="523" y="321"/>
                </a:cubicBezTo>
                <a:cubicBezTo>
                  <a:pt x="522" y="318"/>
                  <a:pt x="521" y="315"/>
                  <a:pt x="520" y="312"/>
                </a:cubicBezTo>
                <a:cubicBezTo>
                  <a:pt x="517" y="318"/>
                  <a:pt x="516" y="326"/>
                  <a:pt x="516" y="335"/>
                </a:cubicBezTo>
                <a:cubicBezTo>
                  <a:pt x="508" y="328"/>
                  <a:pt x="500" y="321"/>
                  <a:pt x="491" y="317"/>
                </a:cubicBezTo>
                <a:cubicBezTo>
                  <a:pt x="483" y="307"/>
                  <a:pt x="473" y="298"/>
                  <a:pt x="462" y="292"/>
                </a:cubicBezTo>
                <a:cubicBezTo>
                  <a:pt x="458" y="277"/>
                  <a:pt x="458" y="261"/>
                  <a:pt x="462" y="242"/>
                </a:cubicBezTo>
                <a:cubicBezTo>
                  <a:pt x="455" y="257"/>
                  <a:pt x="455" y="272"/>
                  <a:pt x="457" y="288"/>
                </a:cubicBezTo>
                <a:cubicBezTo>
                  <a:pt x="442" y="280"/>
                  <a:pt x="427" y="276"/>
                  <a:pt x="410" y="280"/>
                </a:cubicBezTo>
                <a:cubicBezTo>
                  <a:pt x="431" y="284"/>
                  <a:pt x="448" y="294"/>
                  <a:pt x="460" y="307"/>
                </a:cubicBezTo>
                <a:cubicBezTo>
                  <a:pt x="460" y="307"/>
                  <a:pt x="460" y="307"/>
                  <a:pt x="461" y="308"/>
                </a:cubicBezTo>
                <a:cubicBezTo>
                  <a:pt x="458" y="307"/>
                  <a:pt x="455" y="307"/>
                  <a:pt x="452" y="307"/>
                </a:cubicBezTo>
                <a:cubicBezTo>
                  <a:pt x="455" y="308"/>
                  <a:pt x="458" y="308"/>
                  <a:pt x="461" y="309"/>
                </a:cubicBezTo>
                <a:cubicBezTo>
                  <a:pt x="464" y="322"/>
                  <a:pt x="469" y="336"/>
                  <a:pt x="474" y="349"/>
                </a:cubicBezTo>
                <a:cubicBezTo>
                  <a:pt x="465" y="343"/>
                  <a:pt x="460" y="332"/>
                  <a:pt x="458" y="322"/>
                </a:cubicBezTo>
                <a:cubicBezTo>
                  <a:pt x="456" y="335"/>
                  <a:pt x="457" y="349"/>
                  <a:pt x="463" y="361"/>
                </a:cubicBezTo>
                <a:cubicBezTo>
                  <a:pt x="460" y="360"/>
                  <a:pt x="458" y="360"/>
                  <a:pt x="455" y="360"/>
                </a:cubicBezTo>
                <a:cubicBezTo>
                  <a:pt x="454" y="358"/>
                  <a:pt x="452" y="357"/>
                  <a:pt x="451" y="355"/>
                </a:cubicBezTo>
                <a:cubicBezTo>
                  <a:pt x="444" y="345"/>
                  <a:pt x="441" y="332"/>
                  <a:pt x="440" y="321"/>
                </a:cubicBezTo>
                <a:cubicBezTo>
                  <a:pt x="438" y="329"/>
                  <a:pt x="438" y="336"/>
                  <a:pt x="439" y="344"/>
                </a:cubicBezTo>
                <a:cubicBezTo>
                  <a:pt x="426" y="333"/>
                  <a:pt x="410" y="327"/>
                  <a:pt x="392" y="333"/>
                </a:cubicBezTo>
                <a:cubicBezTo>
                  <a:pt x="415" y="333"/>
                  <a:pt x="431" y="350"/>
                  <a:pt x="442" y="369"/>
                </a:cubicBezTo>
                <a:cubicBezTo>
                  <a:pt x="424" y="352"/>
                  <a:pt x="404" y="338"/>
                  <a:pt x="381" y="337"/>
                </a:cubicBezTo>
                <a:cubicBezTo>
                  <a:pt x="376" y="324"/>
                  <a:pt x="372" y="310"/>
                  <a:pt x="368" y="296"/>
                </a:cubicBezTo>
                <a:cubicBezTo>
                  <a:pt x="370" y="311"/>
                  <a:pt x="372" y="324"/>
                  <a:pt x="376" y="337"/>
                </a:cubicBezTo>
                <a:cubicBezTo>
                  <a:pt x="374" y="337"/>
                  <a:pt x="372" y="338"/>
                  <a:pt x="370" y="338"/>
                </a:cubicBezTo>
                <a:cubicBezTo>
                  <a:pt x="370" y="338"/>
                  <a:pt x="370" y="338"/>
                  <a:pt x="370" y="338"/>
                </a:cubicBezTo>
                <a:cubicBezTo>
                  <a:pt x="370" y="338"/>
                  <a:pt x="370" y="338"/>
                  <a:pt x="370" y="338"/>
                </a:cubicBezTo>
                <a:cubicBezTo>
                  <a:pt x="369" y="338"/>
                  <a:pt x="367" y="338"/>
                  <a:pt x="366" y="339"/>
                </a:cubicBezTo>
                <a:cubicBezTo>
                  <a:pt x="368" y="339"/>
                  <a:pt x="369" y="339"/>
                  <a:pt x="370" y="340"/>
                </a:cubicBezTo>
                <a:cubicBezTo>
                  <a:pt x="373" y="349"/>
                  <a:pt x="379" y="359"/>
                  <a:pt x="388" y="369"/>
                </a:cubicBezTo>
                <a:cubicBezTo>
                  <a:pt x="390" y="374"/>
                  <a:pt x="393" y="378"/>
                  <a:pt x="395" y="383"/>
                </a:cubicBezTo>
                <a:cubicBezTo>
                  <a:pt x="395" y="388"/>
                  <a:pt x="394" y="392"/>
                  <a:pt x="395" y="397"/>
                </a:cubicBezTo>
                <a:cubicBezTo>
                  <a:pt x="373" y="372"/>
                  <a:pt x="346" y="347"/>
                  <a:pt x="314" y="350"/>
                </a:cubicBezTo>
                <a:cubicBezTo>
                  <a:pt x="300" y="338"/>
                  <a:pt x="290" y="323"/>
                  <a:pt x="281" y="303"/>
                </a:cubicBezTo>
                <a:cubicBezTo>
                  <a:pt x="285" y="321"/>
                  <a:pt x="295" y="337"/>
                  <a:pt x="308" y="351"/>
                </a:cubicBezTo>
                <a:cubicBezTo>
                  <a:pt x="307" y="351"/>
                  <a:pt x="306" y="351"/>
                  <a:pt x="305" y="351"/>
                </a:cubicBezTo>
                <a:cubicBezTo>
                  <a:pt x="306" y="351"/>
                  <a:pt x="307" y="352"/>
                  <a:pt x="309" y="352"/>
                </a:cubicBezTo>
                <a:cubicBezTo>
                  <a:pt x="314" y="358"/>
                  <a:pt x="320" y="363"/>
                  <a:pt x="326" y="369"/>
                </a:cubicBezTo>
                <a:cubicBezTo>
                  <a:pt x="328" y="380"/>
                  <a:pt x="330" y="391"/>
                  <a:pt x="334" y="401"/>
                </a:cubicBezTo>
                <a:cubicBezTo>
                  <a:pt x="334" y="401"/>
                  <a:pt x="334" y="402"/>
                  <a:pt x="333" y="402"/>
                </a:cubicBezTo>
                <a:cubicBezTo>
                  <a:pt x="331" y="400"/>
                  <a:pt x="328" y="398"/>
                  <a:pt x="326" y="396"/>
                </a:cubicBezTo>
                <a:cubicBezTo>
                  <a:pt x="327" y="402"/>
                  <a:pt x="330" y="408"/>
                  <a:pt x="334" y="415"/>
                </a:cubicBezTo>
                <a:cubicBezTo>
                  <a:pt x="334" y="415"/>
                  <a:pt x="334" y="415"/>
                  <a:pt x="334" y="415"/>
                </a:cubicBezTo>
                <a:cubicBezTo>
                  <a:pt x="321" y="404"/>
                  <a:pt x="305" y="398"/>
                  <a:pt x="287" y="404"/>
                </a:cubicBezTo>
                <a:cubicBezTo>
                  <a:pt x="308" y="404"/>
                  <a:pt x="324" y="419"/>
                  <a:pt x="335" y="436"/>
                </a:cubicBezTo>
                <a:cubicBezTo>
                  <a:pt x="330" y="436"/>
                  <a:pt x="325" y="436"/>
                  <a:pt x="319" y="437"/>
                </a:cubicBezTo>
                <a:cubicBezTo>
                  <a:pt x="315" y="434"/>
                  <a:pt x="311" y="432"/>
                  <a:pt x="306" y="430"/>
                </a:cubicBezTo>
                <a:cubicBezTo>
                  <a:pt x="296" y="425"/>
                  <a:pt x="287" y="420"/>
                  <a:pt x="279" y="415"/>
                </a:cubicBezTo>
                <a:cubicBezTo>
                  <a:pt x="273" y="400"/>
                  <a:pt x="268" y="384"/>
                  <a:pt x="263" y="367"/>
                </a:cubicBezTo>
                <a:cubicBezTo>
                  <a:pt x="265" y="382"/>
                  <a:pt x="267" y="396"/>
                  <a:pt x="271" y="409"/>
                </a:cubicBezTo>
                <a:cubicBezTo>
                  <a:pt x="256" y="397"/>
                  <a:pt x="246" y="382"/>
                  <a:pt x="237" y="361"/>
                </a:cubicBezTo>
                <a:cubicBezTo>
                  <a:pt x="241" y="381"/>
                  <a:pt x="252" y="397"/>
                  <a:pt x="266" y="411"/>
                </a:cubicBezTo>
                <a:cubicBezTo>
                  <a:pt x="268" y="421"/>
                  <a:pt x="275" y="431"/>
                  <a:pt x="283" y="440"/>
                </a:cubicBezTo>
                <a:cubicBezTo>
                  <a:pt x="288" y="450"/>
                  <a:pt x="293" y="459"/>
                  <a:pt x="298" y="468"/>
                </a:cubicBezTo>
                <a:cubicBezTo>
                  <a:pt x="297" y="469"/>
                  <a:pt x="295" y="470"/>
                  <a:pt x="293" y="471"/>
                </a:cubicBezTo>
                <a:cubicBezTo>
                  <a:pt x="292" y="471"/>
                  <a:pt x="291" y="471"/>
                  <a:pt x="290" y="470"/>
                </a:cubicBezTo>
                <a:cubicBezTo>
                  <a:pt x="277" y="460"/>
                  <a:pt x="262" y="451"/>
                  <a:pt x="245" y="442"/>
                </a:cubicBezTo>
                <a:cubicBezTo>
                  <a:pt x="209" y="426"/>
                  <a:pt x="191" y="408"/>
                  <a:pt x="176" y="374"/>
                </a:cubicBezTo>
                <a:cubicBezTo>
                  <a:pt x="184" y="416"/>
                  <a:pt x="226" y="443"/>
                  <a:pt x="259" y="473"/>
                </a:cubicBezTo>
                <a:cubicBezTo>
                  <a:pt x="256" y="473"/>
                  <a:pt x="253" y="474"/>
                  <a:pt x="250" y="475"/>
                </a:cubicBezTo>
                <a:cubicBezTo>
                  <a:pt x="233" y="463"/>
                  <a:pt x="213" y="455"/>
                  <a:pt x="192" y="460"/>
                </a:cubicBezTo>
                <a:cubicBezTo>
                  <a:pt x="210" y="464"/>
                  <a:pt x="225" y="471"/>
                  <a:pt x="237" y="481"/>
                </a:cubicBezTo>
                <a:cubicBezTo>
                  <a:pt x="234" y="482"/>
                  <a:pt x="232" y="483"/>
                  <a:pt x="229" y="485"/>
                </a:cubicBezTo>
                <a:cubicBezTo>
                  <a:pt x="232" y="483"/>
                  <a:pt x="234" y="482"/>
                  <a:pt x="237" y="481"/>
                </a:cubicBezTo>
                <a:cubicBezTo>
                  <a:pt x="244" y="487"/>
                  <a:pt x="249" y="494"/>
                  <a:pt x="253" y="502"/>
                </a:cubicBezTo>
                <a:cubicBezTo>
                  <a:pt x="252" y="503"/>
                  <a:pt x="250" y="503"/>
                  <a:pt x="249" y="504"/>
                </a:cubicBezTo>
                <a:cubicBezTo>
                  <a:pt x="250" y="504"/>
                  <a:pt x="252" y="503"/>
                  <a:pt x="253" y="503"/>
                </a:cubicBezTo>
                <a:cubicBezTo>
                  <a:pt x="255" y="506"/>
                  <a:pt x="256" y="509"/>
                  <a:pt x="257" y="512"/>
                </a:cubicBezTo>
                <a:cubicBezTo>
                  <a:pt x="252" y="511"/>
                  <a:pt x="247" y="510"/>
                  <a:pt x="242" y="509"/>
                </a:cubicBezTo>
                <a:cubicBezTo>
                  <a:pt x="241" y="507"/>
                  <a:pt x="241" y="505"/>
                  <a:pt x="240" y="502"/>
                </a:cubicBezTo>
                <a:cubicBezTo>
                  <a:pt x="240" y="504"/>
                  <a:pt x="240" y="507"/>
                  <a:pt x="240" y="509"/>
                </a:cubicBezTo>
                <a:cubicBezTo>
                  <a:pt x="234" y="508"/>
                  <a:pt x="229" y="507"/>
                  <a:pt x="223" y="507"/>
                </a:cubicBezTo>
                <a:cubicBezTo>
                  <a:pt x="223" y="505"/>
                  <a:pt x="222" y="503"/>
                  <a:pt x="222" y="501"/>
                </a:cubicBezTo>
                <a:cubicBezTo>
                  <a:pt x="222" y="503"/>
                  <a:pt x="221" y="505"/>
                  <a:pt x="221" y="507"/>
                </a:cubicBezTo>
                <a:cubicBezTo>
                  <a:pt x="214" y="507"/>
                  <a:pt x="207" y="509"/>
                  <a:pt x="199" y="512"/>
                </a:cubicBezTo>
                <a:cubicBezTo>
                  <a:pt x="191" y="510"/>
                  <a:pt x="183" y="510"/>
                  <a:pt x="175" y="513"/>
                </a:cubicBezTo>
                <a:cubicBezTo>
                  <a:pt x="180" y="513"/>
                  <a:pt x="185" y="514"/>
                  <a:pt x="190" y="516"/>
                </a:cubicBezTo>
                <a:cubicBezTo>
                  <a:pt x="189" y="516"/>
                  <a:pt x="188" y="517"/>
                  <a:pt x="188" y="517"/>
                </a:cubicBezTo>
                <a:cubicBezTo>
                  <a:pt x="188" y="517"/>
                  <a:pt x="189" y="516"/>
                  <a:pt x="190" y="516"/>
                </a:cubicBezTo>
                <a:cubicBezTo>
                  <a:pt x="209" y="523"/>
                  <a:pt x="222" y="543"/>
                  <a:pt x="230" y="562"/>
                </a:cubicBezTo>
                <a:cubicBezTo>
                  <a:pt x="209" y="555"/>
                  <a:pt x="188" y="544"/>
                  <a:pt x="171" y="532"/>
                </a:cubicBezTo>
                <a:cubicBezTo>
                  <a:pt x="162" y="515"/>
                  <a:pt x="156" y="496"/>
                  <a:pt x="151" y="476"/>
                </a:cubicBezTo>
                <a:cubicBezTo>
                  <a:pt x="152" y="494"/>
                  <a:pt x="156" y="510"/>
                  <a:pt x="161" y="525"/>
                </a:cubicBezTo>
                <a:cubicBezTo>
                  <a:pt x="158" y="523"/>
                  <a:pt x="155" y="520"/>
                  <a:pt x="152" y="518"/>
                </a:cubicBezTo>
                <a:cubicBezTo>
                  <a:pt x="153" y="523"/>
                  <a:pt x="155" y="528"/>
                  <a:pt x="158" y="533"/>
                </a:cubicBezTo>
                <a:cubicBezTo>
                  <a:pt x="139" y="517"/>
                  <a:pt x="117" y="506"/>
                  <a:pt x="93" y="512"/>
                </a:cubicBezTo>
                <a:cubicBezTo>
                  <a:pt x="127" y="518"/>
                  <a:pt x="150" y="539"/>
                  <a:pt x="159" y="566"/>
                </a:cubicBezTo>
                <a:cubicBezTo>
                  <a:pt x="153" y="562"/>
                  <a:pt x="147" y="559"/>
                  <a:pt x="141" y="556"/>
                </a:cubicBezTo>
                <a:cubicBezTo>
                  <a:pt x="141" y="555"/>
                  <a:pt x="141" y="554"/>
                  <a:pt x="141" y="554"/>
                </a:cubicBezTo>
                <a:cubicBezTo>
                  <a:pt x="141" y="554"/>
                  <a:pt x="140" y="555"/>
                  <a:pt x="140" y="556"/>
                </a:cubicBezTo>
                <a:cubicBezTo>
                  <a:pt x="138" y="554"/>
                  <a:pt x="135" y="553"/>
                  <a:pt x="132" y="552"/>
                </a:cubicBezTo>
                <a:cubicBezTo>
                  <a:pt x="96" y="535"/>
                  <a:pt x="78" y="517"/>
                  <a:pt x="64" y="483"/>
                </a:cubicBezTo>
                <a:cubicBezTo>
                  <a:pt x="70" y="515"/>
                  <a:pt x="95" y="538"/>
                  <a:pt x="121" y="560"/>
                </a:cubicBezTo>
                <a:cubicBezTo>
                  <a:pt x="121" y="565"/>
                  <a:pt x="121" y="570"/>
                  <a:pt x="122" y="575"/>
                </a:cubicBezTo>
                <a:cubicBezTo>
                  <a:pt x="109" y="564"/>
                  <a:pt x="93" y="558"/>
                  <a:pt x="75" y="564"/>
                </a:cubicBezTo>
                <a:cubicBezTo>
                  <a:pt x="94" y="565"/>
                  <a:pt x="109" y="577"/>
                  <a:pt x="120" y="592"/>
                </a:cubicBezTo>
                <a:cubicBezTo>
                  <a:pt x="119" y="593"/>
                  <a:pt x="118" y="593"/>
                  <a:pt x="117" y="594"/>
                </a:cubicBezTo>
                <a:cubicBezTo>
                  <a:pt x="118" y="593"/>
                  <a:pt x="119" y="593"/>
                  <a:pt x="120" y="593"/>
                </a:cubicBezTo>
                <a:cubicBezTo>
                  <a:pt x="124" y="599"/>
                  <a:pt x="128" y="606"/>
                  <a:pt x="130" y="613"/>
                </a:cubicBezTo>
                <a:cubicBezTo>
                  <a:pt x="109" y="606"/>
                  <a:pt x="89" y="595"/>
                  <a:pt x="71" y="583"/>
                </a:cubicBezTo>
                <a:cubicBezTo>
                  <a:pt x="62" y="566"/>
                  <a:pt x="56" y="547"/>
                  <a:pt x="51" y="528"/>
                </a:cubicBezTo>
                <a:cubicBezTo>
                  <a:pt x="52" y="545"/>
                  <a:pt x="56" y="561"/>
                  <a:pt x="61" y="576"/>
                </a:cubicBezTo>
                <a:cubicBezTo>
                  <a:pt x="58" y="574"/>
                  <a:pt x="55" y="572"/>
                  <a:pt x="53" y="569"/>
                </a:cubicBezTo>
                <a:cubicBezTo>
                  <a:pt x="55" y="579"/>
                  <a:pt x="62" y="590"/>
                  <a:pt x="71" y="601"/>
                </a:cubicBezTo>
                <a:cubicBezTo>
                  <a:pt x="73" y="604"/>
                  <a:pt x="74" y="608"/>
                  <a:pt x="76" y="611"/>
                </a:cubicBezTo>
                <a:cubicBezTo>
                  <a:pt x="63" y="603"/>
                  <a:pt x="48" y="598"/>
                  <a:pt x="33" y="600"/>
                </a:cubicBezTo>
                <a:cubicBezTo>
                  <a:pt x="32" y="603"/>
                  <a:pt x="32" y="603"/>
                  <a:pt x="32" y="603"/>
                </a:cubicBezTo>
                <a:cubicBezTo>
                  <a:pt x="52" y="608"/>
                  <a:pt x="68" y="618"/>
                  <a:pt x="79" y="631"/>
                </a:cubicBezTo>
                <a:cubicBezTo>
                  <a:pt x="79" y="631"/>
                  <a:pt x="78" y="631"/>
                  <a:pt x="78" y="631"/>
                </a:cubicBezTo>
                <a:cubicBezTo>
                  <a:pt x="65" y="620"/>
                  <a:pt x="50" y="611"/>
                  <a:pt x="32" y="603"/>
                </a:cubicBezTo>
                <a:cubicBezTo>
                  <a:pt x="30" y="618"/>
                  <a:pt x="30" y="618"/>
                  <a:pt x="30" y="618"/>
                </a:cubicBezTo>
                <a:cubicBezTo>
                  <a:pt x="36" y="623"/>
                  <a:pt x="42" y="628"/>
                  <a:pt x="47" y="633"/>
                </a:cubicBezTo>
                <a:cubicBezTo>
                  <a:pt x="41" y="634"/>
                  <a:pt x="34" y="637"/>
                  <a:pt x="27" y="640"/>
                </a:cubicBezTo>
                <a:cubicBezTo>
                  <a:pt x="27" y="641"/>
                  <a:pt x="27" y="641"/>
                  <a:pt x="27" y="641"/>
                </a:cubicBezTo>
                <a:cubicBezTo>
                  <a:pt x="35" y="638"/>
                  <a:pt x="44" y="637"/>
                  <a:pt x="52" y="637"/>
                </a:cubicBezTo>
                <a:cubicBezTo>
                  <a:pt x="59" y="644"/>
                  <a:pt x="66" y="652"/>
                  <a:pt x="72" y="659"/>
                </a:cubicBezTo>
                <a:cubicBezTo>
                  <a:pt x="68" y="660"/>
                  <a:pt x="64" y="660"/>
                  <a:pt x="60" y="659"/>
                </a:cubicBezTo>
                <a:cubicBezTo>
                  <a:pt x="58" y="653"/>
                  <a:pt x="57" y="648"/>
                  <a:pt x="56" y="642"/>
                </a:cubicBezTo>
                <a:cubicBezTo>
                  <a:pt x="55" y="648"/>
                  <a:pt x="55" y="653"/>
                  <a:pt x="55" y="658"/>
                </a:cubicBezTo>
                <a:cubicBezTo>
                  <a:pt x="53" y="657"/>
                  <a:pt x="50" y="656"/>
                  <a:pt x="48" y="654"/>
                </a:cubicBezTo>
                <a:cubicBezTo>
                  <a:pt x="50" y="658"/>
                  <a:pt x="53" y="661"/>
                  <a:pt x="56" y="664"/>
                </a:cubicBezTo>
                <a:cubicBezTo>
                  <a:pt x="56" y="664"/>
                  <a:pt x="56" y="665"/>
                  <a:pt x="56" y="665"/>
                </a:cubicBezTo>
                <a:cubicBezTo>
                  <a:pt x="47" y="658"/>
                  <a:pt x="37" y="652"/>
                  <a:pt x="26" y="652"/>
                </a:cubicBezTo>
                <a:cubicBezTo>
                  <a:pt x="25" y="657"/>
                  <a:pt x="25" y="657"/>
                  <a:pt x="25" y="657"/>
                </a:cubicBezTo>
                <a:cubicBezTo>
                  <a:pt x="33" y="661"/>
                  <a:pt x="40" y="666"/>
                  <a:pt x="46" y="672"/>
                </a:cubicBezTo>
                <a:cubicBezTo>
                  <a:pt x="38" y="671"/>
                  <a:pt x="31" y="669"/>
                  <a:pt x="24" y="668"/>
                </a:cubicBezTo>
                <a:cubicBezTo>
                  <a:pt x="18" y="714"/>
                  <a:pt x="18" y="714"/>
                  <a:pt x="18" y="714"/>
                </a:cubicBezTo>
                <a:cubicBezTo>
                  <a:pt x="19" y="717"/>
                  <a:pt x="21" y="719"/>
                  <a:pt x="22" y="722"/>
                </a:cubicBezTo>
                <a:cubicBezTo>
                  <a:pt x="20" y="722"/>
                  <a:pt x="19" y="721"/>
                  <a:pt x="17" y="721"/>
                </a:cubicBezTo>
                <a:cubicBezTo>
                  <a:pt x="0" y="851"/>
                  <a:pt x="0" y="851"/>
                  <a:pt x="0" y="851"/>
                </a:cubicBezTo>
                <a:cubicBezTo>
                  <a:pt x="3004" y="1245"/>
                  <a:pt x="3004" y="1245"/>
                  <a:pt x="3004" y="1245"/>
                </a:cubicBezTo>
                <a:lnTo>
                  <a:pt x="3038" y="984"/>
                </a:lnTo>
                <a:close/>
                <a:moveTo>
                  <a:pt x="373" y="340"/>
                </a:moveTo>
                <a:cubicBezTo>
                  <a:pt x="374" y="340"/>
                  <a:pt x="376" y="341"/>
                  <a:pt x="377" y="341"/>
                </a:cubicBezTo>
                <a:cubicBezTo>
                  <a:pt x="377" y="342"/>
                  <a:pt x="378" y="344"/>
                  <a:pt x="378" y="345"/>
                </a:cubicBezTo>
                <a:cubicBezTo>
                  <a:pt x="376" y="343"/>
                  <a:pt x="374" y="342"/>
                  <a:pt x="373" y="340"/>
                </a:cubicBezTo>
                <a:close/>
                <a:moveTo>
                  <a:pt x="66" y="675"/>
                </a:moveTo>
                <a:cubicBezTo>
                  <a:pt x="66" y="673"/>
                  <a:pt x="65" y="672"/>
                  <a:pt x="64" y="671"/>
                </a:cubicBezTo>
                <a:cubicBezTo>
                  <a:pt x="66" y="672"/>
                  <a:pt x="68" y="674"/>
                  <a:pt x="71" y="675"/>
                </a:cubicBezTo>
                <a:cubicBezTo>
                  <a:pt x="69" y="675"/>
                  <a:pt x="68" y="675"/>
                  <a:pt x="66" y="675"/>
                </a:cubicBezTo>
                <a:close/>
                <a:moveTo>
                  <a:pt x="133" y="586"/>
                </a:moveTo>
                <a:cubicBezTo>
                  <a:pt x="129" y="579"/>
                  <a:pt x="126" y="570"/>
                  <a:pt x="124" y="562"/>
                </a:cubicBezTo>
                <a:cubicBezTo>
                  <a:pt x="130" y="567"/>
                  <a:pt x="135" y="572"/>
                  <a:pt x="141" y="577"/>
                </a:cubicBezTo>
                <a:cubicBezTo>
                  <a:pt x="141" y="579"/>
                  <a:pt x="142" y="581"/>
                  <a:pt x="142" y="583"/>
                </a:cubicBezTo>
                <a:cubicBezTo>
                  <a:pt x="139" y="584"/>
                  <a:pt x="136" y="585"/>
                  <a:pt x="133" y="586"/>
                </a:cubicBezTo>
                <a:close/>
                <a:moveTo>
                  <a:pt x="141" y="596"/>
                </a:moveTo>
                <a:cubicBezTo>
                  <a:pt x="139" y="593"/>
                  <a:pt x="137" y="590"/>
                  <a:pt x="134" y="587"/>
                </a:cubicBezTo>
                <a:cubicBezTo>
                  <a:pt x="137" y="587"/>
                  <a:pt x="140" y="586"/>
                  <a:pt x="143" y="586"/>
                </a:cubicBezTo>
                <a:cubicBezTo>
                  <a:pt x="146" y="593"/>
                  <a:pt x="150" y="599"/>
                  <a:pt x="156" y="605"/>
                </a:cubicBezTo>
                <a:cubicBezTo>
                  <a:pt x="150" y="603"/>
                  <a:pt x="145" y="600"/>
                  <a:pt x="141" y="596"/>
                </a:cubicBezTo>
                <a:close/>
                <a:moveTo>
                  <a:pt x="206" y="514"/>
                </a:moveTo>
                <a:cubicBezTo>
                  <a:pt x="211" y="515"/>
                  <a:pt x="216" y="516"/>
                  <a:pt x="221" y="519"/>
                </a:cubicBezTo>
                <a:cubicBezTo>
                  <a:pt x="221" y="521"/>
                  <a:pt x="221" y="522"/>
                  <a:pt x="222" y="524"/>
                </a:cubicBezTo>
                <a:cubicBezTo>
                  <a:pt x="217" y="520"/>
                  <a:pt x="212" y="517"/>
                  <a:pt x="206" y="514"/>
                </a:cubicBezTo>
                <a:close/>
                <a:moveTo>
                  <a:pt x="241" y="545"/>
                </a:moveTo>
                <a:cubicBezTo>
                  <a:pt x="238" y="542"/>
                  <a:pt x="236" y="538"/>
                  <a:pt x="233" y="535"/>
                </a:cubicBezTo>
                <a:cubicBezTo>
                  <a:pt x="231" y="532"/>
                  <a:pt x="229" y="528"/>
                  <a:pt x="227" y="523"/>
                </a:cubicBezTo>
                <a:cubicBezTo>
                  <a:pt x="235" y="530"/>
                  <a:pt x="242" y="540"/>
                  <a:pt x="248" y="550"/>
                </a:cubicBezTo>
                <a:cubicBezTo>
                  <a:pt x="245" y="549"/>
                  <a:pt x="243" y="547"/>
                  <a:pt x="241" y="545"/>
                </a:cubicBezTo>
                <a:close/>
                <a:moveTo>
                  <a:pt x="273" y="496"/>
                </a:moveTo>
                <a:cubicBezTo>
                  <a:pt x="266" y="489"/>
                  <a:pt x="260" y="483"/>
                  <a:pt x="253" y="477"/>
                </a:cubicBezTo>
                <a:cubicBezTo>
                  <a:pt x="256" y="477"/>
                  <a:pt x="260" y="477"/>
                  <a:pt x="264" y="477"/>
                </a:cubicBezTo>
                <a:cubicBezTo>
                  <a:pt x="270" y="483"/>
                  <a:pt x="276" y="488"/>
                  <a:pt x="281" y="495"/>
                </a:cubicBezTo>
                <a:cubicBezTo>
                  <a:pt x="278" y="495"/>
                  <a:pt x="276" y="495"/>
                  <a:pt x="273" y="496"/>
                </a:cubicBezTo>
                <a:close/>
                <a:moveTo>
                  <a:pt x="293" y="471"/>
                </a:moveTo>
                <a:cubicBezTo>
                  <a:pt x="295" y="470"/>
                  <a:pt x="297" y="469"/>
                  <a:pt x="299" y="468"/>
                </a:cubicBezTo>
                <a:cubicBezTo>
                  <a:pt x="299" y="470"/>
                  <a:pt x="300" y="471"/>
                  <a:pt x="301" y="472"/>
                </a:cubicBezTo>
                <a:cubicBezTo>
                  <a:pt x="298" y="471"/>
                  <a:pt x="296" y="471"/>
                  <a:pt x="293" y="471"/>
                </a:cubicBezTo>
                <a:close/>
                <a:moveTo>
                  <a:pt x="325" y="358"/>
                </a:moveTo>
                <a:cubicBezTo>
                  <a:pt x="325" y="358"/>
                  <a:pt x="325" y="357"/>
                  <a:pt x="325" y="357"/>
                </a:cubicBezTo>
                <a:cubicBezTo>
                  <a:pt x="333" y="360"/>
                  <a:pt x="340" y="365"/>
                  <a:pt x="346" y="370"/>
                </a:cubicBezTo>
                <a:cubicBezTo>
                  <a:pt x="339" y="366"/>
                  <a:pt x="332" y="362"/>
                  <a:pt x="325" y="358"/>
                </a:cubicBezTo>
                <a:close/>
                <a:moveTo>
                  <a:pt x="344" y="410"/>
                </a:moveTo>
                <a:cubicBezTo>
                  <a:pt x="344" y="410"/>
                  <a:pt x="344" y="410"/>
                  <a:pt x="344" y="409"/>
                </a:cubicBezTo>
                <a:cubicBezTo>
                  <a:pt x="347" y="408"/>
                  <a:pt x="349" y="408"/>
                  <a:pt x="352" y="407"/>
                </a:cubicBezTo>
                <a:cubicBezTo>
                  <a:pt x="352" y="410"/>
                  <a:pt x="353" y="413"/>
                  <a:pt x="353" y="416"/>
                </a:cubicBezTo>
                <a:cubicBezTo>
                  <a:pt x="350" y="414"/>
                  <a:pt x="347" y="412"/>
                  <a:pt x="344" y="410"/>
                </a:cubicBezTo>
                <a:close/>
                <a:moveTo>
                  <a:pt x="353" y="393"/>
                </a:moveTo>
                <a:cubicBezTo>
                  <a:pt x="352" y="397"/>
                  <a:pt x="352" y="401"/>
                  <a:pt x="352" y="405"/>
                </a:cubicBezTo>
                <a:cubicBezTo>
                  <a:pt x="349" y="406"/>
                  <a:pt x="347" y="408"/>
                  <a:pt x="344" y="409"/>
                </a:cubicBezTo>
                <a:cubicBezTo>
                  <a:pt x="338" y="397"/>
                  <a:pt x="333" y="385"/>
                  <a:pt x="329" y="371"/>
                </a:cubicBezTo>
                <a:cubicBezTo>
                  <a:pt x="336" y="378"/>
                  <a:pt x="344" y="384"/>
                  <a:pt x="352" y="390"/>
                </a:cubicBezTo>
                <a:cubicBezTo>
                  <a:pt x="351" y="391"/>
                  <a:pt x="349" y="391"/>
                  <a:pt x="348" y="391"/>
                </a:cubicBezTo>
                <a:cubicBezTo>
                  <a:pt x="350" y="391"/>
                  <a:pt x="352" y="392"/>
                  <a:pt x="353" y="392"/>
                </a:cubicBezTo>
                <a:cubicBezTo>
                  <a:pt x="357" y="395"/>
                  <a:pt x="361" y="398"/>
                  <a:pt x="364" y="401"/>
                </a:cubicBezTo>
                <a:cubicBezTo>
                  <a:pt x="362" y="402"/>
                  <a:pt x="359" y="403"/>
                  <a:pt x="356" y="404"/>
                </a:cubicBezTo>
                <a:cubicBezTo>
                  <a:pt x="355" y="400"/>
                  <a:pt x="354" y="397"/>
                  <a:pt x="353" y="393"/>
                </a:cubicBezTo>
                <a:close/>
                <a:moveTo>
                  <a:pt x="357" y="406"/>
                </a:moveTo>
                <a:cubicBezTo>
                  <a:pt x="361" y="406"/>
                  <a:pt x="365" y="405"/>
                  <a:pt x="369" y="406"/>
                </a:cubicBezTo>
                <a:cubicBezTo>
                  <a:pt x="370" y="407"/>
                  <a:pt x="371" y="407"/>
                  <a:pt x="372" y="408"/>
                </a:cubicBezTo>
                <a:cubicBezTo>
                  <a:pt x="373" y="413"/>
                  <a:pt x="374" y="418"/>
                  <a:pt x="374" y="424"/>
                </a:cubicBezTo>
                <a:cubicBezTo>
                  <a:pt x="367" y="420"/>
                  <a:pt x="361" y="414"/>
                  <a:pt x="357" y="406"/>
                </a:cubicBezTo>
                <a:close/>
                <a:moveTo>
                  <a:pt x="400" y="400"/>
                </a:moveTo>
                <a:cubicBezTo>
                  <a:pt x="399" y="395"/>
                  <a:pt x="397" y="390"/>
                  <a:pt x="397" y="385"/>
                </a:cubicBezTo>
                <a:cubicBezTo>
                  <a:pt x="399" y="390"/>
                  <a:pt x="403" y="395"/>
                  <a:pt x="406" y="401"/>
                </a:cubicBezTo>
                <a:cubicBezTo>
                  <a:pt x="404" y="400"/>
                  <a:pt x="402" y="400"/>
                  <a:pt x="400" y="400"/>
                </a:cubicBezTo>
                <a:close/>
                <a:moveTo>
                  <a:pt x="388" y="352"/>
                </a:moveTo>
                <a:cubicBezTo>
                  <a:pt x="387" y="349"/>
                  <a:pt x="386" y="347"/>
                  <a:pt x="384" y="344"/>
                </a:cubicBezTo>
                <a:cubicBezTo>
                  <a:pt x="400" y="350"/>
                  <a:pt x="412" y="359"/>
                  <a:pt x="420" y="370"/>
                </a:cubicBezTo>
                <a:cubicBezTo>
                  <a:pt x="409" y="365"/>
                  <a:pt x="398" y="359"/>
                  <a:pt x="388" y="352"/>
                </a:cubicBezTo>
                <a:close/>
                <a:moveTo>
                  <a:pt x="458" y="365"/>
                </a:moveTo>
                <a:cubicBezTo>
                  <a:pt x="457" y="363"/>
                  <a:pt x="456" y="362"/>
                  <a:pt x="455" y="360"/>
                </a:cubicBezTo>
                <a:cubicBezTo>
                  <a:pt x="458" y="361"/>
                  <a:pt x="461" y="361"/>
                  <a:pt x="464" y="362"/>
                </a:cubicBezTo>
                <a:cubicBezTo>
                  <a:pt x="466" y="366"/>
                  <a:pt x="469" y="370"/>
                  <a:pt x="473" y="373"/>
                </a:cubicBezTo>
                <a:cubicBezTo>
                  <a:pt x="467" y="372"/>
                  <a:pt x="462" y="368"/>
                  <a:pt x="458" y="365"/>
                </a:cubicBezTo>
                <a:close/>
                <a:moveTo>
                  <a:pt x="537" y="291"/>
                </a:moveTo>
                <a:cubicBezTo>
                  <a:pt x="538" y="294"/>
                  <a:pt x="539" y="297"/>
                  <a:pt x="540" y="300"/>
                </a:cubicBezTo>
                <a:cubicBezTo>
                  <a:pt x="538" y="299"/>
                  <a:pt x="536" y="299"/>
                  <a:pt x="535" y="299"/>
                </a:cubicBezTo>
                <a:cubicBezTo>
                  <a:pt x="535" y="296"/>
                  <a:pt x="536" y="294"/>
                  <a:pt x="537" y="291"/>
                </a:cubicBezTo>
                <a:close/>
                <a:moveTo>
                  <a:pt x="534" y="300"/>
                </a:moveTo>
                <a:cubicBezTo>
                  <a:pt x="536" y="301"/>
                  <a:pt x="538" y="301"/>
                  <a:pt x="539" y="302"/>
                </a:cubicBezTo>
                <a:cubicBezTo>
                  <a:pt x="537" y="302"/>
                  <a:pt x="536" y="301"/>
                  <a:pt x="534" y="301"/>
                </a:cubicBezTo>
                <a:cubicBezTo>
                  <a:pt x="534" y="301"/>
                  <a:pt x="534" y="301"/>
                  <a:pt x="534" y="300"/>
                </a:cubicBezTo>
                <a:close/>
                <a:moveTo>
                  <a:pt x="537" y="349"/>
                </a:moveTo>
                <a:cubicBezTo>
                  <a:pt x="537" y="348"/>
                  <a:pt x="536" y="348"/>
                  <a:pt x="536" y="348"/>
                </a:cubicBezTo>
                <a:cubicBezTo>
                  <a:pt x="533" y="343"/>
                  <a:pt x="530" y="337"/>
                  <a:pt x="528" y="332"/>
                </a:cubicBezTo>
                <a:cubicBezTo>
                  <a:pt x="529" y="323"/>
                  <a:pt x="531" y="313"/>
                  <a:pt x="533" y="304"/>
                </a:cubicBezTo>
                <a:cubicBezTo>
                  <a:pt x="536" y="305"/>
                  <a:pt x="539" y="306"/>
                  <a:pt x="542" y="308"/>
                </a:cubicBezTo>
                <a:cubicBezTo>
                  <a:pt x="543" y="312"/>
                  <a:pt x="544" y="315"/>
                  <a:pt x="545" y="319"/>
                </a:cubicBezTo>
                <a:cubicBezTo>
                  <a:pt x="544" y="318"/>
                  <a:pt x="543" y="318"/>
                  <a:pt x="542" y="318"/>
                </a:cubicBezTo>
                <a:cubicBezTo>
                  <a:pt x="543" y="319"/>
                  <a:pt x="544" y="319"/>
                  <a:pt x="545" y="320"/>
                </a:cubicBezTo>
                <a:cubicBezTo>
                  <a:pt x="546" y="325"/>
                  <a:pt x="547" y="331"/>
                  <a:pt x="547" y="336"/>
                </a:cubicBezTo>
                <a:cubicBezTo>
                  <a:pt x="539" y="333"/>
                  <a:pt x="532" y="329"/>
                  <a:pt x="529" y="321"/>
                </a:cubicBezTo>
                <a:cubicBezTo>
                  <a:pt x="529" y="331"/>
                  <a:pt x="532" y="340"/>
                  <a:pt x="537" y="349"/>
                </a:cubicBezTo>
                <a:close/>
                <a:moveTo>
                  <a:pt x="610" y="293"/>
                </a:moveTo>
                <a:cubicBezTo>
                  <a:pt x="606" y="289"/>
                  <a:pt x="602" y="287"/>
                  <a:pt x="596" y="284"/>
                </a:cubicBezTo>
                <a:cubicBezTo>
                  <a:pt x="594" y="280"/>
                  <a:pt x="592" y="276"/>
                  <a:pt x="590" y="271"/>
                </a:cubicBezTo>
                <a:cubicBezTo>
                  <a:pt x="591" y="261"/>
                  <a:pt x="593" y="250"/>
                  <a:pt x="597" y="239"/>
                </a:cubicBezTo>
                <a:cubicBezTo>
                  <a:pt x="601" y="257"/>
                  <a:pt x="609" y="276"/>
                  <a:pt x="614" y="294"/>
                </a:cubicBezTo>
                <a:cubicBezTo>
                  <a:pt x="613" y="293"/>
                  <a:pt x="612" y="293"/>
                  <a:pt x="610" y="293"/>
                </a:cubicBezTo>
                <a:close/>
                <a:moveTo>
                  <a:pt x="651" y="312"/>
                </a:moveTo>
                <a:cubicBezTo>
                  <a:pt x="648" y="310"/>
                  <a:pt x="646" y="308"/>
                  <a:pt x="643" y="307"/>
                </a:cubicBezTo>
                <a:cubicBezTo>
                  <a:pt x="643" y="305"/>
                  <a:pt x="643" y="304"/>
                  <a:pt x="643" y="303"/>
                </a:cubicBezTo>
                <a:cubicBezTo>
                  <a:pt x="643" y="291"/>
                  <a:pt x="647" y="279"/>
                  <a:pt x="652" y="270"/>
                </a:cubicBezTo>
                <a:cubicBezTo>
                  <a:pt x="653" y="272"/>
                  <a:pt x="653" y="275"/>
                  <a:pt x="653" y="278"/>
                </a:cubicBezTo>
                <a:cubicBezTo>
                  <a:pt x="652" y="288"/>
                  <a:pt x="651" y="299"/>
                  <a:pt x="651" y="310"/>
                </a:cubicBezTo>
                <a:cubicBezTo>
                  <a:pt x="651" y="311"/>
                  <a:pt x="651" y="311"/>
                  <a:pt x="651" y="312"/>
                </a:cubicBezTo>
                <a:close/>
                <a:moveTo>
                  <a:pt x="678" y="289"/>
                </a:moveTo>
                <a:cubicBezTo>
                  <a:pt x="673" y="281"/>
                  <a:pt x="668" y="272"/>
                  <a:pt x="663" y="263"/>
                </a:cubicBezTo>
                <a:cubicBezTo>
                  <a:pt x="664" y="255"/>
                  <a:pt x="666" y="247"/>
                  <a:pt x="668" y="240"/>
                </a:cubicBezTo>
                <a:cubicBezTo>
                  <a:pt x="678" y="255"/>
                  <a:pt x="682" y="272"/>
                  <a:pt x="678" y="289"/>
                </a:cubicBezTo>
                <a:close/>
                <a:moveTo>
                  <a:pt x="693" y="264"/>
                </a:moveTo>
                <a:cubicBezTo>
                  <a:pt x="698" y="271"/>
                  <a:pt x="700" y="280"/>
                  <a:pt x="701" y="290"/>
                </a:cubicBezTo>
                <a:cubicBezTo>
                  <a:pt x="699" y="281"/>
                  <a:pt x="697" y="272"/>
                  <a:pt x="693" y="264"/>
                </a:cubicBezTo>
                <a:close/>
                <a:moveTo>
                  <a:pt x="720" y="308"/>
                </a:moveTo>
                <a:cubicBezTo>
                  <a:pt x="719" y="308"/>
                  <a:pt x="719" y="308"/>
                  <a:pt x="718" y="308"/>
                </a:cubicBezTo>
                <a:cubicBezTo>
                  <a:pt x="718" y="307"/>
                  <a:pt x="718" y="306"/>
                  <a:pt x="718" y="305"/>
                </a:cubicBezTo>
                <a:cubicBezTo>
                  <a:pt x="717" y="302"/>
                  <a:pt x="717" y="298"/>
                  <a:pt x="716" y="294"/>
                </a:cubicBezTo>
                <a:cubicBezTo>
                  <a:pt x="716" y="285"/>
                  <a:pt x="719" y="276"/>
                  <a:pt x="723" y="267"/>
                </a:cubicBezTo>
                <a:cubicBezTo>
                  <a:pt x="725" y="280"/>
                  <a:pt x="723" y="295"/>
                  <a:pt x="720" y="308"/>
                </a:cubicBezTo>
                <a:close/>
                <a:moveTo>
                  <a:pt x="773" y="276"/>
                </a:moveTo>
                <a:cubicBezTo>
                  <a:pt x="773" y="275"/>
                  <a:pt x="773" y="275"/>
                  <a:pt x="773" y="274"/>
                </a:cubicBezTo>
                <a:cubicBezTo>
                  <a:pt x="773" y="275"/>
                  <a:pt x="774" y="276"/>
                  <a:pt x="774" y="276"/>
                </a:cubicBezTo>
                <a:cubicBezTo>
                  <a:pt x="774" y="276"/>
                  <a:pt x="773" y="276"/>
                  <a:pt x="773" y="276"/>
                </a:cubicBezTo>
                <a:close/>
                <a:moveTo>
                  <a:pt x="766" y="249"/>
                </a:moveTo>
                <a:cubicBezTo>
                  <a:pt x="766" y="250"/>
                  <a:pt x="766" y="252"/>
                  <a:pt x="766" y="253"/>
                </a:cubicBezTo>
                <a:cubicBezTo>
                  <a:pt x="762" y="243"/>
                  <a:pt x="757" y="234"/>
                  <a:pt x="750" y="227"/>
                </a:cubicBezTo>
                <a:cubicBezTo>
                  <a:pt x="761" y="228"/>
                  <a:pt x="771" y="231"/>
                  <a:pt x="779" y="236"/>
                </a:cubicBezTo>
                <a:cubicBezTo>
                  <a:pt x="782" y="245"/>
                  <a:pt x="783" y="255"/>
                  <a:pt x="784" y="264"/>
                </a:cubicBezTo>
                <a:cubicBezTo>
                  <a:pt x="776" y="261"/>
                  <a:pt x="769" y="256"/>
                  <a:pt x="766" y="249"/>
                </a:cubicBezTo>
                <a:close/>
                <a:moveTo>
                  <a:pt x="822" y="189"/>
                </a:moveTo>
                <a:cubicBezTo>
                  <a:pt x="821" y="186"/>
                  <a:pt x="820" y="184"/>
                  <a:pt x="819" y="181"/>
                </a:cubicBezTo>
                <a:cubicBezTo>
                  <a:pt x="821" y="181"/>
                  <a:pt x="823" y="182"/>
                  <a:pt x="824" y="182"/>
                </a:cubicBezTo>
                <a:cubicBezTo>
                  <a:pt x="823" y="184"/>
                  <a:pt x="823" y="186"/>
                  <a:pt x="822" y="189"/>
                </a:cubicBezTo>
                <a:close/>
                <a:moveTo>
                  <a:pt x="827" y="199"/>
                </a:moveTo>
                <a:cubicBezTo>
                  <a:pt x="827" y="194"/>
                  <a:pt x="828" y="189"/>
                  <a:pt x="829" y="184"/>
                </a:cubicBezTo>
                <a:cubicBezTo>
                  <a:pt x="843" y="189"/>
                  <a:pt x="849" y="201"/>
                  <a:pt x="851" y="214"/>
                </a:cubicBezTo>
                <a:cubicBezTo>
                  <a:pt x="846" y="213"/>
                  <a:pt x="840" y="213"/>
                  <a:pt x="834" y="212"/>
                </a:cubicBezTo>
                <a:cubicBezTo>
                  <a:pt x="831" y="208"/>
                  <a:pt x="829" y="204"/>
                  <a:pt x="827" y="199"/>
                </a:cubicBezTo>
                <a:close/>
                <a:moveTo>
                  <a:pt x="834" y="213"/>
                </a:moveTo>
                <a:cubicBezTo>
                  <a:pt x="841" y="214"/>
                  <a:pt x="847" y="217"/>
                  <a:pt x="852" y="220"/>
                </a:cubicBezTo>
                <a:cubicBezTo>
                  <a:pt x="852" y="226"/>
                  <a:pt x="852" y="232"/>
                  <a:pt x="851" y="239"/>
                </a:cubicBezTo>
                <a:cubicBezTo>
                  <a:pt x="845" y="230"/>
                  <a:pt x="839" y="222"/>
                  <a:pt x="834" y="213"/>
                </a:cubicBezTo>
                <a:close/>
                <a:moveTo>
                  <a:pt x="901" y="221"/>
                </a:moveTo>
                <a:cubicBezTo>
                  <a:pt x="901" y="221"/>
                  <a:pt x="901" y="220"/>
                  <a:pt x="901" y="219"/>
                </a:cubicBezTo>
                <a:cubicBezTo>
                  <a:pt x="902" y="220"/>
                  <a:pt x="902" y="221"/>
                  <a:pt x="903" y="222"/>
                </a:cubicBezTo>
                <a:cubicBezTo>
                  <a:pt x="902" y="222"/>
                  <a:pt x="902" y="221"/>
                  <a:pt x="901" y="221"/>
                </a:cubicBezTo>
                <a:close/>
                <a:moveTo>
                  <a:pt x="907" y="207"/>
                </a:moveTo>
                <a:cubicBezTo>
                  <a:pt x="909" y="208"/>
                  <a:pt x="911" y="208"/>
                  <a:pt x="913" y="209"/>
                </a:cubicBezTo>
                <a:cubicBezTo>
                  <a:pt x="913" y="209"/>
                  <a:pt x="913" y="210"/>
                  <a:pt x="913" y="210"/>
                </a:cubicBezTo>
                <a:cubicBezTo>
                  <a:pt x="911" y="209"/>
                  <a:pt x="909" y="208"/>
                  <a:pt x="907" y="207"/>
                </a:cubicBezTo>
                <a:close/>
                <a:moveTo>
                  <a:pt x="991" y="197"/>
                </a:moveTo>
                <a:cubicBezTo>
                  <a:pt x="983" y="189"/>
                  <a:pt x="976" y="180"/>
                  <a:pt x="970" y="171"/>
                </a:cubicBezTo>
                <a:cubicBezTo>
                  <a:pt x="972" y="160"/>
                  <a:pt x="975" y="148"/>
                  <a:pt x="978" y="137"/>
                </a:cubicBezTo>
                <a:cubicBezTo>
                  <a:pt x="986" y="144"/>
                  <a:pt x="990" y="154"/>
                  <a:pt x="992" y="165"/>
                </a:cubicBezTo>
                <a:cubicBezTo>
                  <a:pt x="989" y="164"/>
                  <a:pt x="987" y="163"/>
                  <a:pt x="984" y="163"/>
                </a:cubicBezTo>
                <a:cubicBezTo>
                  <a:pt x="986" y="164"/>
                  <a:pt x="987" y="165"/>
                  <a:pt x="989" y="166"/>
                </a:cubicBezTo>
                <a:cubicBezTo>
                  <a:pt x="985" y="165"/>
                  <a:pt x="980" y="165"/>
                  <a:pt x="975" y="165"/>
                </a:cubicBezTo>
                <a:cubicBezTo>
                  <a:pt x="982" y="166"/>
                  <a:pt x="988" y="168"/>
                  <a:pt x="993" y="171"/>
                </a:cubicBezTo>
                <a:cubicBezTo>
                  <a:pt x="993" y="179"/>
                  <a:pt x="992" y="189"/>
                  <a:pt x="991" y="197"/>
                </a:cubicBezTo>
                <a:close/>
                <a:moveTo>
                  <a:pt x="1035" y="187"/>
                </a:moveTo>
                <a:cubicBezTo>
                  <a:pt x="1033" y="184"/>
                  <a:pt x="1031" y="181"/>
                  <a:pt x="1030" y="177"/>
                </a:cubicBezTo>
                <a:cubicBezTo>
                  <a:pt x="1031" y="176"/>
                  <a:pt x="1032" y="175"/>
                  <a:pt x="1032" y="174"/>
                </a:cubicBezTo>
                <a:cubicBezTo>
                  <a:pt x="1031" y="175"/>
                  <a:pt x="1031" y="176"/>
                  <a:pt x="1030" y="176"/>
                </a:cubicBezTo>
                <a:cubicBezTo>
                  <a:pt x="1029" y="170"/>
                  <a:pt x="1029" y="163"/>
                  <a:pt x="1032" y="157"/>
                </a:cubicBezTo>
                <a:cubicBezTo>
                  <a:pt x="1036" y="157"/>
                  <a:pt x="1041" y="157"/>
                  <a:pt x="1045" y="158"/>
                </a:cubicBezTo>
                <a:cubicBezTo>
                  <a:pt x="1044" y="168"/>
                  <a:pt x="1040" y="178"/>
                  <a:pt x="1035" y="187"/>
                </a:cubicBezTo>
                <a:close/>
                <a:moveTo>
                  <a:pt x="1394" y="164"/>
                </a:moveTo>
                <a:cubicBezTo>
                  <a:pt x="1393" y="165"/>
                  <a:pt x="1392" y="166"/>
                  <a:pt x="1391" y="167"/>
                </a:cubicBezTo>
                <a:cubicBezTo>
                  <a:pt x="1388" y="156"/>
                  <a:pt x="1394" y="143"/>
                  <a:pt x="1403" y="134"/>
                </a:cubicBezTo>
                <a:cubicBezTo>
                  <a:pt x="1403" y="143"/>
                  <a:pt x="1399" y="154"/>
                  <a:pt x="1394" y="164"/>
                </a:cubicBezTo>
                <a:close/>
                <a:moveTo>
                  <a:pt x="1542" y="170"/>
                </a:moveTo>
                <a:cubicBezTo>
                  <a:pt x="1541" y="171"/>
                  <a:pt x="1541" y="171"/>
                  <a:pt x="1540" y="172"/>
                </a:cubicBezTo>
                <a:cubicBezTo>
                  <a:pt x="1539" y="171"/>
                  <a:pt x="1539" y="169"/>
                  <a:pt x="1538" y="168"/>
                </a:cubicBezTo>
                <a:cubicBezTo>
                  <a:pt x="1540" y="169"/>
                  <a:pt x="1541" y="169"/>
                  <a:pt x="1542" y="170"/>
                </a:cubicBezTo>
                <a:close/>
                <a:moveTo>
                  <a:pt x="1539" y="219"/>
                </a:moveTo>
                <a:cubicBezTo>
                  <a:pt x="1536" y="214"/>
                  <a:pt x="1533" y="211"/>
                  <a:pt x="1530" y="207"/>
                </a:cubicBezTo>
                <a:cubicBezTo>
                  <a:pt x="1540" y="207"/>
                  <a:pt x="1540" y="207"/>
                  <a:pt x="1540" y="207"/>
                </a:cubicBezTo>
                <a:cubicBezTo>
                  <a:pt x="1540" y="211"/>
                  <a:pt x="1540" y="215"/>
                  <a:pt x="1541" y="219"/>
                </a:cubicBezTo>
                <a:cubicBezTo>
                  <a:pt x="1540" y="219"/>
                  <a:pt x="1540" y="219"/>
                  <a:pt x="1539" y="219"/>
                </a:cubicBezTo>
                <a:close/>
                <a:moveTo>
                  <a:pt x="1562" y="169"/>
                </a:moveTo>
                <a:cubicBezTo>
                  <a:pt x="1562" y="168"/>
                  <a:pt x="1562" y="167"/>
                  <a:pt x="1563" y="166"/>
                </a:cubicBezTo>
                <a:cubicBezTo>
                  <a:pt x="1562" y="170"/>
                  <a:pt x="1562" y="174"/>
                  <a:pt x="1562" y="178"/>
                </a:cubicBezTo>
                <a:cubicBezTo>
                  <a:pt x="1561" y="175"/>
                  <a:pt x="1561" y="172"/>
                  <a:pt x="1562" y="169"/>
                </a:cubicBezTo>
                <a:close/>
                <a:moveTo>
                  <a:pt x="1627" y="155"/>
                </a:moveTo>
                <a:cubicBezTo>
                  <a:pt x="1634" y="143"/>
                  <a:pt x="1643" y="132"/>
                  <a:pt x="1652" y="121"/>
                </a:cubicBezTo>
                <a:cubicBezTo>
                  <a:pt x="1650" y="134"/>
                  <a:pt x="1650" y="148"/>
                  <a:pt x="1649" y="162"/>
                </a:cubicBezTo>
                <a:cubicBezTo>
                  <a:pt x="1646" y="160"/>
                  <a:pt x="1643" y="158"/>
                  <a:pt x="1640" y="156"/>
                </a:cubicBezTo>
                <a:cubicBezTo>
                  <a:pt x="1644" y="161"/>
                  <a:pt x="1647" y="166"/>
                  <a:pt x="1648" y="172"/>
                </a:cubicBezTo>
                <a:cubicBezTo>
                  <a:pt x="1648" y="174"/>
                  <a:pt x="1648" y="176"/>
                  <a:pt x="1648" y="177"/>
                </a:cubicBezTo>
                <a:cubicBezTo>
                  <a:pt x="1641" y="173"/>
                  <a:pt x="1634" y="170"/>
                  <a:pt x="1624" y="167"/>
                </a:cubicBezTo>
                <a:cubicBezTo>
                  <a:pt x="1625" y="163"/>
                  <a:pt x="1626" y="159"/>
                  <a:pt x="1627" y="155"/>
                </a:cubicBezTo>
                <a:close/>
                <a:moveTo>
                  <a:pt x="1641" y="211"/>
                </a:moveTo>
                <a:cubicBezTo>
                  <a:pt x="1635" y="205"/>
                  <a:pt x="1630" y="199"/>
                  <a:pt x="1630" y="192"/>
                </a:cubicBezTo>
                <a:cubicBezTo>
                  <a:pt x="1628" y="195"/>
                  <a:pt x="1627" y="199"/>
                  <a:pt x="1627" y="202"/>
                </a:cubicBezTo>
                <a:cubicBezTo>
                  <a:pt x="1625" y="194"/>
                  <a:pt x="1623" y="186"/>
                  <a:pt x="1622" y="178"/>
                </a:cubicBezTo>
                <a:cubicBezTo>
                  <a:pt x="1623" y="174"/>
                  <a:pt x="1624" y="170"/>
                  <a:pt x="1624" y="167"/>
                </a:cubicBezTo>
                <a:cubicBezTo>
                  <a:pt x="1634" y="171"/>
                  <a:pt x="1642" y="176"/>
                  <a:pt x="1647" y="183"/>
                </a:cubicBezTo>
                <a:cubicBezTo>
                  <a:pt x="1646" y="193"/>
                  <a:pt x="1644" y="202"/>
                  <a:pt x="1641" y="211"/>
                </a:cubicBezTo>
                <a:close/>
                <a:moveTo>
                  <a:pt x="1707" y="164"/>
                </a:moveTo>
                <a:cubicBezTo>
                  <a:pt x="1707" y="163"/>
                  <a:pt x="1707" y="163"/>
                  <a:pt x="1707" y="162"/>
                </a:cubicBezTo>
                <a:cubicBezTo>
                  <a:pt x="1709" y="168"/>
                  <a:pt x="1709" y="174"/>
                  <a:pt x="1708" y="179"/>
                </a:cubicBezTo>
                <a:cubicBezTo>
                  <a:pt x="1707" y="174"/>
                  <a:pt x="1707" y="169"/>
                  <a:pt x="1707" y="164"/>
                </a:cubicBezTo>
                <a:close/>
                <a:moveTo>
                  <a:pt x="1758" y="185"/>
                </a:moveTo>
                <a:cubicBezTo>
                  <a:pt x="1754" y="188"/>
                  <a:pt x="1750" y="191"/>
                  <a:pt x="1747" y="194"/>
                </a:cubicBezTo>
                <a:cubicBezTo>
                  <a:pt x="1748" y="187"/>
                  <a:pt x="1747" y="181"/>
                  <a:pt x="1745" y="175"/>
                </a:cubicBezTo>
                <a:cubicBezTo>
                  <a:pt x="1751" y="178"/>
                  <a:pt x="1755" y="182"/>
                  <a:pt x="1758" y="185"/>
                </a:cubicBezTo>
                <a:close/>
                <a:moveTo>
                  <a:pt x="1744" y="235"/>
                </a:moveTo>
                <a:cubicBezTo>
                  <a:pt x="1742" y="230"/>
                  <a:pt x="1741" y="225"/>
                  <a:pt x="1742" y="220"/>
                </a:cubicBezTo>
                <a:cubicBezTo>
                  <a:pt x="1743" y="216"/>
                  <a:pt x="1744" y="212"/>
                  <a:pt x="1745" y="209"/>
                </a:cubicBezTo>
                <a:cubicBezTo>
                  <a:pt x="1748" y="201"/>
                  <a:pt x="1754" y="194"/>
                  <a:pt x="1759" y="188"/>
                </a:cubicBezTo>
                <a:cubicBezTo>
                  <a:pt x="1762" y="192"/>
                  <a:pt x="1764" y="198"/>
                  <a:pt x="1764" y="203"/>
                </a:cubicBezTo>
                <a:cubicBezTo>
                  <a:pt x="1753" y="211"/>
                  <a:pt x="1745" y="222"/>
                  <a:pt x="1744" y="235"/>
                </a:cubicBezTo>
                <a:close/>
                <a:moveTo>
                  <a:pt x="1822" y="230"/>
                </a:moveTo>
                <a:cubicBezTo>
                  <a:pt x="1816" y="225"/>
                  <a:pt x="1811" y="219"/>
                  <a:pt x="1811" y="211"/>
                </a:cubicBezTo>
                <a:cubicBezTo>
                  <a:pt x="1807" y="219"/>
                  <a:pt x="1806" y="229"/>
                  <a:pt x="1808" y="239"/>
                </a:cubicBezTo>
                <a:cubicBezTo>
                  <a:pt x="1806" y="236"/>
                  <a:pt x="1803" y="233"/>
                  <a:pt x="1801" y="230"/>
                </a:cubicBezTo>
                <a:cubicBezTo>
                  <a:pt x="1805" y="216"/>
                  <a:pt x="1808" y="201"/>
                  <a:pt x="1808" y="187"/>
                </a:cubicBezTo>
                <a:cubicBezTo>
                  <a:pt x="1816" y="191"/>
                  <a:pt x="1823" y="196"/>
                  <a:pt x="1828" y="202"/>
                </a:cubicBezTo>
                <a:cubicBezTo>
                  <a:pt x="1827" y="212"/>
                  <a:pt x="1825" y="221"/>
                  <a:pt x="1822" y="230"/>
                </a:cubicBezTo>
                <a:close/>
                <a:moveTo>
                  <a:pt x="1896" y="276"/>
                </a:moveTo>
                <a:cubicBezTo>
                  <a:pt x="1908" y="276"/>
                  <a:pt x="1908" y="276"/>
                  <a:pt x="1908" y="276"/>
                </a:cubicBezTo>
                <a:cubicBezTo>
                  <a:pt x="1909" y="277"/>
                  <a:pt x="1909" y="278"/>
                  <a:pt x="1909" y="279"/>
                </a:cubicBezTo>
                <a:cubicBezTo>
                  <a:pt x="1905" y="278"/>
                  <a:pt x="1900" y="277"/>
                  <a:pt x="1896" y="276"/>
                </a:cubicBezTo>
                <a:close/>
                <a:moveTo>
                  <a:pt x="1934" y="287"/>
                </a:moveTo>
                <a:cubicBezTo>
                  <a:pt x="1929" y="285"/>
                  <a:pt x="1924" y="284"/>
                  <a:pt x="1919" y="282"/>
                </a:cubicBezTo>
                <a:cubicBezTo>
                  <a:pt x="1936" y="283"/>
                  <a:pt x="1936" y="283"/>
                  <a:pt x="1936" y="283"/>
                </a:cubicBezTo>
                <a:cubicBezTo>
                  <a:pt x="1936" y="285"/>
                  <a:pt x="1935" y="286"/>
                  <a:pt x="1934" y="287"/>
                </a:cubicBezTo>
                <a:close/>
                <a:moveTo>
                  <a:pt x="2030" y="281"/>
                </a:moveTo>
                <a:cubicBezTo>
                  <a:pt x="2032" y="275"/>
                  <a:pt x="2033" y="268"/>
                  <a:pt x="2033" y="261"/>
                </a:cubicBezTo>
                <a:cubicBezTo>
                  <a:pt x="2034" y="254"/>
                  <a:pt x="2035" y="248"/>
                  <a:pt x="2036" y="242"/>
                </a:cubicBezTo>
                <a:cubicBezTo>
                  <a:pt x="2040" y="247"/>
                  <a:pt x="2043" y="252"/>
                  <a:pt x="2045" y="257"/>
                </a:cubicBezTo>
                <a:cubicBezTo>
                  <a:pt x="2041" y="266"/>
                  <a:pt x="2036" y="274"/>
                  <a:pt x="2030" y="281"/>
                </a:cubicBezTo>
                <a:close/>
                <a:moveTo>
                  <a:pt x="2085" y="355"/>
                </a:moveTo>
                <a:cubicBezTo>
                  <a:pt x="2084" y="357"/>
                  <a:pt x="2083" y="358"/>
                  <a:pt x="2082" y="360"/>
                </a:cubicBezTo>
                <a:cubicBezTo>
                  <a:pt x="2081" y="359"/>
                  <a:pt x="2081" y="357"/>
                  <a:pt x="2080" y="356"/>
                </a:cubicBezTo>
                <a:cubicBezTo>
                  <a:pt x="2081" y="354"/>
                  <a:pt x="2082" y="351"/>
                  <a:pt x="2083" y="349"/>
                </a:cubicBezTo>
                <a:cubicBezTo>
                  <a:pt x="2084" y="348"/>
                  <a:pt x="2085" y="347"/>
                  <a:pt x="2086" y="345"/>
                </a:cubicBezTo>
                <a:cubicBezTo>
                  <a:pt x="2089" y="346"/>
                  <a:pt x="2089" y="346"/>
                  <a:pt x="2089" y="346"/>
                </a:cubicBezTo>
                <a:cubicBezTo>
                  <a:pt x="2088" y="349"/>
                  <a:pt x="2086" y="352"/>
                  <a:pt x="2085" y="355"/>
                </a:cubicBezTo>
                <a:close/>
                <a:moveTo>
                  <a:pt x="2144" y="331"/>
                </a:moveTo>
                <a:cubicBezTo>
                  <a:pt x="2144" y="331"/>
                  <a:pt x="2144" y="331"/>
                  <a:pt x="2144" y="331"/>
                </a:cubicBezTo>
                <a:cubicBezTo>
                  <a:pt x="2145" y="325"/>
                  <a:pt x="2147" y="320"/>
                  <a:pt x="2151" y="315"/>
                </a:cubicBezTo>
                <a:cubicBezTo>
                  <a:pt x="2150" y="321"/>
                  <a:pt x="2147" y="326"/>
                  <a:pt x="2144" y="331"/>
                </a:cubicBezTo>
                <a:close/>
                <a:moveTo>
                  <a:pt x="2143" y="311"/>
                </a:moveTo>
                <a:cubicBezTo>
                  <a:pt x="2143" y="310"/>
                  <a:pt x="2143" y="309"/>
                  <a:pt x="2144" y="307"/>
                </a:cubicBezTo>
                <a:cubicBezTo>
                  <a:pt x="2144" y="303"/>
                  <a:pt x="2144" y="299"/>
                  <a:pt x="2145" y="296"/>
                </a:cubicBezTo>
                <a:cubicBezTo>
                  <a:pt x="2148" y="294"/>
                  <a:pt x="2151" y="292"/>
                  <a:pt x="2154" y="291"/>
                </a:cubicBezTo>
                <a:cubicBezTo>
                  <a:pt x="2154" y="296"/>
                  <a:pt x="2154" y="302"/>
                  <a:pt x="2153" y="307"/>
                </a:cubicBezTo>
                <a:cubicBezTo>
                  <a:pt x="2150" y="308"/>
                  <a:pt x="2146" y="309"/>
                  <a:pt x="2143" y="311"/>
                </a:cubicBezTo>
                <a:close/>
                <a:moveTo>
                  <a:pt x="2268" y="395"/>
                </a:moveTo>
                <a:cubicBezTo>
                  <a:pt x="2267" y="393"/>
                  <a:pt x="2266" y="392"/>
                  <a:pt x="2266" y="390"/>
                </a:cubicBezTo>
                <a:cubicBezTo>
                  <a:pt x="2271" y="378"/>
                  <a:pt x="2274" y="366"/>
                  <a:pt x="2274" y="355"/>
                </a:cubicBezTo>
                <a:cubicBezTo>
                  <a:pt x="2278" y="360"/>
                  <a:pt x="2281" y="365"/>
                  <a:pt x="2284" y="371"/>
                </a:cubicBezTo>
                <a:cubicBezTo>
                  <a:pt x="2279" y="380"/>
                  <a:pt x="2274" y="388"/>
                  <a:pt x="2268" y="395"/>
                </a:cubicBezTo>
                <a:close/>
                <a:moveTo>
                  <a:pt x="2340" y="410"/>
                </a:moveTo>
                <a:cubicBezTo>
                  <a:pt x="2341" y="403"/>
                  <a:pt x="2341" y="396"/>
                  <a:pt x="2343" y="388"/>
                </a:cubicBezTo>
                <a:cubicBezTo>
                  <a:pt x="2345" y="396"/>
                  <a:pt x="2344" y="404"/>
                  <a:pt x="2340" y="410"/>
                </a:cubicBezTo>
                <a:close/>
                <a:moveTo>
                  <a:pt x="2383" y="444"/>
                </a:moveTo>
                <a:cubicBezTo>
                  <a:pt x="2383" y="438"/>
                  <a:pt x="2387" y="432"/>
                  <a:pt x="2391" y="427"/>
                </a:cubicBezTo>
                <a:cubicBezTo>
                  <a:pt x="2393" y="431"/>
                  <a:pt x="2394" y="435"/>
                  <a:pt x="2395" y="439"/>
                </a:cubicBezTo>
                <a:cubicBezTo>
                  <a:pt x="2391" y="441"/>
                  <a:pt x="2387" y="443"/>
                  <a:pt x="2383" y="444"/>
                </a:cubicBezTo>
                <a:close/>
                <a:moveTo>
                  <a:pt x="2508" y="521"/>
                </a:moveTo>
                <a:cubicBezTo>
                  <a:pt x="2506" y="522"/>
                  <a:pt x="2503" y="523"/>
                  <a:pt x="2501" y="525"/>
                </a:cubicBezTo>
                <a:cubicBezTo>
                  <a:pt x="2501" y="525"/>
                  <a:pt x="2501" y="524"/>
                  <a:pt x="2501" y="524"/>
                </a:cubicBezTo>
                <a:cubicBezTo>
                  <a:pt x="2503" y="523"/>
                  <a:pt x="2506" y="522"/>
                  <a:pt x="2508" y="521"/>
                </a:cubicBezTo>
                <a:close/>
                <a:moveTo>
                  <a:pt x="2475" y="530"/>
                </a:moveTo>
                <a:cubicBezTo>
                  <a:pt x="2480" y="521"/>
                  <a:pt x="2491" y="514"/>
                  <a:pt x="2503" y="511"/>
                </a:cubicBezTo>
                <a:cubicBezTo>
                  <a:pt x="2496" y="514"/>
                  <a:pt x="2488" y="520"/>
                  <a:pt x="2482" y="526"/>
                </a:cubicBezTo>
                <a:cubicBezTo>
                  <a:pt x="2479" y="528"/>
                  <a:pt x="2477" y="529"/>
                  <a:pt x="2475" y="530"/>
                </a:cubicBezTo>
                <a:close/>
                <a:moveTo>
                  <a:pt x="2480" y="579"/>
                </a:moveTo>
                <a:cubicBezTo>
                  <a:pt x="2480" y="579"/>
                  <a:pt x="2480" y="579"/>
                  <a:pt x="2480" y="578"/>
                </a:cubicBezTo>
                <a:cubicBezTo>
                  <a:pt x="2480" y="579"/>
                  <a:pt x="2480" y="579"/>
                  <a:pt x="2480" y="579"/>
                </a:cubicBezTo>
                <a:cubicBezTo>
                  <a:pt x="2480" y="580"/>
                  <a:pt x="2479" y="580"/>
                  <a:pt x="2479" y="580"/>
                </a:cubicBezTo>
                <a:cubicBezTo>
                  <a:pt x="2479" y="577"/>
                  <a:pt x="2480" y="574"/>
                  <a:pt x="2481" y="570"/>
                </a:cubicBezTo>
                <a:cubicBezTo>
                  <a:pt x="2494" y="560"/>
                  <a:pt x="2510" y="547"/>
                  <a:pt x="2523" y="532"/>
                </a:cubicBezTo>
                <a:cubicBezTo>
                  <a:pt x="2523" y="553"/>
                  <a:pt x="2502" y="569"/>
                  <a:pt x="2480" y="579"/>
                </a:cubicBezTo>
                <a:close/>
                <a:moveTo>
                  <a:pt x="2526" y="603"/>
                </a:moveTo>
                <a:cubicBezTo>
                  <a:pt x="2523" y="603"/>
                  <a:pt x="2520" y="604"/>
                  <a:pt x="2516" y="605"/>
                </a:cubicBezTo>
                <a:cubicBezTo>
                  <a:pt x="2520" y="594"/>
                  <a:pt x="2533" y="586"/>
                  <a:pt x="2546" y="583"/>
                </a:cubicBezTo>
                <a:cubicBezTo>
                  <a:pt x="2542" y="590"/>
                  <a:pt x="2535" y="597"/>
                  <a:pt x="2526" y="603"/>
                </a:cubicBezTo>
                <a:close/>
                <a:moveTo>
                  <a:pt x="2579" y="636"/>
                </a:moveTo>
                <a:cubicBezTo>
                  <a:pt x="2577" y="628"/>
                  <a:pt x="2576" y="621"/>
                  <a:pt x="2581" y="614"/>
                </a:cubicBezTo>
                <a:cubicBezTo>
                  <a:pt x="2577" y="616"/>
                  <a:pt x="2575" y="618"/>
                  <a:pt x="2572" y="621"/>
                </a:cubicBezTo>
                <a:cubicBezTo>
                  <a:pt x="2572" y="621"/>
                  <a:pt x="2572" y="621"/>
                  <a:pt x="2572" y="620"/>
                </a:cubicBezTo>
                <a:cubicBezTo>
                  <a:pt x="2577" y="608"/>
                  <a:pt x="2582" y="598"/>
                  <a:pt x="2588" y="589"/>
                </a:cubicBezTo>
                <a:cubicBezTo>
                  <a:pt x="2595" y="597"/>
                  <a:pt x="2599" y="606"/>
                  <a:pt x="2600" y="615"/>
                </a:cubicBezTo>
                <a:cubicBezTo>
                  <a:pt x="2594" y="623"/>
                  <a:pt x="2587" y="630"/>
                  <a:pt x="2579" y="636"/>
                </a:cubicBezTo>
                <a:close/>
                <a:moveTo>
                  <a:pt x="2612" y="647"/>
                </a:moveTo>
                <a:cubicBezTo>
                  <a:pt x="2612" y="647"/>
                  <a:pt x="2612" y="646"/>
                  <a:pt x="2612" y="646"/>
                </a:cubicBezTo>
                <a:cubicBezTo>
                  <a:pt x="2614" y="646"/>
                  <a:pt x="2615" y="645"/>
                  <a:pt x="2617" y="644"/>
                </a:cubicBezTo>
                <a:cubicBezTo>
                  <a:pt x="2615" y="645"/>
                  <a:pt x="2614" y="646"/>
                  <a:pt x="2612" y="647"/>
                </a:cubicBezTo>
                <a:close/>
                <a:moveTo>
                  <a:pt x="2679" y="688"/>
                </a:moveTo>
                <a:cubicBezTo>
                  <a:pt x="2676" y="689"/>
                  <a:pt x="2673" y="690"/>
                  <a:pt x="2670" y="691"/>
                </a:cubicBezTo>
                <a:cubicBezTo>
                  <a:pt x="2671" y="690"/>
                  <a:pt x="2672" y="688"/>
                  <a:pt x="2672" y="686"/>
                </a:cubicBezTo>
                <a:cubicBezTo>
                  <a:pt x="2673" y="684"/>
                  <a:pt x="2674" y="681"/>
                  <a:pt x="2675" y="679"/>
                </a:cubicBezTo>
                <a:cubicBezTo>
                  <a:pt x="2677" y="678"/>
                  <a:pt x="2680" y="676"/>
                  <a:pt x="2683" y="675"/>
                </a:cubicBezTo>
                <a:cubicBezTo>
                  <a:pt x="2682" y="680"/>
                  <a:pt x="2680" y="684"/>
                  <a:pt x="2679" y="688"/>
                </a:cubicBezTo>
                <a:close/>
                <a:moveTo>
                  <a:pt x="2681" y="670"/>
                </a:moveTo>
                <a:cubicBezTo>
                  <a:pt x="2682" y="669"/>
                  <a:pt x="2683" y="668"/>
                  <a:pt x="2684" y="667"/>
                </a:cubicBezTo>
                <a:cubicBezTo>
                  <a:pt x="2684" y="668"/>
                  <a:pt x="2684" y="669"/>
                  <a:pt x="2684" y="670"/>
                </a:cubicBezTo>
                <a:cubicBezTo>
                  <a:pt x="2683" y="670"/>
                  <a:pt x="2682" y="670"/>
                  <a:pt x="2681" y="670"/>
                </a:cubicBezTo>
                <a:close/>
                <a:moveTo>
                  <a:pt x="2686" y="700"/>
                </a:moveTo>
                <a:cubicBezTo>
                  <a:pt x="2686" y="698"/>
                  <a:pt x="2687" y="697"/>
                  <a:pt x="2687" y="695"/>
                </a:cubicBezTo>
                <a:cubicBezTo>
                  <a:pt x="2689" y="693"/>
                  <a:pt x="2691" y="692"/>
                  <a:pt x="2693" y="690"/>
                </a:cubicBezTo>
                <a:cubicBezTo>
                  <a:pt x="2691" y="694"/>
                  <a:pt x="2688" y="697"/>
                  <a:pt x="2686" y="700"/>
                </a:cubicBezTo>
                <a:close/>
                <a:moveTo>
                  <a:pt x="2746" y="643"/>
                </a:moveTo>
                <a:cubicBezTo>
                  <a:pt x="2744" y="660"/>
                  <a:pt x="2737" y="674"/>
                  <a:pt x="2725" y="685"/>
                </a:cubicBezTo>
                <a:cubicBezTo>
                  <a:pt x="2724" y="684"/>
                  <a:pt x="2723" y="683"/>
                  <a:pt x="2722" y="681"/>
                </a:cubicBezTo>
                <a:cubicBezTo>
                  <a:pt x="2723" y="683"/>
                  <a:pt x="2724" y="684"/>
                  <a:pt x="2725" y="686"/>
                </a:cubicBezTo>
                <a:cubicBezTo>
                  <a:pt x="2719" y="691"/>
                  <a:pt x="2712" y="695"/>
                  <a:pt x="2704" y="699"/>
                </a:cubicBezTo>
                <a:cubicBezTo>
                  <a:pt x="2714" y="674"/>
                  <a:pt x="2726" y="657"/>
                  <a:pt x="2746" y="643"/>
                </a:cubicBezTo>
                <a:close/>
                <a:moveTo>
                  <a:pt x="2700" y="736"/>
                </a:moveTo>
                <a:cubicBezTo>
                  <a:pt x="2699" y="735"/>
                  <a:pt x="2698" y="735"/>
                  <a:pt x="2697" y="734"/>
                </a:cubicBezTo>
                <a:cubicBezTo>
                  <a:pt x="2707" y="726"/>
                  <a:pt x="2718" y="716"/>
                  <a:pt x="2727" y="706"/>
                </a:cubicBezTo>
                <a:cubicBezTo>
                  <a:pt x="2724" y="718"/>
                  <a:pt x="2713" y="728"/>
                  <a:pt x="2700" y="736"/>
                </a:cubicBezTo>
                <a:close/>
                <a:moveTo>
                  <a:pt x="2759" y="765"/>
                </a:moveTo>
                <a:cubicBezTo>
                  <a:pt x="2758" y="764"/>
                  <a:pt x="2758" y="763"/>
                  <a:pt x="2758" y="762"/>
                </a:cubicBezTo>
                <a:cubicBezTo>
                  <a:pt x="2760" y="757"/>
                  <a:pt x="2761" y="751"/>
                  <a:pt x="2759" y="745"/>
                </a:cubicBezTo>
                <a:cubicBezTo>
                  <a:pt x="2760" y="744"/>
                  <a:pt x="2760" y="744"/>
                  <a:pt x="2760" y="743"/>
                </a:cubicBezTo>
                <a:cubicBezTo>
                  <a:pt x="2760" y="744"/>
                  <a:pt x="2759" y="744"/>
                  <a:pt x="2759" y="744"/>
                </a:cubicBezTo>
                <a:cubicBezTo>
                  <a:pt x="2758" y="740"/>
                  <a:pt x="2757" y="737"/>
                  <a:pt x="2754" y="733"/>
                </a:cubicBezTo>
                <a:cubicBezTo>
                  <a:pt x="2755" y="738"/>
                  <a:pt x="2755" y="744"/>
                  <a:pt x="2753" y="749"/>
                </a:cubicBezTo>
                <a:cubicBezTo>
                  <a:pt x="2748" y="753"/>
                  <a:pt x="2744" y="759"/>
                  <a:pt x="2741" y="765"/>
                </a:cubicBezTo>
                <a:cubicBezTo>
                  <a:pt x="2741" y="764"/>
                  <a:pt x="2741" y="762"/>
                  <a:pt x="2741" y="761"/>
                </a:cubicBezTo>
                <a:cubicBezTo>
                  <a:pt x="2742" y="760"/>
                  <a:pt x="2743" y="760"/>
                  <a:pt x="2744" y="760"/>
                </a:cubicBezTo>
                <a:cubicBezTo>
                  <a:pt x="2743" y="760"/>
                  <a:pt x="2742" y="760"/>
                  <a:pt x="2741" y="760"/>
                </a:cubicBezTo>
                <a:cubicBezTo>
                  <a:pt x="2739" y="747"/>
                  <a:pt x="2740" y="737"/>
                  <a:pt x="2740" y="727"/>
                </a:cubicBezTo>
                <a:cubicBezTo>
                  <a:pt x="2748" y="723"/>
                  <a:pt x="2757" y="720"/>
                  <a:pt x="2766" y="716"/>
                </a:cubicBezTo>
                <a:cubicBezTo>
                  <a:pt x="2774" y="725"/>
                  <a:pt x="2779" y="735"/>
                  <a:pt x="2780" y="744"/>
                </a:cubicBezTo>
                <a:cubicBezTo>
                  <a:pt x="2773" y="752"/>
                  <a:pt x="2766" y="759"/>
                  <a:pt x="2759" y="765"/>
                </a:cubicBezTo>
                <a:close/>
                <a:moveTo>
                  <a:pt x="2821" y="811"/>
                </a:moveTo>
                <a:cubicBezTo>
                  <a:pt x="2821" y="809"/>
                  <a:pt x="2821" y="808"/>
                  <a:pt x="2822" y="806"/>
                </a:cubicBezTo>
                <a:cubicBezTo>
                  <a:pt x="2823" y="807"/>
                  <a:pt x="2824" y="808"/>
                  <a:pt x="2824" y="809"/>
                </a:cubicBezTo>
                <a:cubicBezTo>
                  <a:pt x="2823" y="810"/>
                  <a:pt x="2822" y="810"/>
                  <a:pt x="2821" y="811"/>
                </a:cubicBezTo>
                <a:close/>
                <a:moveTo>
                  <a:pt x="2834" y="832"/>
                </a:moveTo>
                <a:cubicBezTo>
                  <a:pt x="2834" y="832"/>
                  <a:pt x="2834" y="831"/>
                  <a:pt x="2835" y="830"/>
                </a:cubicBezTo>
                <a:cubicBezTo>
                  <a:pt x="2835" y="830"/>
                  <a:pt x="2835" y="831"/>
                  <a:pt x="2835" y="831"/>
                </a:cubicBezTo>
                <a:cubicBezTo>
                  <a:pt x="2834" y="832"/>
                  <a:pt x="2834" y="832"/>
                  <a:pt x="2834" y="832"/>
                </a:cubicBezTo>
                <a:close/>
                <a:moveTo>
                  <a:pt x="2844" y="824"/>
                </a:moveTo>
                <a:cubicBezTo>
                  <a:pt x="2842" y="825"/>
                  <a:pt x="2840" y="826"/>
                  <a:pt x="2838" y="828"/>
                </a:cubicBezTo>
                <a:cubicBezTo>
                  <a:pt x="2838" y="827"/>
                  <a:pt x="2837" y="826"/>
                  <a:pt x="2837" y="825"/>
                </a:cubicBezTo>
                <a:cubicBezTo>
                  <a:pt x="2838" y="823"/>
                  <a:pt x="2839" y="821"/>
                  <a:pt x="2841" y="818"/>
                </a:cubicBezTo>
                <a:cubicBezTo>
                  <a:pt x="2844" y="816"/>
                  <a:pt x="2847" y="813"/>
                  <a:pt x="2850" y="811"/>
                </a:cubicBezTo>
                <a:cubicBezTo>
                  <a:pt x="2852" y="809"/>
                  <a:pt x="2855" y="808"/>
                  <a:pt x="2857" y="807"/>
                </a:cubicBezTo>
                <a:cubicBezTo>
                  <a:pt x="2853" y="812"/>
                  <a:pt x="2848" y="818"/>
                  <a:pt x="2844" y="824"/>
                </a:cubicBezTo>
                <a:close/>
                <a:moveTo>
                  <a:pt x="2918" y="906"/>
                </a:moveTo>
                <a:cubicBezTo>
                  <a:pt x="2906" y="909"/>
                  <a:pt x="2896" y="914"/>
                  <a:pt x="2889" y="922"/>
                </a:cubicBezTo>
                <a:cubicBezTo>
                  <a:pt x="2890" y="917"/>
                  <a:pt x="2893" y="912"/>
                  <a:pt x="2897" y="908"/>
                </a:cubicBezTo>
                <a:cubicBezTo>
                  <a:pt x="2900" y="906"/>
                  <a:pt x="2903" y="903"/>
                  <a:pt x="2906" y="901"/>
                </a:cubicBezTo>
                <a:cubicBezTo>
                  <a:pt x="2913" y="896"/>
                  <a:pt x="2922" y="892"/>
                  <a:pt x="2930" y="890"/>
                </a:cubicBezTo>
                <a:cubicBezTo>
                  <a:pt x="2928" y="896"/>
                  <a:pt x="2923" y="901"/>
                  <a:pt x="2918" y="906"/>
                </a:cubicBezTo>
                <a:close/>
                <a:moveTo>
                  <a:pt x="2931" y="887"/>
                </a:moveTo>
                <a:cubicBezTo>
                  <a:pt x="2926" y="887"/>
                  <a:pt x="2921" y="888"/>
                  <a:pt x="2916" y="889"/>
                </a:cubicBezTo>
                <a:cubicBezTo>
                  <a:pt x="2923" y="881"/>
                  <a:pt x="2927" y="872"/>
                  <a:pt x="2926" y="862"/>
                </a:cubicBezTo>
                <a:cubicBezTo>
                  <a:pt x="2932" y="871"/>
                  <a:pt x="2933" y="879"/>
                  <a:pt x="2931" y="887"/>
                </a:cubicBezTo>
                <a:close/>
                <a:moveTo>
                  <a:pt x="2945" y="946"/>
                </a:moveTo>
                <a:cubicBezTo>
                  <a:pt x="2945" y="945"/>
                  <a:pt x="2945" y="944"/>
                  <a:pt x="2945" y="942"/>
                </a:cubicBezTo>
                <a:cubicBezTo>
                  <a:pt x="2946" y="941"/>
                  <a:pt x="2948" y="940"/>
                  <a:pt x="2949" y="938"/>
                </a:cubicBezTo>
                <a:cubicBezTo>
                  <a:pt x="2948" y="941"/>
                  <a:pt x="2946" y="943"/>
                  <a:pt x="2945" y="946"/>
                </a:cubicBezTo>
                <a:close/>
                <a:moveTo>
                  <a:pt x="2962" y="945"/>
                </a:moveTo>
                <a:cubicBezTo>
                  <a:pt x="2960" y="938"/>
                  <a:pt x="2960" y="930"/>
                  <a:pt x="2964" y="924"/>
                </a:cubicBezTo>
                <a:cubicBezTo>
                  <a:pt x="2964" y="924"/>
                  <a:pt x="2963" y="924"/>
                  <a:pt x="2963" y="924"/>
                </a:cubicBezTo>
                <a:cubicBezTo>
                  <a:pt x="2968" y="919"/>
                  <a:pt x="2973" y="912"/>
                  <a:pt x="2977" y="906"/>
                </a:cubicBezTo>
                <a:cubicBezTo>
                  <a:pt x="2981" y="912"/>
                  <a:pt x="2983" y="918"/>
                  <a:pt x="2984" y="925"/>
                </a:cubicBezTo>
                <a:cubicBezTo>
                  <a:pt x="2977" y="932"/>
                  <a:pt x="2970" y="939"/>
                  <a:pt x="2962" y="945"/>
                </a:cubicBezTo>
                <a:close/>
              </a:path>
            </a:pathLst>
          </a:custGeom>
          <a:solidFill>
            <a:srgbClr val="2515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0" name="矩形 1049"/>
          <p:cNvSpPr/>
          <p:nvPr/>
        </p:nvSpPr>
        <p:spPr>
          <a:xfrm>
            <a:off x="85648" y="31750"/>
            <a:ext cx="12030152" cy="6772431"/>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矩形 75"/>
          <p:cNvSpPr/>
          <p:nvPr/>
        </p:nvSpPr>
        <p:spPr>
          <a:xfrm>
            <a:off x="166461" y="140119"/>
            <a:ext cx="11873139" cy="6587862"/>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5772944" y="1841564"/>
            <a:ext cx="3693027" cy="2157890"/>
            <a:chOff x="5772944" y="1841564"/>
            <a:chExt cx="3693027" cy="2157890"/>
          </a:xfrm>
        </p:grpSpPr>
        <p:sp>
          <p:nvSpPr>
            <p:cNvPr id="67" name="文本框 66"/>
            <p:cNvSpPr txBox="1"/>
            <p:nvPr/>
          </p:nvSpPr>
          <p:spPr>
            <a:xfrm>
              <a:off x="5974996" y="2936268"/>
              <a:ext cx="3262432" cy="707886"/>
            </a:xfrm>
            <a:prstGeom prst="rect">
              <a:avLst/>
            </a:prstGeom>
            <a:noFill/>
          </p:spPr>
          <p:txBody>
            <a:bodyPr wrap="none" rtlCol="0">
              <a:spAutoFit/>
            </a:bodyPr>
            <a:lstStyle/>
            <a:p>
              <a:r>
                <a:rPr lang="zh-CN" altLang="en-US" sz="4000" b="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活动执行流程</a:t>
              </a:r>
              <a:endParaRPr lang="zh-CN" altLang="en-US" sz="4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71" name="矩形 70"/>
            <p:cNvSpPr>
              <a:spLocks noChangeArrowheads="1"/>
            </p:cNvSpPr>
            <p:nvPr/>
          </p:nvSpPr>
          <p:spPr bwMode="auto">
            <a:xfrm>
              <a:off x="5772944" y="3722455"/>
              <a:ext cx="3693027" cy="276999"/>
            </a:xfrm>
            <a:prstGeom prst="rect">
              <a:avLst/>
            </a:prstGeom>
            <a:noFill/>
            <a:ln>
              <a:noFill/>
            </a:ln>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1200">
                  <a:solidFill>
                    <a:schemeClr val="bg1"/>
                  </a:solidFill>
                  <a:latin typeface="微软雅黑" panose="020B0503020204020204" pitchFamily="34" charset="-122"/>
                  <a:ea typeface="微软雅黑" panose="020B0503020204020204" pitchFamily="34" charset="-122"/>
                </a:rPr>
                <a:t>添加你的标题在此处添加你的标题在</a:t>
              </a:r>
            </a:p>
          </p:txBody>
        </p:sp>
        <p:sp>
          <p:nvSpPr>
            <p:cNvPr id="53" name="文本框 52"/>
            <p:cNvSpPr txBox="1"/>
            <p:nvPr/>
          </p:nvSpPr>
          <p:spPr>
            <a:xfrm>
              <a:off x="6953791" y="1841564"/>
              <a:ext cx="1229824" cy="1107996"/>
            </a:xfrm>
            <a:prstGeom prst="rect">
              <a:avLst/>
            </a:prstGeom>
            <a:noFill/>
          </p:spPr>
          <p:txBody>
            <a:bodyPr wrap="none" rtlCol="0">
              <a:spAutoFit/>
            </a:bodyPr>
            <a:lstStyle/>
            <a:p>
              <a:r>
                <a:rPr lang="en-US" altLang="zh-CN" sz="6600" b="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03</a:t>
              </a:r>
              <a:endParaRPr lang="zh-CN" altLang="en-US" sz="6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3352800"/>
            <a:ext cx="12192000" cy="3875088"/>
            <a:chOff x="0" y="3352800"/>
            <a:chExt cx="12192000" cy="3875088"/>
          </a:xfrm>
        </p:grpSpPr>
        <p:pic>
          <p:nvPicPr>
            <p:cNvPr id="5" name="Picture 4" descr="U:\我图\PPT制作\爱爱\PM下载\万圣节\黑叔2.png"/>
            <p:cNvPicPr>
              <a:picLocks noChangeAspect="1" noChangeArrowheads="1"/>
            </p:cNvPicPr>
            <p:nvPr/>
          </p:nvPicPr>
          <p:blipFill rotWithShape="1">
            <a:blip r:embed="rId3">
              <a:extLst>
                <a:ext uri="{28A0092B-C50C-407E-A947-70E740481C1C}">
                  <a14:useLocalDpi xmlns:a14="http://schemas.microsoft.com/office/drawing/2010/main" val="0"/>
                </a:ext>
              </a:extLst>
            </a:blip>
            <a:srcRect t="45527" b="6576"/>
            <a:stretch>
              <a:fillRect/>
            </a:stretch>
          </p:blipFill>
          <p:spPr bwMode="auto">
            <a:xfrm>
              <a:off x="0" y="3638938"/>
              <a:ext cx="12192000" cy="321906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U:\我图\PPT制作\爱爱\PM下载\万圣节\cat_popping_out_of_pumpkin_500_clr_286.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651000" y="3352800"/>
              <a:ext cx="1999545" cy="387508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U:\我图\PPT制作\爱爱\PM下载\万圣节\cat_popping_out_of_pumpkin_500_clr_286.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972223" y="4267200"/>
              <a:ext cx="1488396" cy="288448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组合 10"/>
          <p:cNvGrpSpPr/>
          <p:nvPr/>
        </p:nvGrpSpPr>
        <p:grpSpPr>
          <a:xfrm>
            <a:off x="1136076" y="1466753"/>
            <a:ext cx="7607874" cy="1362368"/>
            <a:chOff x="1478171" y="2225265"/>
            <a:chExt cx="7607874" cy="1362368"/>
          </a:xfrm>
        </p:grpSpPr>
        <p:sp>
          <p:nvSpPr>
            <p:cNvPr id="12" name="TextBox 21"/>
            <p:cNvSpPr>
              <a:spLocks noChangeArrowheads="1"/>
            </p:cNvSpPr>
            <p:nvPr/>
          </p:nvSpPr>
          <p:spPr bwMode="auto">
            <a:xfrm>
              <a:off x="1478171" y="2664303"/>
              <a:ext cx="7607874" cy="923330"/>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简单这里输入简单的文字概述这里输入简单文字概述简单的文字概述这里输入简单的文字概述这里输入简单这里输入简单的文字概述这里输入简单文字概述简单的文字概述这里输入简单的文字概述这里输入简单这里输入简单的文字概述这里输入简单文字概述简单的文字概述这里输入简单的文字概述这里输入简单</a:t>
              </a:r>
            </a:p>
            <a:p>
              <a:pPr>
                <a:lnSpc>
                  <a:spcPct val="150000"/>
                </a:lnSpc>
              </a:pPr>
              <a:endPar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3" name="文本框 12"/>
            <p:cNvSpPr txBox="1"/>
            <p:nvPr/>
          </p:nvSpPr>
          <p:spPr>
            <a:xfrm>
              <a:off x="1516699"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14" name="组合 13"/>
          <p:cNvGrpSpPr/>
          <p:nvPr/>
        </p:nvGrpSpPr>
        <p:grpSpPr>
          <a:xfrm>
            <a:off x="3707826" y="3162203"/>
            <a:ext cx="7607874" cy="1362368"/>
            <a:chOff x="1478171" y="2225265"/>
            <a:chExt cx="7607874" cy="1362368"/>
          </a:xfrm>
        </p:grpSpPr>
        <p:sp>
          <p:nvSpPr>
            <p:cNvPr id="15" name="TextBox 21"/>
            <p:cNvSpPr>
              <a:spLocks noChangeArrowheads="1"/>
            </p:cNvSpPr>
            <p:nvPr/>
          </p:nvSpPr>
          <p:spPr bwMode="auto">
            <a:xfrm>
              <a:off x="1478171" y="2664303"/>
              <a:ext cx="7607874" cy="923330"/>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简单这里输入简单的文字概述这里输入简单文字概述简单的文字概述这里输入简单的文字概述这里输入简单这里输入简单的文字概述这里输入简单文字概述简单的文字概述这里输入简单的文字概述这里输入简单这里输入简单的文字概述这里输入简单文字概述简单的文字概述这里输入简单的文字概述这里输入简单</a:t>
              </a:r>
            </a:p>
            <a:p>
              <a:pPr>
                <a:lnSpc>
                  <a:spcPct val="150000"/>
                </a:lnSpc>
              </a:pPr>
              <a:endPar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6" name="文本框 15"/>
            <p:cNvSpPr txBox="1"/>
            <p:nvPr/>
          </p:nvSpPr>
          <p:spPr>
            <a:xfrm>
              <a:off x="1516699"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17" name="组合 16"/>
          <p:cNvGrpSpPr/>
          <p:nvPr/>
        </p:nvGrpSpPr>
        <p:grpSpPr>
          <a:xfrm>
            <a:off x="159658" y="-276225"/>
            <a:ext cx="2893857" cy="1321254"/>
            <a:chOff x="203201" y="-276225"/>
            <a:chExt cx="2893857" cy="1321254"/>
          </a:xfrm>
        </p:grpSpPr>
        <p:pic>
          <p:nvPicPr>
            <p:cNvPr id="18" name="Picture 2" descr="U:\我图\PPT制作\爱爱\PM下载\万圣节\cat_popping_out_of_pumpkin_500_clr_286.gif"/>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3201" y="-276225"/>
              <a:ext cx="681767" cy="1321254"/>
            </a:xfrm>
            <a:prstGeom prst="rect">
              <a:avLst/>
            </a:prstGeom>
            <a:noFill/>
            <a:extLst>
              <a:ext uri="{909E8E84-426E-40DD-AFC4-6F175D3DCCD1}">
                <a14:hiddenFill xmlns:a14="http://schemas.microsoft.com/office/drawing/2010/main">
                  <a:solidFill>
                    <a:srgbClr val="FFFFFF"/>
                  </a:solidFill>
                </a14:hiddenFill>
              </a:ext>
            </a:extLst>
          </p:spPr>
        </p:pic>
        <p:sp>
          <p:nvSpPr>
            <p:cNvPr id="19" name="文本框 18"/>
            <p:cNvSpPr txBox="1"/>
            <p:nvPr/>
          </p:nvSpPr>
          <p:spPr>
            <a:xfrm>
              <a:off x="1065733" y="312458"/>
              <a:ext cx="2031325" cy="461665"/>
            </a:xfrm>
            <a:prstGeom prst="rect">
              <a:avLst/>
            </a:prstGeom>
            <a:noFill/>
          </p:spPr>
          <p:txBody>
            <a:bodyPr wrap="none" rtlCol="0">
              <a:spAutoFit/>
            </a:bodyPr>
            <a:lstStyle/>
            <a:p>
              <a:r>
                <a:rPr lang="zh-CN" altLang="en-US" sz="2400">
                  <a:solidFill>
                    <a:schemeClr val="bg1"/>
                  </a:solidFill>
                  <a:latin typeface="微软雅黑" panose="020B0503020204020204" pitchFamily="34" charset="-122"/>
                  <a:ea typeface="微软雅黑" panose="020B0503020204020204" pitchFamily="34" charset="-122"/>
                </a:rPr>
                <a:t>活动执行流程</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bwMode="auto">
          <a:xfrm>
            <a:off x="6456040" y="4748587"/>
            <a:ext cx="857250" cy="857250"/>
            <a:chOff x="6196012" y="4862597"/>
            <a:chExt cx="857250" cy="857250"/>
          </a:xfrm>
        </p:grpSpPr>
        <p:sp>
          <p:nvSpPr>
            <p:cNvPr id="8" name="椭圆 7"/>
            <p:cNvSpPr/>
            <p:nvPr/>
          </p:nvSpPr>
          <p:spPr>
            <a:xfrm>
              <a:off x="6196012" y="4862597"/>
              <a:ext cx="857250" cy="8572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bg1"/>
                </a:solidFill>
              </a:endParaRPr>
            </a:p>
          </p:txBody>
        </p:sp>
        <p:sp>
          <p:nvSpPr>
            <p:cNvPr id="9" name="Freeform 5"/>
            <p:cNvSpPr>
              <a:spLocks noEditPoints="1"/>
            </p:cNvSpPr>
            <p:nvPr/>
          </p:nvSpPr>
          <p:spPr bwMode="auto">
            <a:xfrm>
              <a:off x="6346693" y="5060328"/>
              <a:ext cx="558800" cy="487187"/>
            </a:xfrm>
            <a:custGeom>
              <a:avLst/>
              <a:gdLst>
                <a:gd name="T0" fmla="*/ 817373654 w 215"/>
                <a:gd name="T1" fmla="*/ 1018121829 h 187"/>
                <a:gd name="T2" fmla="*/ 378289407 w 215"/>
                <a:gd name="T3" fmla="*/ 658385033 h 187"/>
                <a:gd name="T4" fmla="*/ 965988463 w 215"/>
                <a:gd name="T5" fmla="*/ 468335208 h 187"/>
                <a:gd name="T6" fmla="*/ 1452360186 w 215"/>
                <a:gd name="T7" fmla="*/ 800922402 h 187"/>
                <a:gd name="T8" fmla="*/ 1452360186 w 215"/>
                <a:gd name="T9" fmla="*/ 1018121829 h 187"/>
                <a:gd name="T10" fmla="*/ 817373654 w 215"/>
                <a:gd name="T11" fmla="*/ 1262470860 h 187"/>
                <a:gd name="T12" fmla="*/ 817373654 w 215"/>
                <a:gd name="T13" fmla="*/ 1018121829 h 187"/>
                <a:gd name="T14" fmla="*/ 222919615 w 215"/>
                <a:gd name="T15" fmla="*/ 502274165 h 187"/>
                <a:gd name="T16" fmla="*/ 303982002 w 215"/>
                <a:gd name="T17" fmla="*/ 475121957 h 187"/>
                <a:gd name="T18" fmla="*/ 209409650 w 215"/>
                <a:gd name="T19" fmla="*/ 366523546 h 187"/>
                <a:gd name="T20" fmla="*/ 216164633 w 215"/>
                <a:gd name="T21" fmla="*/ 352947442 h 187"/>
                <a:gd name="T22" fmla="*/ 276962073 w 215"/>
                <a:gd name="T23" fmla="*/ 312224340 h 187"/>
                <a:gd name="T24" fmla="*/ 634986532 w 215"/>
                <a:gd name="T25" fmla="*/ 271498633 h 187"/>
                <a:gd name="T26" fmla="*/ 743068848 w 215"/>
                <a:gd name="T27" fmla="*/ 264711884 h 187"/>
                <a:gd name="T28" fmla="*/ 938968534 w 215"/>
                <a:gd name="T29" fmla="*/ 217199428 h 187"/>
                <a:gd name="T30" fmla="*/ 979498428 w 215"/>
                <a:gd name="T31" fmla="*/ 0 h 187"/>
                <a:gd name="T32" fmla="*/ 911946006 w 215"/>
                <a:gd name="T33" fmla="*/ 13576104 h 187"/>
                <a:gd name="T34" fmla="*/ 898436041 w 215"/>
                <a:gd name="T35" fmla="*/ 162900222 h 187"/>
                <a:gd name="T36" fmla="*/ 743068848 w 215"/>
                <a:gd name="T37" fmla="*/ 196836574 h 187"/>
                <a:gd name="T38" fmla="*/ 628228951 w 215"/>
                <a:gd name="T39" fmla="*/ 203623324 h 187"/>
                <a:gd name="T40" fmla="*/ 256697126 w 215"/>
                <a:gd name="T41" fmla="*/ 251135780 h 187"/>
                <a:gd name="T42" fmla="*/ 162124774 w 215"/>
                <a:gd name="T43" fmla="*/ 312224340 h 187"/>
                <a:gd name="T44" fmla="*/ 141857228 w 215"/>
                <a:gd name="T45" fmla="*/ 359736797 h 187"/>
                <a:gd name="T46" fmla="*/ 148614809 w 215"/>
                <a:gd name="T47" fmla="*/ 414036002 h 187"/>
                <a:gd name="T48" fmla="*/ 222919615 w 215"/>
                <a:gd name="T49" fmla="*/ 502274165 h 187"/>
                <a:gd name="T50" fmla="*/ 283717055 w 215"/>
                <a:gd name="T51" fmla="*/ 638022179 h 187"/>
                <a:gd name="T52" fmla="*/ 533659198 w 215"/>
                <a:gd name="T53" fmla="*/ 556573371 h 187"/>
                <a:gd name="T54" fmla="*/ 310736984 w 215"/>
                <a:gd name="T55" fmla="*/ 536210518 h 187"/>
                <a:gd name="T56" fmla="*/ 67552422 w 215"/>
                <a:gd name="T57" fmla="*/ 610872577 h 187"/>
                <a:gd name="T58" fmla="*/ 283717055 w 215"/>
                <a:gd name="T59" fmla="*/ 638022179 h 187"/>
                <a:gd name="T60" fmla="*/ 412064318 w 215"/>
                <a:gd name="T61" fmla="*/ 502274165 h 187"/>
                <a:gd name="T62" fmla="*/ 621473968 w 215"/>
                <a:gd name="T63" fmla="*/ 529423768 h 187"/>
                <a:gd name="T64" fmla="*/ 621473968 w 215"/>
                <a:gd name="T65" fmla="*/ 529423768 h 187"/>
                <a:gd name="T66" fmla="*/ 878171094 w 215"/>
                <a:gd name="T67" fmla="*/ 447972354 h 187"/>
                <a:gd name="T68" fmla="*/ 526901617 w 215"/>
                <a:gd name="T69" fmla="*/ 468335208 h 187"/>
                <a:gd name="T70" fmla="*/ 412064318 w 215"/>
                <a:gd name="T71" fmla="*/ 502274165 h 187"/>
                <a:gd name="T72" fmla="*/ 0 w 215"/>
                <a:gd name="T73" fmla="*/ 658385033 h 187"/>
                <a:gd name="T74" fmla="*/ 0 w 215"/>
                <a:gd name="T75" fmla="*/ 862008357 h 187"/>
                <a:gd name="T76" fmla="*/ 722801302 w 215"/>
                <a:gd name="T77" fmla="*/ 1269257609 h 187"/>
                <a:gd name="T78" fmla="*/ 722801302 w 215"/>
                <a:gd name="T79" fmla="*/ 1065634286 h 187"/>
                <a:gd name="T80" fmla="*/ 0 w 215"/>
                <a:gd name="T81" fmla="*/ 658385033 h 1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 h="187">
                  <a:moveTo>
                    <a:pt x="121" y="150"/>
                  </a:moveTo>
                  <a:cubicBezTo>
                    <a:pt x="112" y="119"/>
                    <a:pt x="87" y="104"/>
                    <a:pt x="56" y="97"/>
                  </a:cubicBezTo>
                  <a:cubicBezTo>
                    <a:pt x="143" y="69"/>
                    <a:pt x="143" y="69"/>
                    <a:pt x="143" y="69"/>
                  </a:cubicBezTo>
                  <a:cubicBezTo>
                    <a:pt x="178" y="78"/>
                    <a:pt x="206" y="100"/>
                    <a:pt x="215" y="118"/>
                  </a:cubicBezTo>
                  <a:cubicBezTo>
                    <a:pt x="215" y="150"/>
                    <a:pt x="215" y="150"/>
                    <a:pt x="215" y="150"/>
                  </a:cubicBezTo>
                  <a:cubicBezTo>
                    <a:pt x="193" y="173"/>
                    <a:pt x="160" y="183"/>
                    <a:pt x="121" y="186"/>
                  </a:cubicBezTo>
                  <a:cubicBezTo>
                    <a:pt x="121" y="174"/>
                    <a:pt x="121" y="162"/>
                    <a:pt x="121" y="150"/>
                  </a:cubicBezTo>
                  <a:close/>
                  <a:moveTo>
                    <a:pt x="33" y="74"/>
                  </a:moveTo>
                  <a:cubicBezTo>
                    <a:pt x="45" y="70"/>
                    <a:pt x="45" y="70"/>
                    <a:pt x="45" y="70"/>
                  </a:cubicBezTo>
                  <a:cubicBezTo>
                    <a:pt x="42" y="68"/>
                    <a:pt x="30" y="59"/>
                    <a:pt x="31" y="54"/>
                  </a:cubicBezTo>
                  <a:cubicBezTo>
                    <a:pt x="31" y="54"/>
                    <a:pt x="32" y="53"/>
                    <a:pt x="32" y="52"/>
                  </a:cubicBezTo>
                  <a:cubicBezTo>
                    <a:pt x="34" y="50"/>
                    <a:pt x="37" y="48"/>
                    <a:pt x="41" y="46"/>
                  </a:cubicBezTo>
                  <a:cubicBezTo>
                    <a:pt x="52" y="42"/>
                    <a:pt x="74" y="41"/>
                    <a:pt x="94" y="40"/>
                  </a:cubicBezTo>
                  <a:cubicBezTo>
                    <a:pt x="100" y="40"/>
                    <a:pt x="105" y="40"/>
                    <a:pt x="110" y="39"/>
                  </a:cubicBezTo>
                  <a:cubicBezTo>
                    <a:pt x="123" y="39"/>
                    <a:pt x="133" y="38"/>
                    <a:pt x="139" y="32"/>
                  </a:cubicBezTo>
                  <a:cubicBezTo>
                    <a:pt x="146" y="27"/>
                    <a:pt x="149" y="17"/>
                    <a:pt x="145" y="0"/>
                  </a:cubicBezTo>
                  <a:cubicBezTo>
                    <a:pt x="135" y="2"/>
                    <a:pt x="135" y="2"/>
                    <a:pt x="135" y="2"/>
                  </a:cubicBezTo>
                  <a:cubicBezTo>
                    <a:pt x="138" y="15"/>
                    <a:pt x="137" y="21"/>
                    <a:pt x="133" y="24"/>
                  </a:cubicBezTo>
                  <a:cubicBezTo>
                    <a:pt x="129" y="28"/>
                    <a:pt x="120" y="28"/>
                    <a:pt x="110" y="29"/>
                  </a:cubicBezTo>
                  <a:cubicBezTo>
                    <a:pt x="104" y="29"/>
                    <a:pt x="99" y="30"/>
                    <a:pt x="93" y="30"/>
                  </a:cubicBezTo>
                  <a:cubicBezTo>
                    <a:pt x="72" y="31"/>
                    <a:pt x="49" y="32"/>
                    <a:pt x="38" y="37"/>
                  </a:cubicBezTo>
                  <a:cubicBezTo>
                    <a:pt x="32" y="39"/>
                    <a:pt x="27" y="42"/>
                    <a:pt x="24" y="46"/>
                  </a:cubicBezTo>
                  <a:cubicBezTo>
                    <a:pt x="22" y="48"/>
                    <a:pt x="21" y="50"/>
                    <a:pt x="21" y="53"/>
                  </a:cubicBezTo>
                  <a:cubicBezTo>
                    <a:pt x="20" y="55"/>
                    <a:pt x="21" y="58"/>
                    <a:pt x="22" y="61"/>
                  </a:cubicBezTo>
                  <a:cubicBezTo>
                    <a:pt x="23" y="65"/>
                    <a:pt x="27" y="69"/>
                    <a:pt x="33" y="74"/>
                  </a:cubicBezTo>
                  <a:close/>
                  <a:moveTo>
                    <a:pt x="42" y="94"/>
                  </a:moveTo>
                  <a:cubicBezTo>
                    <a:pt x="79" y="82"/>
                    <a:pt x="79" y="82"/>
                    <a:pt x="79" y="82"/>
                  </a:cubicBezTo>
                  <a:cubicBezTo>
                    <a:pt x="46" y="79"/>
                    <a:pt x="46" y="79"/>
                    <a:pt x="46" y="79"/>
                  </a:cubicBezTo>
                  <a:cubicBezTo>
                    <a:pt x="10" y="90"/>
                    <a:pt x="10" y="90"/>
                    <a:pt x="10" y="90"/>
                  </a:cubicBezTo>
                  <a:cubicBezTo>
                    <a:pt x="21" y="91"/>
                    <a:pt x="32" y="92"/>
                    <a:pt x="42" y="94"/>
                  </a:cubicBezTo>
                  <a:close/>
                  <a:moveTo>
                    <a:pt x="61" y="74"/>
                  </a:moveTo>
                  <a:cubicBezTo>
                    <a:pt x="92" y="78"/>
                    <a:pt x="92" y="78"/>
                    <a:pt x="92" y="78"/>
                  </a:cubicBezTo>
                  <a:cubicBezTo>
                    <a:pt x="92" y="78"/>
                    <a:pt x="92" y="78"/>
                    <a:pt x="92" y="78"/>
                  </a:cubicBezTo>
                  <a:cubicBezTo>
                    <a:pt x="130" y="66"/>
                    <a:pt x="130" y="66"/>
                    <a:pt x="130" y="66"/>
                  </a:cubicBezTo>
                  <a:cubicBezTo>
                    <a:pt x="113" y="63"/>
                    <a:pt x="96" y="64"/>
                    <a:pt x="78" y="69"/>
                  </a:cubicBezTo>
                  <a:cubicBezTo>
                    <a:pt x="61" y="74"/>
                    <a:pt x="61" y="74"/>
                    <a:pt x="61" y="74"/>
                  </a:cubicBezTo>
                  <a:close/>
                  <a:moveTo>
                    <a:pt x="0" y="97"/>
                  </a:moveTo>
                  <a:cubicBezTo>
                    <a:pt x="0" y="107"/>
                    <a:pt x="0" y="117"/>
                    <a:pt x="0" y="127"/>
                  </a:cubicBezTo>
                  <a:cubicBezTo>
                    <a:pt x="36" y="148"/>
                    <a:pt x="71" y="166"/>
                    <a:pt x="107" y="187"/>
                  </a:cubicBezTo>
                  <a:cubicBezTo>
                    <a:pt x="107" y="177"/>
                    <a:pt x="107" y="167"/>
                    <a:pt x="107" y="157"/>
                  </a:cubicBezTo>
                  <a:cubicBezTo>
                    <a:pt x="95" y="112"/>
                    <a:pt x="50" y="104"/>
                    <a:pt x="0" y="9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endParaRPr>
            </a:p>
          </p:txBody>
        </p:sp>
      </p:grpSp>
      <p:grpSp>
        <p:nvGrpSpPr>
          <p:cNvPr id="10" name="组合 9"/>
          <p:cNvGrpSpPr/>
          <p:nvPr/>
        </p:nvGrpSpPr>
        <p:grpSpPr bwMode="auto">
          <a:xfrm>
            <a:off x="1057275" y="4748587"/>
            <a:ext cx="857250" cy="857250"/>
            <a:chOff x="1057276" y="4857792"/>
            <a:chExt cx="857250" cy="857250"/>
          </a:xfrm>
        </p:grpSpPr>
        <p:sp>
          <p:nvSpPr>
            <p:cNvPr id="11" name="椭圆 10"/>
            <p:cNvSpPr/>
            <p:nvPr/>
          </p:nvSpPr>
          <p:spPr>
            <a:xfrm>
              <a:off x="1057276" y="4857792"/>
              <a:ext cx="857250" cy="8572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12" name="Freeform 21"/>
            <p:cNvSpPr>
              <a:spLocks noEditPoints="1"/>
            </p:cNvSpPr>
            <p:nvPr/>
          </p:nvSpPr>
          <p:spPr bwMode="auto">
            <a:xfrm>
              <a:off x="1220967" y="4981301"/>
              <a:ext cx="529867" cy="584832"/>
            </a:xfrm>
            <a:custGeom>
              <a:avLst/>
              <a:gdLst>
                <a:gd name="T0" fmla="*/ 716150040 w 99"/>
                <a:gd name="T1" fmla="*/ 1669695360 h 109"/>
                <a:gd name="T2" fmla="*/ 429690024 w 99"/>
                <a:gd name="T3" fmla="*/ 1756057340 h 109"/>
                <a:gd name="T4" fmla="*/ 1460945011 w 99"/>
                <a:gd name="T5" fmla="*/ 1583333380 h 109"/>
                <a:gd name="T6" fmla="*/ 1804694889 w 99"/>
                <a:gd name="T7" fmla="*/ 1324242073 h 109"/>
                <a:gd name="T8" fmla="*/ 1604175019 w 99"/>
                <a:gd name="T9" fmla="*/ 1698480898 h 109"/>
                <a:gd name="T10" fmla="*/ 1460945011 w 99"/>
                <a:gd name="T11" fmla="*/ 1928786667 h 109"/>
                <a:gd name="T12" fmla="*/ 1317715003 w 99"/>
                <a:gd name="T13" fmla="*/ 1640909822 h 109"/>
                <a:gd name="T14" fmla="*/ 1088544849 w 99"/>
                <a:gd name="T15" fmla="*/ 1065150766 h 109"/>
                <a:gd name="T16" fmla="*/ 1460945011 w 99"/>
                <a:gd name="T17" fmla="*/ 1583333380 h 109"/>
                <a:gd name="T18" fmla="*/ 1203129926 w 99"/>
                <a:gd name="T19" fmla="*/ 949997882 h 109"/>
                <a:gd name="T20" fmla="*/ 1203129926 w 99"/>
                <a:gd name="T21" fmla="*/ 0 h 109"/>
                <a:gd name="T22" fmla="*/ 429690024 w 99"/>
                <a:gd name="T23" fmla="*/ 719697478 h 109"/>
                <a:gd name="T24" fmla="*/ 429690024 w 99"/>
                <a:gd name="T25" fmla="*/ 2147483646 h 109"/>
                <a:gd name="T26" fmla="*/ 2147483646 w 99"/>
                <a:gd name="T27" fmla="*/ 2147483646 h 109"/>
                <a:gd name="T28" fmla="*/ 2147483646 w 99"/>
                <a:gd name="T29" fmla="*/ 2101510628 h 109"/>
                <a:gd name="T30" fmla="*/ 2147483646 w 99"/>
                <a:gd name="T31" fmla="*/ 2043939551 h 109"/>
                <a:gd name="T32" fmla="*/ 1403649796 w 99"/>
                <a:gd name="T33" fmla="*/ 2147483646 h 109"/>
                <a:gd name="T34" fmla="*/ 343749878 w 99"/>
                <a:gd name="T35" fmla="*/ 1727271802 h 109"/>
                <a:gd name="T36" fmla="*/ 1203129926 w 99"/>
                <a:gd name="T37" fmla="*/ 633330133 h 109"/>
                <a:gd name="T38" fmla="*/ 2147483646 w 99"/>
                <a:gd name="T39" fmla="*/ 1353027611 h 109"/>
                <a:gd name="T40" fmla="*/ 2147483646 w 99"/>
                <a:gd name="T41" fmla="*/ 1180303650 h 109"/>
                <a:gd name="T42" fmla="*/ 2147483646 w 99"/>
                <a:gd name="T43" fmla="*/ 1525756937 h 109"/>
                <a:gd name="T44" fmla="*/ 2147483646 w 99"/>
                <a:gd name="T45" fmla="*/ 1612118918 h 109"/>
                <a:gd name="T46" fmla="*/ 2147483646 w 99"/>
                <a:gd name="T47" fmla="*/ 1928786667 h 109"/>
                <a:gd name="T48" fmla="*/ 2147483646 w 99"/>
                <a:gd name="T49" fmla="*/ 1698480898 h 109"/>
                <a:gd name="T50" fmla="*/ 2147483646 w 99"/>
                <a:gd name="T51" fmla="*/ 1640909822 h 109"/>
                <a:gd name="T52" fmla="*/ 2147483646 w 99"/>
                <a:gd name="T53" fmla="*/ 1727271802 h 109"/>
                <a:gd name="T54" fmla="*/ 2147483646 w 99"/>
                <a:gd name="T55" fmla="*/ 2043939551 h 109"/>
                <a:gd name="T56" fmla="*/ 2147483646 w 99"/>
                <a:gd name="T57" fmla="*/ 1928786667 h 109"/>
                <a:gd name="T58" fmla="*/ 2147483646 w 99"/>
                <a:gd name="T59" fmla="*/ 1065150766 h 109"/>
                <a:gd name="T60" fmla="*/ 2147483646 w 99"/>
                <a:gd name="T61" fmla="*/ 806059459 h 109"/>
                <a:gd name="T62" fmla="*/ 2147483646 w 99"/>
                <a:gd name="T63" fmla="*/ 1093936304 h 109"/>
                <a:gd name="T64" fmla="*/ 2147483646 w 99"/>
                <a:gd name="T65" fmla="*/ 1266665631 h 109"/>
                <a:gd name="T66" fmla="*/ 2147483646 w 99"/>
                <a:gd name="T67" fmla="*/ 978788785 h 109"/>
                <a:gd name="T68" fmla="*/ 2033865042 w 99"/>
                <a:gd name="T69" fmla="*/ 806059459 h 109"/>
                <a:gd name="T70" fmla="*/ 2147483646 w 99"/>
                <a:gd name="T71" fmla="*/ 518182614 h 109"/>
                <a:gd name="T72" fmla="*/ 2147483646 w 99"/>
                <a:gd name="T73" fmla="*/ 719697478 h 109"/>
                <a:gd name="T74" fmla="*/ 2147483646 w 99"/>
                <a:gd name="T75" fmla="*/ 777273921 h 109"/>
                <a:gd name="T76" fmla="*/ 1432300079 w 99"/>
                <a:gd name="T77" fmla="*/ 2147483646 h 109"/>
                <a:gd name="T78" fmla="*/ 1518234873 w 99"/>
                <a:gd name="T79" fmla="*/ 2147483646 h 109"/>
                <a:gd name="T80" fmla="*/ 1432300079 w 99"/>
                <a:gd name="T81" fmla="*/ 2147483646 h 109"/>
                <a:gd name="T82" fmla="*/ 1919279966 w 99"/>
                <a:gd name="T83" fmla="*/ 2147483646 h 109"/>
                <a:gd name="T84" fmla="*/ 2147483646 w 99"/>
                <a:gd name="T85" fmla="*/ 2147483646 h 109"/>
                <a:gd name="T86" fmla="*/ 716150040 w 99"/>
                <a:gd name="T87" fmla="*/ 2147483646 h 109"/>
                <a:gd name="T88" fmla="*/ 973965124 w 99"/>
                <a:gd name="T89" fmla="*/ 2147483646 h 109"/>
                <a:gd name="T90" fmla="*/ 716150040 w 99"/>
                <a:gd name="T91" fmla="*/ 2147483646 h 109"/>
                <a:gd name="T92" fmla="*/ 945314841 w 99"/>
                <a:gd name="T93" fmla="*/ 1151512746 h 109"/>
                <a:gd name="T94" fmla="*/ 658854825 w 99"/>
                <a:gd name="T95" fmla="*/ 1036365227 h 109"/>
                <a:gd name="T96" fmla="*/ 2147483646 w 99"/>
                <a:gd name="T97" fmla="*/ 978788785 h 109"/>
                <a:gd name="T98" fmla="*/ 1890635034 w 99"/>
                <a:gd name="T99" fmla="*/ 1122727208 h 109"/>
                <a:gd name="T100" fmla="*/ 2147483646 w 99"/>
                <a:gd name="T101" fmla="*/ 978788785 h 109"/>
                <a:gd name="T102" fmla="*/ 2147483646 w 99"/>
                <a:gd name="T103" fmla="*/ 1698480898 h 109"/>
                <a:gd name="T104" fmla="*/ 2147483646 w 99"/>
                <a:gd name="T105" fmla="*/ 1612118918 h 10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99" h="109">
                  <a:moveTo>
                    <a:pt x="15" y="58"/>
                  </a:moveTo>
                  <a:cubicBezTo>
                    <a:pt x="25" y="58"/>
                    <a:pt x="25" y="58"/>
                    <a:pt x="25" y="58"/>
                  </a:cubicBezTo>
                  <a:cubicBezTo>
                    <a:pt x="25" y="61"/>
                    <a:pt x="25" y="61"/>
                    <a:pt x="25" y="61"/>
                  </a:cubicBezTo>
                  <a:cubicBezTo>
                    <a:pt x="15" y="61"/>
                    <a:pt x="15" y="61"/>
                    <a:pt x="15" y="61"/>
                  </a:cubicBezTo>
                  <a:cubicBezTo>
                    <a:pt x="15" y="58"/>
                    <a:pt x="15" y="58"/>
                    <a:pt x="15" y="58"/>
                  </a:cubicBezTo>
                  <a:close/>
                  <a:moveTo>
                    <a:pt x="51" y="55"/>
                  </a:moveTo>
                  <a:cubicBezTo>
                    <a:pt x="52" y="55"/>
                    <a:pt x="52" y="55"/>
                    <a:pt x="53" y="55"/>
                  </a:cubicBezTo>
                  <a:cubicBezTo>
                    <a:pt x="56" y="52"/>
                    <a:pt x="60" y="48"/>
                    <a:pt x="63" y="46"/>
                  </a:cubicBezTo>
                  <a:cubicBezTo>
                    <a:pt x="64" y="46"/>
                    <a:pt x="65" y="47"/>
                    <a:pt x="66" y="48"/>
                  </a:cubicBezTo>
                  <a:cubicBezTo>
                    <a:pt x="63" y="53"/>
                    <a:pt x="60" y="56"/>
                    <a:pt x="56" y="59"/>
                  </a:cubicBezTo>
                  <a:cubicBezTo>
                    <a:pt x="57" y="60"/>
                    <a:pt x="57" y="60"/>
                    <a:pt x="57" y="61"/>
                  </a:cubicBezTo>
                  <a:cubicBezTo>
                    <a:pt x="57" y="64"/>
                    <a:pt x="54" y="67"/>
                    <a:pt x="51" y="67"/>
                  </a:cubicBezTo>
                  <a:cubicBezTo>
                    <a:pt x="47" y="67"/>
                    <a:pt x="45" y="64"/>
                    <a:pt x="45" y="61"/>
                  </a:cubicBezTo>
                  <a:cubicBezTo>
                    <a:pt x="45" y="59"/>
                    <a:pt x="45" y="58"/>
                    <a:pt x="46" y="57"/>
                  </a:cubicBezTo>
                  <a:cubicBezTo>
                    <a:pt x="41" y="51"/>
                    <a:pt x="38" y="45"/>
                    <a:pt x="35" y="38"/>
                  </a:cubicBezTo>
                  <a:cubicBezTo>
                    <a:pt x="36" y="38"/>
                    <a:pt x="37" y="37"/>
                    <a:pt x="38" y="37"/>
                  </a:cubicBezTo>
                  <a:cubicBezTo>
                    <a:pt x="42" y="42"/>
                    <a:pt x="46" y="49"/>
                    <a:pt x="49" y="55"/>
                  </a:cubicBezTo>
                  <a:cubicBezTo>
                    <a:pt x="49" y="55"/>
                    <a:pt x="50" y="55"/>
                    <a:pt x="51" y="55"/>
                  </a:cubicBezTo>
                  <a:close/>
                  <a:moveTo>
                    <a:pt x="42" y="22"/>
                  </a:moveTo>
                  <a:cubicBezTo>
                    <a:pt x="42" y="33"/>
                    <a:pt x="42" y="33"/>
                    <a:pt x="42" y="33"/>
                  </a:cubicBezTo>
                  <a:cubicBezTo>
                    <a:pt x="70" y="17"/>
                    <a:pt x="70" y="17"/>
                    <a:pt x="70" y="17"/>
                  </a:cubicBezTo>
                  <a:cubicBezTo>
                    <a:pt x="42" y="0"/>
                    <a:pt x="42" y="0"/>
                    <a:pt x="42" y="0"/>
                  </a:cubicBezTo>
                  <a:cubicBezTo>
                    <a:pt x="42" y="11"/>
                    <a:pt x="42" y="11"/>
                    <a:pt x="42" y="11"/>
                  </a:cubicBezTo>
                  <a:cubicBezTo>
                    <a:pt x="32" y="12"/>
                    <a:pt x="22" y="17"/>
                    <a:pt x="15" y="25"/>
                  </a:cubicBezTo>
                  <a:cubicBezTo>
                    <a:pt x="5" y="34"/>
                    <a:pt x="0" y="46"/>
                    <a:pt x="0" y="60"/>
                  </a:cubicBezTo>
                  <a:cubicBezTo>
                    <a:pt x="0" y="73"/>
                    <a:pt x="5" y="85"/>
                    <a:pt x="15" y="94"/>
                  </a:cubicBezTo>
                  <a:cubicBezTo>
                    <a:pt x="24" y="104"/>
                    <a:pt x="36" y="109"/>
                    <a:pt x="49" y="109"/>
                  </a:cubicBezTo>
                  <a:cubicBezTo>
                    <a:pt x="63" y="109"/>
                    <a:pt x="75" y="104"/>
                    <a:pt x="84" y="94"/>
                  </a:cubicBezTo>
                  <a:cubicBezTo>
                    <a:pt x="90" y="89"/>
                    <a:pt x="94" y="82"/>
                    <a:pt x="96" y="75"/>
                  </a:cubicBezTo>
                  <a:cubicBezTo>
                    <a:pt x="97" y="73"/>
                    <a:pt x="97" y="73"/>
                    <a:pt x="97" y="73"/>
                  </a:cubicBezTo>
                  <a:cubicBezTo>
                    <a:pt x="86" y="70"/>
                    <a:pt x="86" y="70"/>
                    <a:pt x="86" y="70"/>
                  </a:cubicBezTo>
                  <a:cubicBezTo>
                    <a:pt x="85" y="71"/>
                    <a:pt x="85" y="71"/>
                    <a:pt x="85" y="71"/>
                  </a:cubicBezTo>
                  <a:cubicBezTo>
                    <a:pt x="84" y="77"/>
                    <a:pt x="80" y="82"/>
                    <a:pt x="76" y="86"/>
                  </a:cubicBezTo>
                  <a:cubicBezTo>
                    <a:pt x="69" y="93"/>
                    <a:pt x="60" y="97"/>
                    <a:pt x="49" y="97"/>
                  </a:cubicBezTo>
                  <a:cubicBezTo>
                    <a:pt x="39" y="97"/>
                    <a:pt x="30" y="93"/>
                    <a:pt x="23" y="86"/>
                  </a:cubicBezTo>
                  <a:cubicBezTo>
                    <a:pt x="16" y="79"/>
                    <a:pt x="12" y="70"/>
                    <a:pt x="12" y="60"/>
                  </a:cubicBezTo>
                  <a:cubicBezTo>
                    <a:pt x="12" y="50"/>
                    <a:pt x="16" y="40"/>
                    <a:pt x="23" y="33"/>
                  </a:cubicBezTo>
                  <a:cubicBezTo>
                    <a:pt x="28" y="28"/>
                    <a:pt x="35" y="24"/>
                    <a:pt x="42" y="22"/>
                  </a:cubicBezTo>
                  <a:close/>
                  <a:moveTo>
                    <a:pt x="87" y="54"/>
                  </a:moveTo>
                  <a:cubicBezTo>
                    <a:pt x="87" y="52"/>
                    <a:pt x="86" y="49"/>
                    <a:pt x="85" y="47"/>
                  </a:cubicBezTo>
                  <a:cubicBezTo>
                    <a:pt x="84" y="45"/>
                    <a:pt x="84" y="45"/>
                    <a:pt x="84" y="45"/>
                  </a:cubicBezTo>
                  <a:cubicBezTo>
                    <a:pt x="95" y="41"/>
                    <a:pt x="95" y="41"/>
                    <a:pt x="95" y="41"/>
                  </a:cubicBezTo>
                  <a:cubicBezTo>
                    <a:pt x="96" y="43"/>
                    <a:pt x="96" y="43"/>
                    <a:pt x="96" y="43"/>
                  </a:cubicBezTo>
                  <a:cubicBezTo>
                    <a:pt x="97" y="46"/>
                    <a:pt x="98" y="50"/>
                    <a:pt x="98" y="53"/>
                  </a:cubicBezTo>
                  <a:cubicBezTo>
                    <a:pt x="99" y="55"/>
                    <a:pt x="99" y="55"/>
                    <a:pt x="99" y="55"/>
                  </a:cubicBezTo>
                  <a:cubicBezTo>
                    <a:pt x="87" y="56"/>
                    <a:pt x="87" y="56"/>
                    <a:pt x="87" y="56"/>
                  </a:cubicBezTo>
                  <a:cubicBezTo>
                    <a:pt x="87" y="54"/>
                    <a:pt x="87" y="54"/>
                    <a:pt x="87" y="54"/>
                  </a:cubicBezTo>
                  <a:close/>
                  <a:moveTo>
                    <a:pt x="87" y="67"/>
                  </a:moveTo>
                  <a:cubicBezTo>
                    <a:pt x="87" y="64"/>
                    <a:pt x="87" y="62"/>
                    <a:pt x="87" y="60"/>
                  </a:cubicBezTo>
                  <a:cubicBezTo>
                    <a:pt x="87" y="59"/>
                    <a:pt x="87" y="59"/>
                    <a:pt x="87" y="59"/>
                  </a:cubicBezTo>
                  <a:cubicBezTo>
                    <a:pt x="87" y="57"/>
                    <a:pt x="87" y="57"/>
                    <a:pt x="87" y="57"/>
                  </a:cubicBezTo>
                  <a:cubicBezTo>
                    <a:pt x="99" y="57"/>
                    <a:pt x="99" y="57"/>
                    <a:pt x="99" y="57"/>
                  </a:cubicBezTo>
                  <a:cubicBezTo>
                    <a:pt x="99" y="59"/>
                    <a:pt x="99" y="59"/>
                    <a:pt x="99" y="59"/>
                  </a:cubicBezTo>
                  <a:cubicBezTo>
                    <a:pt x="99" y="59"/>
                    <a:pt x="99" y="59"/>
                    <a:pt x="99" y="60"/>
                  </a:cubicBezTo>
                  <a:cubicBezTo>
                    <a:pt x="99" y="63"/>
                    <a:pt x="99" y="66"/>
                    <a:pt x="98" y="69"/>
                  </a:cubicBezTo>
                  <a:cubicBezTo>
                    <a:pt x="97" y="71"/>
                    <a:pt x="97" y="71"/>
                    <a:pt x="97" y="71"/>
                  </a:cubicBezTo>
                  <a:cubicBezTo>
                    <a:pt x="86" y="68"/>
                    <a:pt x="86" y="68"/>
                    <a:pt x="86" y="68"/>
                  </a:cubicBezTo>
                  <a:cubicBezTo>
                    <a:pt x="87" y="67"/>
                    <a:pt x="87" y="67"/>
                    <a:pt x="87" y="67"/>
                  </a:cubicBezTo>
                  <a:close/>
                  <a:moveTo>
                    <a:pt x="83" y="42"/>
                  </a:moveTo>
                  <a:cubicBezTo>
                    <a:pt x="82" y="40"/>
                    <a:pt x="81" y="38"/>
                    <a:pt x="80" y="37"/>
                  </a:cubicBezTo>
                  <a:cubicBezTo>
                    <a:pt x="78" y="35"/>
                    <a:pt x="78" y="35"/>
                    <a:pt x="78" y="35"/>
                  </a:cubicBezTo>
                  <a:cubicBezTo>
                    <a:pt x="88" y="28"/>
                    <a:pt x="88" y="28"/>
                    <a:pt x="88" y="28"/>
                  </a:cubicBezTo>
                  <a:cubicBezTo>
                    <a:pt x="89" y="30"/>
                    <a:pt x="89" y="30"/>
                    <a:pt x="89" y="30"/>
                  </a:cubicBezTo>
                  <a:cubicBezTo>
                    <a:pt x="91" y="32"/>
                    <a:pt x="92" y="35"/>
                    <a:pt x="94" y="38"/>
                  </a:cubicBezTo>
                  <a:cubicBezTo>
                    <a:pt x="95" y="40"/>
                    <a:pt x="95" y="40"/>
                    <a:pt x="95" y="40"/>
                  </a:cubicBezTo>
                  <a:cubicBezTo>
                    <a:pt x="84" y="44"/>
                    <a:pt x="84" y="44"/>
                    <a:pt x="84" y="44"/>
                  </a:cubicBezTo>
                  <a:cubicBezTo>
                    <a:pt x="83" y="42"/>
                    <a:pt x="83" y="42"/>
                    <a:pt x="83" y="42"/>
                  </a:cubicBezTo>
                  <a:close/>
                  <a:moveTo>
                    <a:pt x="77" y="34"/>
                  </a:moveTo>
                  <a:cubicBezTo>
                    <a:pt x="76" y="33"/>
                    <a:pt x="76" y="33"/>
                    <a:pt x="76" y="33"/>
                  </a:cubicBezTo>
                  <a:cubicBezTo>
                    <a:pt x="75" y="31"/>
                    <a:pt x="73" y="30"/>
                    <a:pt x="71" y="28"/>
                  </a:cubicBezTo>
                  <a:cubicBezTo>
                    <a:pt x="69" y="27"/>
                    <a:pt x="69" y="27"/>
                    <a:pt x="69" y="27"/>
                  </a:cubicBezTo>
                  <a:cubicBezTo>
                    <a:pt x="76" y="18"/>
                    <a:pt x="76" y="18"/>
                    <a:pt x="76" y="18"/>
                  </a:cubicBezTo>
                  <a:cubicBezTo>
                    <a:pt x="78" y="19"/>
                    <a:pt x="78" y="19"/>
                    <a:pt x="78" y="19"/>
                  </a:cubicBezTo>
                  <a:cubicBezTo>
                    <a:pt x="80" y="21"/>
                    <a:pt x="82" y="23"/>
                    <a:pt x="84" y="25"/>
                  </a:cubicBezTo>
                  <a:cubicBezTo>
                    <a:pt x="85" y="25"/>
                    <a:pt x="85" y="25"/>
                    <a:pt x="85" y="25"/>
                  </a:cubicBezTo>
                  <a:cubicBezTo>
                    <a:pt x="86" y="27"/>
                    <a:pt x="86" y="27"/>
                    <a:pt x="86" y="27"/>
                  </a:cubicBezTo>
                  <a:cubicBezTo>
                    <a:pt x="77" y="34"/>
                    <a:pt x="77" y="34"/>
                    <a:pt x="77" y="34"/>
                  </a:cubicBezTo>
                  <a:close/>
                  <a:moveTo>
                    <a:pt x="50" y="93"/>
                  </a:moveTo>
                  <a:cubicBezTo>
                    <a:pt x="50" y="83"/>
                    <a:pt x="50" y="83"/>
                    <a:pt x="50" y="83"/>
                  </a:cubicBezTo>
                  <a:cubicBezTo>
                    <a:pt x="53" y="83"/>
                    <a:pt x="53" y="83"/>
                    <a:pt x="53" y="83"/>
                  </a:cubicBezTo>
                  <a:cubicBezTo>
                    <a:pt x="53" y="93"/>
                    <a:pt x="53" y="93"/>
                    <a:pt x="53" y="93"/>
                  </a:cubicBezTo>
                  <a:cubicBezTo>
                    <a:pt x="50" y="93"/>
                    <a:pt x="50" y="93"/>
                    <a:pt x="50" y="93"/>
                  </a:cubicBezTo>
                  <a:close/>
                  <a:moveTo>
                    <a:pt x="74" y="83"/>
                  </a:moveTo>
                  <a:cubicBezTo>
                    <a:pt x="67" y="76"/>
                    <a:pt x="67" y="76"/>
                    <a:pt x="67" y="76"/>
                  </a:cubicBezTo>
                  <a:cubicBezTo>
                    <a:pt x="70" y="74"/>
                    <a:pt x="70" y="74"/>
                    <a:pt x="70" y="74"/>
                  </a:cubicBezTo>
                  <a:cubicBezTo>
                    <a:pt x="77" y="81"/>
                    <a:pt x="77" y="81"/>
                    <a:pt x="77" y="81"/>
                  </a:cubicBezTo>
                  <a:cubicBezTo>
                    <a:pt x="74" y="83"/>
                    <a:pt x="74" y="83"/>
                    <a:pt x="74" y="83"/>
                  </a:cubicBezTo>
                  <a:close/>
                  <a:moveTo>
                    <a:pt x="25" y="83"/>
                  </a:moveTo>
                  <a:cubicBezTo>
                    <a:pt x="32" y="76"/>
                    <a:pt x="32" y="76"/>
                    <a:pt x="32" y="76"/>
                  </a:cubicBezTo>
                  <a:cubicBezTo>
                    <a:pt x="34" y="78"/>
                    <a:pt x="34" y="78"/>
                    <a:pt x="34" y="78"/>
                  </a:cubicBezTo>
                  <a:cubicBezTo>
                    <a:pt x="27" y="85"/>
                    <a:pt x="27" y="85"/>
                    <a:pt x="27" y="85"/>
                  </a:cubicBezTo>
                  <a:cubicBezTo>
                    <a:pt x="25" y="83"/>
                    <a:pt x="25" y="83"/>
                    <a:pt x="25" y="83"/>
                  </a:cubicBezTo>
                  <a:close/>
                  <a:moveTo>
                    <a:pt x="26" y="33"/>
                  </a:moveTo>
                  <a:cubicBezTo>
                    <a:pt x="33" y="40"/>
                    <a:pt x="33" y="40"/>
                    <a:pt x="33" y="40"/>
                  </a:cubicBezTo>
                  <a:cubicBezTo>
                    <a:pt x="30" y="43"/>
                    <a:pt x="30" y="43"/>
                    <a:pt x="30" y="43"/>
                  </a:cubicBezTo>
                  <a:cubicBezTo>
                    <a:pt x="23" y="36"/>
                    <a:pt x="23" y="36"/>
                    <a:pt x="23" y="36"/>
                  </a:cubicBezTo>
                  <a:cubicBezTo>
                    <a:pt x="26" y="33"/>
                    <a:pt x="26" y="33"/>
                    <a:pt x="26" y="33"/>
                  </a:cubicBezTo>
                  <a:close/>
                  <a:moveTo>
                    <a:pt x="75" y="34"/>
                  </a:moveTo>
                  <a:cubicBezTo>
                    <a:pt x="73" y="32"/>
                    <a:pt x="73" y="32"/>
                    <a:pt x="73" y="32"/>
                  </a:cubicBezTo>
                  <a:cubicBezTo>
                    <a:pt x="66" y="39"/>
                    <a:pt x="66" y="39"/>
                    <a:pt x="66" y="39"/>
                  </a:cubicBezTo>
                  <a:cubicBezTo>
                    <a:pt x="68" y="41"/>
                    <a:pt x="68" y="41"/>
                    <a:pt x="68" y="41"/>
                  </a:cubicBezTo>
                  <a:cubicBezTo>
                    <a:pt x="75" y="34"/>
                    <a:pt x="75" y="34"/>
                    <a:pt x="75" y="34"/>
                  </a:cubicBezTo>
                  <a:close/>
                  <a:moveTo>
                    <a:pt x="85" y="59"/>
                  </a:moveTo>
                  <a:cubicBezTo>
                    <a:pt x="75" y="59"/>
                    <a:pt x="75" y="59"/>
                    <a:pt x="75" y="59"/>
                  </a:cubicBezTo>
                  <a:cubicBezTo>
                    <a:pt x="75" y="56"/>
                    <a:pt x="75" y="56"/>
                    <a:pt x="75" y="56"/>
                  </a:cubicBezTo>
                  <a:cubicBezTo>
                    <a:pt x="85" y="56"/>
                    <a:pt x="85" y="56"/>
                    <a:pt x="85" y="56"/>
                  </a:cubicBezTo>
                  <a:lnTo>
                    <a:pt x="85" y="5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endParaRPr>
            </a:p>
          </p:txBody>
        </p:sp>
      </p:grpSp>
      <p:grpSp>
        <p:nvGrpSpPr>
          <p:cNvPr id="13" name="组合 12"/>
          <p:cNvGrpSpPr/>
          <p:nvPr/>
        </p:nvGrpSpPr>
        <p:grpSpPr bwMode="auto">
          <a:xfrm>
            <a:off x="6456040" y="3314925"/>
            <a:ext cx="857250" cy="857250"/>
            <a:chOff x="6196012" y="3433805"/>
            <a:chExt cx="857250" cy="857250"/>
          </a:xfrm>
        </p:grpSpPr>
        <p:sp>
          <p:nvSpPr>
            <p:cNvPr id="14" name="椭圆 13"/>
            <p:cNvSpPr/>
            <p:nvPr/>
          </p:nvSpPr>
          <p:spPr>
            <a:xfrm>
              <a:off x="6196012" y="3433805"/>
              <a:ext cx="857250" cy="8572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bg1"/>
                </a:solidFill>
              </a:endParaRPr>
            </a:p>
          </p:txBody>
        </p:sp>
        <p:sp>
          <p:nvSpPr>
            <p:cNvPr id="15" name="Freeform 9"/>
            <p:cNvSpPr>
              <a:spLocks noEditPoints="1"/>
            </p:cNvSpPr>
            <p:nvPr/>
          </p:nvSpPr>
          <p:spPr bwMode="auto">
            <a:xfrm>
              <a:off x="6351114" y="3604480"/>
              <a:ext cx="642298" cy="530165"/>
            </a:xfrm>
            <a:custGeom>
              <a:avLst/>
              <a:gdLst>
                <a:gd name="T0" fmla="*/ 559229600 w 300"/>
                <a:gd name="T1" fmla="*/ 0 h 247"/>
                <a:gd name="T2" fmla="*/ 953442138 w 300"/>
                <a:gd name="T3" fmla="*/ 165855788 h 247"/>
                <a:gd name="T4" fmla="*/ 1118459199 w 300"/>
                <a:gd name="T5" fmla="*/ 562067196 h 247"/>
                <a:gd name="T6" fmla="*/ 953442138 w 300"/>
                <a:gd name="T7" fmla="*/ 958278604 h 247"/>
                <a:gd name="T8" fmla="*/ 559229600 w 300"/>
                <a:gd name="T9" fmla="*/ 1124134392 h 247"/>
                <a:gd name="T10" fmla="*/ 160435335 w 300"/>
                <a:gd name="T11" fmla="*/ 958278604 h 247"/>
                <a:gd name="T12" fmla="*/ 0 w 300"/>
                <a:gd name="T13" fmla="*/ 562067196 h 247"/>
                <a:gd name="T14" fmla="*/ 160435335 w 300"/>
                <a:gd name="T15" fmla="*/ 165855788 h 247"/>
                <a:gd name="T16" fmla="*/ 559229600 w 300"/>
                <a:gd name="T17" fmla="*/ 0 h 247"/>
                <a:gd name="T18" fmla="*/ 802174536 w 300"/>
                <a:gd name="T19" fmla="*/ 1128740603 h 247"/>
                <a:gd name="T20" fmla="*/ 1375155736 w 300"/>
                <a:gd name="T21" fmla="*/ 727922984 h 247"/>
                <a:gd name="T22" fmla="*/ 1365988003 w 300"/>
                <a:gd name="T23" fmla="*/ 580496332 h 247"/>
                <a:gd name="T24" fmla="*/ 802174536 w 300"/>
                <a:gd name="T25" fmla="*/ 1128740603 h 247"/>
                <a:gd name="T26" fmla="*/ 595900533 w 300"/>
                <a:gd name="T27" fmla="*/ 368567703 h 247"/>
                <a:gd name="T28" fmla="*/ 692161735 w 300"/>
                <a:gd name="T29" fmla="*/ 419246755 h 247"/>
                <a:gd name="T30" fmla="*/ 829677737 w 300"/>
                <a:gd name="T31" fmla="*/ 327105366 h 247"/>
                <a:gd name="T32" fmla="*/ 811342270 w 300"/>
                <a:gd name="T33" fmla="*/ 304070018 h 247"/>
                <a:gd name="T34" fmla="*/ 595900533 w 300"/>
                <a:gd name="T35" fmla="*/ 202711915 h 247"/>
                <a:gd name="T36" fmla="*/ 595900533 w 300"/>
                <a:gd name="T37" fmla="*/ 368567703 h 247"/>
                <a:gd name="T38" fmla="*/ 742584269 w 300"/>
                <a:gd name="T39" fmla="*/ 497567365 h 247"/>
                <a:gd name="T40" fmla="*/ 751752002 w 300"/>
                <a:gd name="T41" fmla="*/ 562067196 h 247"/>
                <a:gd name="T42" fmla="*/ 738000402 w 300"/>
                <a:gd name="T43" fmla="*/ 635781595 h 247"/>
                <a:gd name="T44" fmla="*/ 880100271 w 300"/>
                <a:gd name="T45" fmla="*/ 723314627 h 247"/>
                <a:gd name="T46" fmla="*/ 916771204 w 300"/>
                <a:gd name="T47" fmla="*/ 562067196 h 247"/>
                <a:gd name="T48" fmla="*/ 880100271 w 300"/>
                <a:gd name="T49" fmla="*/ 400817619 h 247"/>
                <a:gd name="T50" fmla="*/ 742584269 w 300"/>
                <a:gd name="T51" fmla="*/ 497567365 h 247"/>
                <a:gd name="T52" fmla="*/ 682994001 w 300"/>
                <a:gd name="T53" fmla="*/ 709493848 h 247"/>
                <a:gd name="T54" fmla="*/ 595900533 w 300"/>
                <a:gd name="T55" fmla="*/ 755564542 h 247"/>
                <a:gd name="T56" fmla="*/ 595900533 w 300"/>
                <a:gd name="T57" fmla="*/ 921420331 h 247"/>
                <a:gd name="T58" fmla="*/ 811342270 w 300"/>
                <a:gd name="T59" fmla="*/ 820064373 h 247"/>
                <a:gd name="T60" fmla="*/ 829677737 w 300"/>
                <a:gd name="T61" fmla="*/ 801637383 h 247"/>
                <a:gd name="T62" fmla="*/ 682994001 w 300"/>
                <a:gd name="T63" fmla="*/ 709493848 h 247"/>
                <a:gd name="T64" fmla="*/ 504223199 w 300"/>
                <a:gd name="T65" fmla="*/ 750958332 h 247"/>
                <a:gd name="T66" fmla="*/ 430881331 w 300"/>
                <a:gd name="T67" fmla="*/ 714102205 h 247"/>
                <a:gd name="T68" fmla="*/ 293367471 w 300"/>
                <a:gd name="T69" fmla="*/ 810849805 h 247"/>
                <a:gd name="T70" fmla="*/ 302535204 w 300"/>
                <a:gd name="T71" fmla="*/ 820064373 h 247"/>
                <a:gd name="T72" fmla="*/ 504223199 w 300"/>
                <a:gd name="T73" fmla="*/ 921420331 h 247"/>
                <a:gd name="T74" fmla="*/ 504223199 w 300"/>
                <a:gd name="T75" fmla="*/ 750958332 h 247"/>
                <a:gd name="T76" fmla="*/ 375874931 w 300"/>
                <a:gd name="T77" fmla="*/ 640387806 h 247"/>
                <a:gd name="T78" fmla="*/ 362123330 w 300"/>
                <a:gd name="T79" fmla="*/ 562067196 h 247"/>
                <a:gd name="T80" fmla="*/ 366707197 w 300"/>
                <a:gd name="T81" fmla="*/ 511388144 h 247"/>
                <a:gd name="T82" fmla="*/ 224609470 w 300"/>
                <a:gd name="T83" fmla="*/ 423852966 h 247"/>
                <a:gd name="T84" fmla="*/ 197106269 w 300"/>
                <a:gd name="T85" fmla="*/ 562067196 h 247"/>
                <a:gd name="T86" fmla="*/ 238361070 w 300"/>
                <a:gd name="T87" fmla="*/ 732529195 h 247"/>
                <a:gd name="T88" fmla="*/ 375874931 w 300"/>
                <a:gd name="T89" fmla="*/ 640387806 h 247"/>
                <a:gd name="T90" fmla="*/ 412545864 w 300"/>
                <a:gd name="T91" fmla="*/ 433067534 h 247"/>
                <a:gd name="T92" fmla="*/ 417129731 w 300"/>
                <a:gd name="T93" fmla="*/ 423852966 h 247"/>
                <a:gd name="T94" fmla="*/ 504223199 w 300"/>
                <a:gd name="T95" fmla="*/ 373176060 h 247"/>
                <a:gd name="T96" fmla="*/ 504223199 w 300"/>
                <a:gd name="T97" fmla="*/ 202711915 h 247"/>
                <a:gd name="T98" fmla="*/ 302535204 w 300"/>
                <a:gd name="T99" fmla="*/ 304070018 h 247"/>
                <a:gd name="T100" fmla="*/ 270448137 w 300"/>
                <a:gd name="T101" fmla="*/ 340926145 h 247"/>
                <a:gd name="T102" fmla="*/ 412545864 w 300"/>
                <a:gd name="T103" fmla="*/ 433067534 h 2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00" h="247">
                  <a:moveTo>
                    <a:pt x="122" y="0"/>
                  </a:moveTo>
                  <a:cubicBezTo>
                    <a:pt x="155" y="0"/>
                    <a:pt x="186" y="14"/>
                    <a:pt x="208" y="36"/>
                  </a:cubicBezTo>
                  <a:cubicBezTo>
                    <a:pt x="230" y="58"/>
                    <a:pt x="244" y="88"/>
                    <a:pt x="244" y="122"/>
                  </a:cubicBezTo>
                  <a:cubicBezTo>
                    <a:pt x="244" y="156"/>
                    <a:pt x="230" y="186"/>
                    <a:pt x="208" y="208"/>
                  </a:cubicBezTo>
                  <a:cubicBezTo>
                    <a:pt x="186" y="230"/>
                    <a:pt x="155" y="244"/>
                    <a:pt x="122" y="244"/>
                  </a:cubicBezTo>
                  <a:cubicBezTo>
                    <a:pt x="88" y="244"/>
                    <a:pt x="57" y="230"/>
                    <a:pt x="35" y="208"/>
                  </a:cubicBezTo>
                  <a:cubicBezTo>
                    <a:pt x="13" y="186"/>
                    <a:pt x="0" y="156"/>
                    <a:pt x="0" y="122"/>
                  </a:cubicBezTo>
                  <a:cubicBezTo>
                    <a:pt x="0" y="88"/>
                    <a:pt x="13" y="58"/>
                    <a:pt x="35" y="36"/>
                  </a:cubicBezTo>
                  <a:cubicBezTo>
                    <a:pt x="57" y="14"/>
                    <a:pt x="88" y="0"/>
                    <a:pt x="122" y="0"/>
                  </a:cubicBezTo>
                  <a:close/>
                  <a:moveTo>
                    <a:pt x="175" y="245"/>
                  </a:moveTo>
                  <a:cubicBezTo>
                    <a:pt x="292" y="247"/>
                    <a:pt x="257" y="150"/>
                    <a:pt x="300" y="158"/>
                  </a:cubicBezTo>
                  <a:cubicBezTo>
                    <a:pt x="298" y="126"/>
                    <a:pt x="298" y="126"/>
                    <a:pt x="298" y="126"/>
                  </a:cubicBezTo>
                  <a:cubicBezTo>
                    <a:pt x="230" y="122"/>
                    <a:pt x="286" y="229"/>
                    <a:pt x="175" y="245"/>
                  </a:cubicBezTo>
                  <a:close/>
                  <a:moveTo>
                    <a:pt x="130" y="80"/>
                  </a:moveTo>
                  <a:cubicBezTo>
                    <a:pt x="139" y="82"/>
                    <a:pt x="146" y="86"/>
                    <a:pt x="151" y="91"/>
                  </a:cubicBezTo>
                  <a:cubicBezTo>
                    <a:pt x="181" y="71"/>
                    <a:pt x="181" y="71"/>
                    <a:pt x="181" y="71"/>
                  </a:cubicBezTo>
                  <a:cubicBezTo>
                    <a:pt x="180" y="69"/>
                    <a:pt x="179" y="68"/>
                    <a:pt x="177" y="66"/>
                  </a:cubicBezTo>
                  <a:cubicBezTo>
                    <a:pt x="165" y="54"/>
                    <a:pt x="149" y="46"/>
                    <a:pt x="130" y="44"/>
                  </a:cubicBezTo>
                  <a:cubicBezTo>
                    <a:pt x="130" y="80"/>
                    <a:pt x="130" y="80"/>
                    <a:pt x="130" y="80"/>
                  </a:cubicBezTo>
                  <a:close/>
                  <a:moveTo>
                    <a:pt x="162" y="108"/>
                  </a:moveTo>
                  <a:cubicBezTo>
                    <a:pt x="164" y="112"/>
                    <a:pt x="164" y="117"/>
                    <a:pt x="164" y="122"/>
                  </a:cubicBezTo>
                  <a:cubicBezTo>
                    <a:pt x="164" y="128"/>
                    <a:pt x="163" y="133"/>
                    <a:pt x="161" y="138"/>
                  </a:cubicBezTo>
                  <a:cubicBezTo>
                    <a:pt x="192" y="157"/>
                    <a:pt x="192" y="157"/>
                    <a:pt x="192" y="157"/>
                  </a:cubicBezTo>
                  <a:cubicBezTo>
                    <a:pt x="197" y="147"/>
                    <a:pt x="200" y="135"/>
                    <a:pt x="200" y="122"/>
                  </a:cubicBezTo>
                  <a:cubicBezTo>
                    <a:pt x="200" y="110"/>
                    <a:pt x="197" y="98"/>
                    <a:pt x="192" y="87"/>
                  </a:cubicBezTo>
                  <a:cubicBezTo>
                    <a:pt x="162" y="108"/>
                    <a:pt x="162" y="108"/>
                    <a:pt x="162" y="108"/>
                  </a:cubicBezTo>
                  <a:close/>
                  <a:moveTo>
                    <a:pt x="149" y="154"/>
                  </a:moveTo>
                  <a:cubicBezTo>
                    <a:pt x="144" y="159"/>
                    <a:pt x="138" y="162"/>
                    <a:pt x="130" y="164"/>
                  </a:cubicBezTo>
                  <a:cubicBezTo>
                    <a:pt x="130" y="200"/>
                    <a:pt x="130" y="200"/>
                    <a:pt x="130" y="200"/>
                  </a:cubicBezTo>
                  <a:cubicBezTo>
                    <a:pt x="149" y="198"/>
                    <a:pt x="165" y="190"/>
                    <a:pt x="177" y="178"/>
                  </a:cubicBezTo>
                  <a:cubicBezTo>
                    <a:pt x="178" y="176"/>
                    <a:pt x="180" y="175"/>
                    <a:pt x="181" y="174"/>
                  </a:cubicBezTo>
                  <a:cubicBezTo>
                    <a:pt x="149" y="154"/>
                    <a:pt x="149" y="154"/>
                    <a:pt x="149" y="154"/>
                  </a:cubicBezTo>
                  <a:close/>
                  <a:moveTo>
                    <a:pt x="110" y="163"/>
                  </a:moveTo>
                  <a:cubicBezTo>
                    <a:pt x="104" y="162"/>
                    <a:pt x="99" y="159"/>
                    <a:pt x="94" y="155"/>
                  </a:cubicBezTo>
                  <a:cubicBezTo>
                    <a:pt x="64" y="176"/>
                    <a:pt x="64" y="176"/>
                    <a:pt x="64" y="176"/>
                  </a:cubicBezTo>
                  <a:cubicBezTo>
                    <a:pt x="65" y="176"/>
                    <a:pt x="65" y="177"/>
                    <a:pt x="66" y="178"/>
                  </a:cubicBezTo>
                  <a:cubicBezTo>
                    <a:pt x="78" y="189"/>
                    <a:pt x="93" y="197"/>
                    <a:pt x="110" y="200"/>
                  </a:cubicBezTo>
                  <a:cubicBezTo>
                    <a:pt x="110" y="163"/>
                    <a:pt x="110" y="163"/>
                    <a:pt x="110" y="163"/>
                  </a:cubicBezTo>
                  <a:close/>
                  <a:moveTo>
                    <a:pt x="82" y="139"/>
                  </a:moveTo>
                  <a:cubicBezTo>
                    <a:pt x="80" y="134"/>
                    <a:pt x="79" y="128"/>
                    <a:pt x="79" y="122"/>
                  </a:cubicBezTo>
                  <a:cubicBezTo>
                    <a:pt x="79" y="118"/>
                    <a:pt x="79" y="115"/>
                    <a:pt x="80" y="111"/>
                  </a:cubicBezTo>
                  <a:cubicBezTo>
                    <a:pt x="49" y="92"/>
                    <a:pt x="49" y="92"/>
                    <a:pt x="49" y="92"/>
                  </a:cubicBezTo>
                  <a:cubicBezTo>
                    <a:pt x="45" y="101"/>
                    <a:pt x="43" y="111"/>
                    <a:pt x="43" y="122"/>
                  </a:cubicBezTo>
                  <a:cubicBezTo>
                    <a:pt x="43" y="135"/>
                    <a:pt x="46" y="148"/>
                    <a:pt x="52" y="159"/>
                  </a:cubicBezTo>
                  <a:cubicBezTo>
                    <a:pt x="82" y="139"/>
                    <a:pt x="82" y="139"/>
                    <a:pt x="82" y="139"/>
                  </a:cubicBezTo>
                  <a:close/>
                  <a:moveTo>
                    <a:pt x="90" y="94"/>
                  </a:moveTo>
                  <a:cubicBezTo>
                    <a:pt x="90" y="93"/>
                    <a:pt x="91" y="92"/>
                    <a:pt x="91" y="92"/>
                  </a:cubicBezTo>
                  <a:cubicBezTo>
                    <a:pt x="97" y="86"/>
                    <a:pt x="103" y="83"/>
                    <a:pt x="110" y="81"/>
                  </a:cubicBezTo>
                  <a:cubicBezTo>
                    <a:pt x="110" y="44"/>
                    <a:pt x="110" y="44"/>
                    <a:pt x="110" y="44"/>
                  </a:cubicBezTo>
                  <a:cubicBezTo>
                    <a:pt x="93" y="46"/>
                    <a:pt x="78" y="55"/>
                    <a:pt x="66" y="66"/>
                  </a:cubicBezTo>
                  <a:cubicBezTo>
                    <a:pt x="63" y="69"/>
                    <a:pt x="61" y="72"/>
                    <a:pt x="59" y="74"/>
                  </a:cubicBezTo>
                  <a:lnTo>
                    <a:pt x="90" y="9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endParaRPr>
            </a:p>
          </p:txBody>
        </p:sp>
      </p:grpSp>
      <p:grpSp>
        <p:nvGrpSpPr>
          <p:cNvPr id="16" name="组合 15"/>
          <p:cNvGrpSpPr/>
          <p:nvPr/>
        </p:nvGrpSpPr>
        <p:grpSpPr bwMode="auto">
          <a:xfrm>
            <a:off x="1057275" y="1972975"/>
            <a:ext cx="857250" cy="857250"/>
            <a:chOff x="1057276" y="2000208"/>
            <a:chExt cx="857250" cy="857250"/>
          </a:xfrm>
        </p:grpSpPr>
        <p:sp>
          <p:nvSpPr>
            <p:cNvPr id="17" name="椭圆 16"/>
            <p:cNvSpPr/>
            <p:nvPr/>
          </p:nvSpPr>
          <p:spPr>
            <a:xfrm>
              <a:off x="1057276" y="2000208"/>
              <a:ext cx="857250" cy="8572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18" name="Freeform 10"/>
            <p:cNvSpPr>
              <a:spLocks noEditPoints="1"/>
            </p:cNvSpPr>
            <p:nvPr/>
          </p:nvSpPr>
          <p:spPr bwMode="auto">
            <a:xfrm>
              <a:off x="1233667" y="2140995"/>
              <a:ext cx="496528" cy="551405"/>
            </a:xfrm>
            <a:custGeom>
              <a:avLst/>
              <a:gdLst>
                <a:gd name="T0" fmla="*/ 540564230 w 77"/>
                <a:gd name="T1" fmla="*/ 328874612 h 86"/>
                <a:gd name="T2" fmla="*/ 1580119755 w 77"/>
                <a:gd name="T3" fmla="*/ 41111731 h 86"/>
                <a:gd name="T4" fmla="*/ 2147483646 w 77"/>
                <a:gd name="T5" fmla="*/ 534426855 h 86"/>
                <a:gd name="T6" fmla="*/ 2147483646 w 77"/>
                <a:gd name="T7" fmla="*/ 1562168835 h 86"/>
                <a:gd name="T8" fmla="*/ 2147483646 w 77"/>
                <a:gd name="T9" fmla="*/ 2147483646 h 86"/>
                <a:gd name="T10" fmla="*/ 2147483646 w 77"/>
                <a:gd name="T11" fmla="*/ 2147483646 h 86"/>
                <a:gd name="T12" fmla="*/ 2147483646 w 77"/>
                <a:gd name="T13" fmla="*/ 2147483646 h 86"/>
                <a:gd name="T14" fmla="*/ 2147483646 w 77"/>
                <a:gd name="T15" fmla="*/ 2147483646 h 86"/>
                <a:gd name="T16" fmla="*/ 2147483646 w 77"/>
                <a:gd name="T17" fmla="*/ 2147483646 h 86"/>
                <a:gd name="T18" fmla="*/ 2147483646 w 77"/>
                <a:gd name="T19" fmla="*/ 2147483646 h 86"/>
                <a:gd name="T20" fmla="*/ 2120683985 w 77"/>
                <a:gd name="T21" fmla="*/ 2147483646 h 86"/>
                <a:gd name="T22" fmla="*/ 2037518769 w 77"/>
                <a:gd name="T23" fmla="*/ 2147483646 h 86"/>
                <a:gd name="T24" fmla="*/ 1247458892 w 77"/>
                <a:gd name="T25" fmla="*/ 2147483646 h 86"/>
                <a:gd name="T26" fmla="*/ 332654415 w 77"/>
                <a:gd name="T27" fmla="*/ 2147483646 h 86"/>
                <a:gd name="T28" fmla="*/ 41579384 w 77"/>
                <a:gd name="T29" fmla="*/ 1233294223 h 86"/>
                <a:gd name="T30" fmla="*/ 540564230 w 77"/>
                <a:gd name="T31" fmla="*/ 328874612 h 86"/>
                <a:gd name="T32" fmla="*/ 1247458892 w 77"/>
                <a:gd name="T33" fmla="*/ 2014378640 h 86"/>
                <a:gd name="T34" fmla="*/ 1580119755 w 77"/>
                <a:gd name="T35" fmla="*/ 2014378640 h 86"/>
                <a:gd name="T36" fmla="*/ 1580119755 w 77"/>
                <a:gd name="T37" fmla="*/ 1644385885 h 86"/>
                <a:gd name="T38" fmla="*/ 1954360002 w 77"/>
                <a:gd name="T39" fmla="*/ 1644385885 h 86"/>
                <a:gd name="T40" fmla="*/ 1954360002 w 77"/>
                <a:gd name="T41" fmla="*/ 1315511273 h 86"/>
                <a:gd name="T42" fmla="*/ 1580119755 w 77"/>
                <a:gd name="T43" fmla="*/ 1315511273 h 86"/>
                <a:gd name="T44" fmla="*/ 1580119755 w 77"/>
                <a:gd name="T45" fmla="*/ 945524930 h 86"/>
                <a:gd name="T46" fmla="*/ 1247458892 w 77"/>
                <a:gd name="T47" fmla="*/ 945524930 h 86"/>
                <a:gd name="T48" fmla="*/ 1247458892 w 77"/>
                <a:gd name="T49" fmla="*/ 1315511273 h 86"/>
                <a:gd name="T50" fmla="*/ 873225093 w 77"/>
                <a:gd name="T51" fmla="*/ 1315511273 h 86"/>
                <a:gd name="T52" fmla="*/ 873225093 w 77"/>
                <a:gd name="T53" fmla="*/ 1644385885 h 86"/>
                <a:gd name="T54" fmla="*/ 1247458892 w 77"/>
                <a:gd name="T55" fmla="*/ 1644385885 h 86"/>
                <a:gd name="T56" fmla="*/ 1247458892 w 77"/>
                <a:gd name="T57" fmla="*/ 2014378640 h 86"/>
                <a:gd name="T58" fmla="*/ 748474045 w 77"/>
                <a:gd name="T59" fmla="*/ 1479951785 h 86"/>
                <a:gd name="T60" fmla="*/ 1788029570 w 77"/>
                <a:gd name="T61" fmla="*/ 781084418 h 86"/>
                <a:gd name="T62" fmla="*/ 748474045 w 77"/>
                <a:gd name="T63" fmla="*/ 1479951785 h 86"/>
                <a:gd name="T64" fmla="*/ 1496954539 w 77"/>
                <a:gd name="T65" fmla="*/ 493315124 h 86"/>
                <a:gd name="T66" fmla="*/ 831639261 w 77"/>
                <a:gd name="T67" fmla="*/ 657755636 h 86"/>
                <a:gd name="T68" fmla="*/ 498984846 w 77"/>
                <a:gd name="T69" fmla="*/ 1274399542 h 86"/>
                <a:gd name="T70" fmla="*/ 665315278 w 77"/>
                <a:gd name="T71" fmla="*/ 1932155178 h 86"/>
                <a:gd name="T72" fmla="*/ 1289044724 w 77"/>
                <a:gd name="T73" fmla="*/ 2147483646 h 86"/>
                <a:gd name="T74" fmla="*/ 1954360002 w 77"/>
                <a:gd name="T75" fmla="*/ 2096595690 h 86"/>
                <a:gd name="T76" fmla="*/ 2147483646 w 77"/>
                <a:gd name="T77" fmla="*/ 1479951785 h 86"/>
                <a:gd name="T78" fmla="*/ 2120683985 w 77"/>
                <a:gd name="T79" fmla="*/ 822196148 h 86"/>
                <a:gd name="T80" fmla="*/ 1496954539 w 77"/>
                <a:gd name="T81" fmla="*/ 493315124 h 8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7" h="86">
                  <a:moveTo>
                    <a:pt x="13" y="8"/>
                  </a:moveTo>
                  <a:cubicBezTo>
                    <a:pt x="20" y="2"/>
                    <a:pt x="29" y="0"/>
                    <a:pt x="38" y="1"/>
                  </a:cubicBezTo>
                  <a:cubicBezTo>
                    <a:pt x="46" y="2"/>
                    <a:pt x="54" y="6"/>
                    <a:pt x="59" y="13"/>
                  </a:cubicBezTo>
                  <a:cubicBezTo>
                    <a:pt x="65" y="21"/>
                    <a:pt x="67" y="29"/>
                    <a:pt x="66" y="38"/>
                  </a:cubicBezTo>
                  <a:cubicBezTo>
                    <a:pt x="65" y="44"/>
                    <a:pt x="63" y="50"/>
                    <a:pt x="58" y="55"/>
                  </a:cubicBezTo>
                  <a:cubicBezTo>
                    <a:pt x="60" y="56"/>
                    <a:pt x="62" y="57"/>
                    <a:pt x="64" y="59"/>
                  </a:cubicBezTo>
                  <a:cubicBezTo>
                    <a:pt x="74" y="72"/>
                    <a:pt x="74" y="72"/>
                    <a:pt x="74" y="72"/>
                  </a:cubicBezTo>
                  <a:cubicBezTo>
                    <a:pt x="77" y="76"/>
                    <a:pt x="76" y="81"/>
                    <a:pt x="73" y="84"/>
                  </a:cubicBezTo>
                  <a:cubicBezTo>
                    <a:pt x="73" y="84"/>
                    <a:pt x="73" y="84"/>
                    <a:pt x="73" y="84"/>
                  </a:cubicBezTo>
                  <a:cubicBezTo>
                    <a:pt x="69" y="86"/>
                    <a:pt x="64" y="86"/>
                    <a:pt x="62" y="82"/>
                  </a:cubicBezTo>
                  <a:cubicBezTo>
                    <a:pt x="51" y="68"/>
                    <a:pt x="51" y="68"/>
                    <a:pt x="51" y="68"/>
                  </a:cubicBezTo>
                  <a:cubicBezTo>
                    <a:pt x="50" y="67"/>
                    <a:pt x="49" y="65"/>
                    <a:pt x="49" y="63"/>
                  </a:cubicBezTo>
                  <a:cubicBezTo>
                    <a:pt x="43" y="66"/>
                    <a:pt x="36" y="67"/>
                    <a:pt x="30" y="66"/>
                  </a:cubicBezTo>
                  <a:cubicBezTo>
                    <a:pt x="21" y="65"/>
                    <a:pt x="13" y="61"/>
                    <a:pt x="8" y="54"/>
                  </a:cubicBezTo>
                  <a:cubicBezTo>
                    <a:pt x="2" y="47"/>
                    <a:pt x="0" y="38"/>
                    <a:pt x="1" y="30"/>
                  </a:cubicBezTo>
                  <a:cubicBezTo>
                    <a:pt x="2" y="21"/>
                    <a:pt x="6" y="13"/>
                    <a:pt x="13" y="8"/>
                  </a:cubicBezTo>
                  <a:close/>
                  <a:moveTo>
                    <a:pt x="30" y="49"/>
                  </a:moveTo>
                  <a:cubicBezTo>
                    <a:pt x="38" y="49"/>
                    <a:pt x="38" y="49"/>
                    <a:pt x="38" y="49"/>
                  </a:cubicBezTo>
                  <a:cubicBezTo>
                    <a:pt x="38" y="40"/>
                    <a:pt x="38" y="40"/>
                    <a:pt x="38" y="40"/>
                  </a:cubicBezTo>
                  <a:cubicBezTo>
                    <a:pt x="47" y="40"/>
                    <a:pt x="47" y="40"/>
                    <a:pt x="47" y="40"/>
                  </a:cubicBezTo>
                  <a:cubicBezTo>
                    <a:pt x="47" y="32"/>
                    <a:pt x="47" y="32"/>
                    <a:pt x="47" y="32"/>
                  </a:cubicBezTo>
                  <a:cubicBezTo>
                    <a:pt x="38" y="32"/>
                    <a:pt x="38" y="32"/>
                    <a:pt x="38" y="32"/>
                  </a:cubicBezTo>
                  <a:cubicBezTo>
                    <a:pt x="38" y="23"/>
                    <a:pt x="38" y="23"/>
                    <a:pt x="38" y="23"/>
                  </a:cubicBezTo>
                  <a:cubicBezTo>
                    <a:pt x="30" y="23"/>
                    <a:pt x="30" y="23"/>
                    <a:pt x="30" y="23"/>
                  </a:cubicBezTo>
                  <a:cubicBezTo>
                    <a:pt x="30" y="32"/>
                    <a:pt x="30" y="32"/>
                    <a:pt x="30" y="32"/>
                  </a:cubicBezTo>
                  <a:cubicBezTo>
                    <a:pt x="21" y="32"/>
                    <a:pt x="21" y="32"/>
                    <a:pt x="21" y="32"/>
                  </a:cubicBezTo>
                  <a:cubicBezTo>
                    <a:pt x="21" y="40"/>
                    <a:pt x="21" y="40"/>
                    <a:pt x="21" y="40"/>
                  </a:cubicBezTo>
                  <a:cubicBezTo>
                    <a:pt x="30" y="40"/>
                    <a:pt x="30" y="40"/>
                    <a:pt x="30" y="40"/>
                  </a:cubicBezTo>
                  <a:cubicBezTo>
                    <a:pt x="30" y="49"/>
                    <a:pt x="30" y="49"/>
                    <a:pt x="30" y="49"/>
                  </a:cubicBezTo>
                  <a:close/>
                  <a:moveTo>
                    <a:pt x="18" y="36"/>
                  </a:moveTo>
                  <a:cubicBezTo>
                    <a:pt x="22" y="26"/>
                    <a:pt x="31" y="21"/>
                    <a:pt x="43" y="19"/>
                  </a:cubicBezTo>
                  <a:cubicBezTo>
                    <a:pt x="31" y="11"/>
                    <a:pt x="16" y="22"/>
                    <a:pt x="18" y="36"/>
                  </a:cubicBezTo>
                  <a:close/>
                  <a:moveTo>
                    <a:pt x="36" y="12"/>
                  </a:moveTo>
                  <a:cubicBezTo>
                    <a:pt x="31" y="11"/>
                    <a:pt x="25" y="13"/>
                    <a:pt x="20" y="16"/>
                  </a:cubicBezTo>
                  <a:cubicBezTo>
                    <a:pt x="15" y="20"/>
                    <a:pt x="13" y="25"/>
                    <a:pt x="12" y="31"/>
                  </a:cubicBezTo>
                  <a:cubicBezTo>
                    <a:pt x="11" y="37"/>
                    <a:pt x="13" y="42"/>
                    <a:pt x="16" y="47"/>
                  </a:cubicBezTo>
                  <a:cubicBezTo>
                    <a:pt x="20" y="52"/>
                    <a:pt x="25" y="55"/>
                    <a:pt x="31" y="55"/>
                  </a:cubicBezTo>
                  <a:cubicBezTo>
                    <a:pt x="36" y="56"/>
                    <a:pt x="42" y="55"/>
                    <a:pt x="47" y="51"/>
                  </a:cubicBezTo>
                  <a:cubicBezTo>
                    <a:pt x="52" y="47"/>
                    <a:pt x="55" y="42"/>
                    <a:pt x="55" y="36"/>
                  </a:cubicBezTo>
                  <a:cubicBezTo>
                    <a:pt x="56" y="31"/>
                    <a:pt x="54" y="25"/>
                    <a:pt x="51" y="20"/>
                  </a:cubicBezTo>
                  <a:cubicBezTo>
                    <a:pt x="47" y="15"/>
                    <a:pt x="42" y="13"/>
                    <a:pt x="36" y="1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endParaRPr>
            </a:p>
          </p:txBody>
        </p:sp>
      </p:grpSp>
      <p:grpSp>
        <p:nvGrpSpPr>
          <p:cNvPr id="19" name="组合 18"/>
          <p:cNvGrpSpPr/>
          <p:nvPr/>
        </p:nvGrpSpPr>
        <p:grpSpPr bwMode="auto">
          <a:xfrm>
            <a:off x="6456040" y="1972975"/>
            <a:ext cx="857250" cy="857250"/>
            <a:chOff x="6196012" y="2005013"/>
            <a:chExt cx="857250" cy="857250"/>
          </a:xfrm>
        </p:grpSpPr>
        <p:sp>
          <p:nvSpPr>
            <p:cNvPr id="20" name="椭圆 19"/>
            <p:cNvSpPr/>
            <p:nvPr/>
          </p:nvSpPr>
          <p:spPr>
            <a:xfrm>
              <a:off x="6196012" y="2005013"/>
              <a:ext cx="857250" cy="8572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21" name="Freeform 17"/>
            <p:cNvSpPr>
              <a:spLocks noEditPoints="1"/>
            </p:cNvSpPr>
            <p:nvPr/>
          </p:nvSpPr>
          <p:spPr bwMode="auto">
            <a:xfrm>
              <a:off x="6322950" y="2198688"/>
              <a:ext cx="590480" cy="460374"/>
            </a:xfrm>
            <a:custGeom>
              <a:avLst/>
              <a:gdLst>
                <a:gd name="T0" fmla="*/ 1222871905 w 97"/>
                <a:gd name="T1" fmla="*/ 2147483646 h 75"/>
                <a:gd name="T2" fmla="*/ 1630497903 w 97"/>
                <a:gd name="T3" fmla="*/ 2147483646 h 75"/>
                <a:gd name="T4" fmla="*/ 1741666416 w 97"/>
                <a:gd name="T5" fmla="*/ 2147483646 h 75"/>
                <a:gd name="T6" fmla="*/ 1741666416 w 97"/>
                <a:gd name="T7" fmla="*/ 1846271613 h 75"/>
                <a:gd name="T8" fmla="*/ 1445208931 w 97"/>
                <a:gd name="T9" fmla="*/ 1695551304 h 75"/>
                <a:gd name="T10" fmla="*/ 1111703392 w 97"/>
                <a:gd name="T11" fmla="*/ 1883948621 h 75"/>
                <a:gd name="T12" fmla="*/ 1111703392 w 97"/>
                <a:gd name="T13" fmla="*/ 2147483646 h 75"/>
                <a:gd name="T14" fmla="*/ 1222871905 w 97"/>
                <a:gd name="T15" fmla="*/ 2147483646 h 75"/>
                <a:gd name="T16" fmla="*/ 0 w 97"/>
                <a:gd name="T17" fmla="*/ 1846271613 h 75"/>
                <a:gd name="T18" fmla="*/ 1371100647 w 97"/>
                <a:gd name="T19" fmla="*/ 1055011473 h 75"/>
                <a:gd name="T20" fmla="*/ 1445208931 w 97"/>
                <a:gd name="T21" fmla="*/ 979651319 h 75"/>
                <a:gd name="T22" fmla="*/ 1519323302 w 97"/>
                <a:gd name="T23" fmla="*/ 1055011473 h 75"/>
                <a:gd name="T24" fmla="*/ 1926949300 w 97"/>
                <a:gd name="T25" fmla="*/ 1281085799 h 75"/>
                <a:gd name="T26" fmla="*/ 2147483646 w 97"/>
                <a:gd name="T27" fmla="*/ 339111488 h 75"/>
                <a:gd name="T28" fmla="*/ 2147483646 w 97"/>
                <a:gd name="T29" fmla="*/ 150714171 h 75"/>
                <a:gd name="T30" fmla="*/ 2147483646 w 97"/>
                <a:gd name="T31" fmla="*/ 75360155 h 75"/>
                <a:gd name="T32" fmla="*/ 2147483646 w 97"/>
                <a:gd name="T33" fmla="*/ 0 h 75"/>
                <a:gd name="T34" fmla="*/ 2147483646 w 97"/>
                <a:gd name="T35" fmla="*/ 376788497 h 75"/>
                <a:gd name="T36" fmla="*/ 2147483646 w 97"/>
                <a:gd name="T37" fmla="*/ 715899985 h 75"/>
                <a:gd name="T38" fmla="*/ 2147483646 w 97"/>
                <a:gd name="T39" fmla="*/ 565185814 h 75"/>
                <a:gd name="T40" fmla="*/ 2038117813 w 97"/>
                <a:gd name="T41" fmla="*/ 1582514141 h 75"/>
                <a:gd name="T42" fmla="*/ 1964003442 w 97"/>
                <a:gd name="T43" fmla="*/ 1657874296 h 75"/>
                <a:gd name="T44" fmla="*/ 1852834929 w 97"/>
                <a:gd name="T45" fmla="*/ 1620197287 h 75"/>
                <a:gd name="T46" fmla="*/ 1445208931 w 97"/>
                <a:gd name="T47" fmla="*/ 1356445954 h 75"/>
                <a:gd name="T48" fmla="*/ 185282884 w 97"/>
                <a:gd name="T49" fmla="*/ 2147483646 h 75"/>
                <a:gd name="T50" fmla="*/ 0 w 97"/>
                <a:gd name="T51" fmla="*/ 1846271613 h 75"/>
                <a:gd name="T52" fmla="*/ 370565768 w 97"/>
                <a:gd name="T53" fmla="*/ 2147483646 h 75"/>
                <a:gd name="T54" fmla="*/ 778191766 w 97"/>
                <a:gd name="T55" fmla="*/ 2147483646 h 75"/>
                <a:gd name="T56" fmla="*/ 852306137 w 97"/>
                <a:gd name="T57" fmla="*/ 2147483646 h 75"/>
                <a:gd name="T58" fmla="*/ 852306137 w 97"/>
                <a:gd name="T59" fmla="*/ 2034662792 h 75"/>
                <a:gd name="T60" fmla="*/ 259397255 w 97"/>
                <a:gd name="T61" fmla="*/ 2147483646 h 75"/>
                <a:gd name="T62" fmla="*/ 259397255 w 97"/>
                <a:gd name="T63" fmla="*/ 2147483646 h 75"/>
                <a:gd name="T64" fmla="*/ 370565768 w 97"/>
                <a:gd name="T65" fmla="*/ 2147483646 h 75"/>
                <a:gd name="T66" fmla="*/ 2075178042 w 97"/>
                <a:gd name="T67" fmla="*/ 2147483646 h 75"/>
                <a:gd name="T68" fmla="*/ 2147483646 w 97"/>
                <a:gd name="T69" fmla="*/ 2147483646 h 75"/>
                <a:gd name="T70" fmla="*/ 2147483646 w 97"/>
                <a:gd name="T71" fmla="*/ 2147483646 h 75"/>
                <a:gd name="T72" fmla="*/ 2147483646 w 97"/>
                <a:gd name="T73" fmla="*/ 1469476978 h 75"/>
                <a:gd name="T74" fmla="*/ 2147483646 w 97"/>
                <a:gd name="T75" fmla="*/ 1469476978 h 75"/>
                <a:gd name="T76" fmla="*/ 2001063671 w 97"/>
                <a:gd name="T77" fmla="*/ 1996985784 h 75"/>
                <a:gd name="T78" fmla="*/ 1964003442 w 97"/>
                <a:gd name="T79" fmla="*/ 1959308776 h 75"/>
                <a:gd name="T80" fmla="*/ 1964003442 w 97"/>
                <a:gd name="T81" fmla="*/ 2147483646 h 75"/>
                <a:gd name="T82" fmla="*/ 2075178042 w 97"/>
                <a:gd name="T83" fmla="*/ 2147483646 h 75"/>
                <a:gd name="T84" fmla="*/ 2147483646 w 97"/>
                <a:gd name="T85" fmla="*/ 2147483646 h 75"/>
                <a:gd name="T86" fmla="*/ 2147483646 w 97"/>
                <a:gd name="T87" fmla="*/ 2147483646 h 75"/>
                <a:gd name="T88" fmla="*/ 2147483646 w 97"/>
                <a:gd name="T89" fmla="*/ 2147483646 h 75"/>
                <a:gd name="T90" fmla="*/ 2147483646 w 97"/>
                <a:gd name="T91" fmla="*/ 1205725644 h 75"/>
                <a:gd name="T92" fmla="*/ 2147483646 w 97"/>
                <a:gd name="T93" fmla="*/ 904297302 h 75"/>
                <a:gd name="T94" fmla="*/ 2147483646 w 97"/>
                <a:gd name="T95" fmla="*/ 1243408791 h 75"/>
                <a:gd name="T96" fmla="*/ 2147483646 w 97"/>
                <a:gd name="T97" fmla="*/ 2147483646 h 75"/>
                <a:gd name="T98" fmla="*/ 2147483646 w 97"/>
                <a:gd name="T99" fmla="*/ 2147483646 h 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97" h="75">
                  <a:moveTo>
                    <a:pt x="33" y="75"/>
                  </a:moveTo>
                  <a:cubicBezTo>
                    <a:pt x="37" y="75"/>
                    <a:pt x="40" y="75"/>
                    <a:pt x="44" y="75"/>
                  </a:cubicBezTo>
                  <a:cubicBezTo>
                    <a:pt x="45" y="75"/>
                    <a:pt x="47" y="74"/>
                    <a:pt x="47" y="73"/>
                  </a:cubicBezTo>
                  <a:cubicBezTo>
                    <a:pt x="47" y="49"/>
                    <a:pt x="47" y="49"/>
                    <a:pt x="47" y="49"/>
                  </a:cubicBezTo>
                  <a:cubicBezTo>
                    <a:pt x="39" y="45"/>
                    <a:pt x="39" y="45"/>
                    <a:pt x="39" y="45"/>
                  </a:cubicBezTo>
                  <a:cubicBezTo>
                    <a:pt x="30" y="50"/>
                    <a:pt x="30" y="50"/>
                    <a:pt x="30" y="50"/>
                  </a:cubicBezTo>
                  <a:cubicBezTo>
                    <a:pt x="30" y="73"/>
                    <a:pt x="30" y="73"/>
                    <a:pt x="30" y="73"/>
                  </a:cubicBezTo>
                  <a:cubicBezTo>
                    <a:pt x="30" y="74"/>
                    <a:pt x="31" y="75"/>
                    <a:pt x="33" y="75"/>
                  </a:cubicBezTo>
                  <a:close/>
                  <a:moveTo>
                    <a:pt x="0" y="49"/>
                  </a:moveTo>
                  <a:cubicBezTo>
                    <a:pt x="37" y="28"/>
                    <a:pt x="37" y="28"/>
                    <a:pt x="37" y="28"/>
                  </a:cubicBezTo>
                  <a:cubicBezTo>
                    <a:pt x="39" y="26"/>
                    <a:pt x="39" y="26"/>
                    <a:pt x="39" y="26"/>
                  </a:cubicBezTo>
                  <a:cubicBezTo>
                    <a:pt x="41" y="28"/>
                    <a:pt x="41" y="28"/>
                    <a:pt x="41" y="28"/>
                  </a:cubicBezTo>
                  <a:cubicBezTo>
                    <a:pt x="52" y="34"/>
                    <a:pt x="52" y="34"/>
                    <a:pt x="52" y="34"/>
                  </a:cubicBezTo>
                  <a:cubicBezTo>
                    <a:pt x="81" y="9"/>
                    <a:pt x="81" y="9"/>
                    <a:pt x="81" y="9"/>
                  </a:cubicBezTo>
                  <a:cubicBezTo>
                    <a:pt x="77" y="4"/>
                    <a:pt x="77" y="4"/>
                    <a:pt x="77" y="4"/>
                  </a:cubicBezTo>
                  <a:cubicBezTo>
                    <a:pt x="87" y="2"/>
                    <a:pt x="87" y="2"/>
                    <a:pt x="87" y="2"/>
                  </a:cubicBezTo>
                  <a:cubicBezTo>
                    <a:pt x="97" y="0"/>
                    <a:pt x="97" y="0"/>
                    <a:pt x="97" y="0"/>
                  </a:cubicBezTo>
                  <a:cubicBezTo>
                    <a:pt x="94" y="10"/>
                    <a:pt x="94" y="10"/>
                    <a:pt x="94" y="10"/>
                  </a:cubicBezTo>
                  <a:cubicBezTo>
                    <a:pt x="91" y="19"/>
                    <a:pt x="91" y="19"/>
                    <a:pt x="91" y="19"/>
                  </a:cubicBezTo>
                  <a:cubicBezTo>
                    <a:pt x="87" y="15"/>
                    <a:pt x="87" y="15"/>
                    <a:pt x="87" y="15"/>
                  </a:cubicBezTo>
                  <a:cubicBezTo>
                    <a:pt x="55" y="42"/>
                    <a:pt x="55" y="42"/>
                    <a:pt x="55" y="42"/>
                  </a:cubicBezTo>
                  <a:cubicBezTo>
                    <a:pt x="53" y="44"/>
                    <a:pt x="53" y="44"/>
                    <a:pt x="53" y="44"/>
                  </a:cubicBezTo>
                  <a:cubicBezTo>
                    <a:pt x="50" y="43"/>
                    <a:pt x="50" y="43"/>
                    <a:pt x="50" y="43"/>
                  </a:cubicBezTo>
                  <a:cubicBezTo>
                    <a:pt x="39" y="36"/>
                    <a:pt x="39" y="36"/>
                    <a:pt x="39" y="36"/>
                  </a:cubicBezTo>
                  <a:cubicBezTo>
                    <a:pt x="5" y="57"/>
                    <a:pt x="5" y="57"/>
                    <a:pt x="5" y="57"/>
                  </a:cubicBezTo>
                  <a:cubicBezTo>
                    <a:pt x="0" y="49"/>
                    <a:pt x="0" y="49"/>
                    <a:pt x="0" y="49"/>
                  </a:cubicBezTo>
                  <a:close/>
                  <a:moveTo>
                    <a:pt x="10" y="75"/>
                  </a:moveTo>
                  <a:cubicBezTo>
                    <a:pt x="21" y="75"/>
                    <a:pt x="21" y="75"/>
                    <a:pt x="21" y="75"/>
                  </a:cubicBezTo>
                  <a:cubicBezTo>
                    <a:pt x="22" y="75"/>
                    <a:pt x="23" y="74"/>
                    <a:pt x="23" y="73"/>
                  </a:cubicBezTo>
                  <a:cubicBezTo>
                    <a:pt x="23" y="54"/>
                    <a:pt x="23" y="54"/>
                    <a:pt x="23" y="54"/>
                  </a:cubicBezTo>
                  <a:cubicBezTo>
                    <a:pt x="7" y="64"/>
                    <a:pt x="7" y="64"/>
                    <a:pt x="7" y="64"/>
                  </a:cubicBezTo>
                  <a:cubicBezTo>
                    <a:pt x="7" y="73"/>
                    <a:pt x="7" y="73"/>
                    <a:pt x="7" y="73"/>
                  </a:cubicBezTo>
                  <a:cubicBezTo>
                    <a:pt x="7" y="74"/>
                    <a:pt x="8" y="75"/>
                    <a:pt x="10" y="75"/>
                  </a:cubicBezTo>
                  <a:close/>
                  <a:moveTo>
                    <a:pt x="56" y="75"/>
                  </a:moveTo>
                  <a:cubicBezTo>
                    <a:pt x="60" y="75"/>
                    <a:pt x="63" y="75"/>
                    <a:pt x="67" y="75"/>
                  </a:cubicBezTo>
                  <a:cubicBezTo>
                    <a:pt x="69" y="75"/>
                    <a:pt x="70" y="74"/>
                    <a:pt x="70" y="73"/>
                  </a:cubicBezTo>
                  <a:cubicBezTo>
                    <a:pt x="70" y="62"/>
                    <a:pt x="70" y="50"/>
                    <a:pt x="70" y="39"/>
                  </a:cubicBezTo>
                  <a:cubicBezTo>
                    <a:pt x="70" y="39"/>
                    <a:pt x="70" y="39"/>
                    <a:pt x="70" y="39"/>
                  </a:cubicBezTo>
                  <a:cubicBezTo>
                    <a:pt x="54" y="53"/>
                    <a:pt x="54" y="53"/>
                    <a:pt x="54" y="53"/>
                  </a:cubicBezTo>
                  <a:cubicBezTo>
                    <a:pt x="53" y="52"/>
                    <a:pt x="53" y="52"/>
                    <a:pt x="53" y="52"/>
                  </a:cubicBezTo>
                  <a:cubicBezTo>
                    <a:pt x="53" y="73"/>
                    <a:pt x="53" y="73"/>
                    <a:pt x="53" y="73"/>
                  </a:cubicBezTo>
                  <a:cubicBezTo>
                    <a:pt x="53" y="74"/>
                    <a:pt x="55" y="75"/>
                    <a:pt x="56" y="75"/>
                  </a:cubicBezTo>
                  <a:close/>
                  <a:moveTo>
                    <a:pt x="79" y="75"/>
                  </a:moveTo>
                  <a:cubicBezTo>
                    <a:pt x="90" y="75"/>
                    <a:pt x="90" y="75"/>
                    <a:pt x="90" y="75"/>
                  </a:cubicBezTo>
                  <a:cubicBezTo>
                    <a:pt x="92" y="75"/>
                    <a:pt x="93" y="74"/>
                    <a:pt x="93" y="73"/>
                  </a:cubicBezTo>
                  <a:cubicBezTo>
                    <a:pt x="93" y="32"/>
                    <a:pt x="93" y="32"/>
                    <a:pt x="93" y="32"/>
                  </a:cubicBezTo>
                  <a:cubicBezTo>
                    <a:pt x="86" y="24"/>
                    <a:pt x="86" y="24"/>
                    <a:pt x="86" y="24"/>
                  </a:cubicBezTo>
                  <a:cubicBezTo>
                    <a:pt x="77" y="33"/>
                    <a:pt x="77" y="33"/>
                    <a:pt x="77" y="33"/>
                  </a:cubicBezTo>
                  <a:cubicBezTo>
                    <a:pt x="77" y="73"/>
                    <a:pt x="77" y="73"/>
                    <a:pt x="77" y="73"/>
                  </a:cubicBezTo>
                  <a:cubicBezTo>
                    <a:pt x="77" y="74"/>
                    <a:pt x="78" y="75"/>
                    <a:pt x="79" y="7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endParaRPr>
            </a:p>
          </p:txBody>
        </p:sp>
      </p:grpSp>
      <p:grpSp>
        <p:nvGrpSpPr>
          <p:cNvPr id="22" name="组合 21"/>
          <p:cNvGrpSpPr/>
          <p:nvPr/>
        </p:nvGrpSpPr>
        <p:grpSpPr bwMode="auto">
          <a:xfrm>
            <a:off x="1057275" y="3314925"/>
            <a:ext cx="857250" cy="857250"/>
            <a:chOff x="1057276" y="3429000"/>
            <a:chExt cx="857250" cy="857250"/>
          </a:xfrm>
        </p:grpSpPr>
        <p:sp>
          <p:nvSpPr>
            <p:cNvPr id="23" name="椭圆 22"/>
            <p:cNvSpPr/>
            <p:nvPr/>
          </p:nvSpPr>
          <p:spPr>
            <a:xfrm>
              <a:off x="1057276" y="3429000"/>
              <a:ext cx="857250" cy="85725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bg1"/>
                </a:solidFill>
              </a:endParaRPr>
            </a:p>
          </p:txBody>
        </p:sp>
        <p:sp>
          <p:nvSpPr>
            <p:cNvPr id="24" name="Freeform 13"/>
            <p:cNvSpPr>
              <a:spLocks noEditPoints="1"/>
            </p:cNvSpPr>
            <p:nvPr/>
          </p:nvSpPr>
          <p:spPr bwMode="auto">
            <a:xfrm>
              <a:off x="1213110" y="3529551"/>
              <a:ext cx="566299" cy="580818"/>
            </a:xfrm>
            <a:custGeom>
              <a:avLst/>
              <a:gdLst>
                <a:gd name="T0" fmla="*/ 173989469 w 96"/>
                <a:gd name="T1" fmla="*/ 1445638401 h 99"/>
                <a:gd name="T2" fmla="*/ 2147483646 w 96"/>
                <a:gd name="T3" fmla="*/ 1445638401 h 99"/>
                <a:gd name="T4" fmla="*/ 2147483646 w 96"/>
                <a:gd name="T5" fmla="*/ 1411217601 h 99"/>
                <a:gd name="T6" fmla="*/ 2147483646 w 96"/>
                <a:gd name="T7" fmla="*/ 1617736535 h 99"/>
                <a:gd name="T8" fmla="*/ 2147483646 w 96"/>
                <a:gd name="T9" fmla="*/ 2065195202 h 99"/>
                <a:gd name="T10" fmla="*/ 2147483646 w 96"/>
                <a:gd name="T11" fmla="*/ 2147483646 h 99"/>
                <a:gd name="T12" fmla="*/ 2147483646 w 96"/>
                <a:gd name="T13" fmla="*/ 2147483646 h 99"/>
                <a:gd name="T14" fmla="*/ 2147483646 w 96"/>
                <a:gd name="T15" fmla="*/ 2147483646 h 99"/>
                <a:gd name="T16" fmla="*/ 2147483646 w 96"/>
                <a:gd name="T17" fmla="*/ 2147483646 h 99"/>
                <a:gd name="T18" fmla="*/ 2147483646 w 96"/>
                <a:gd name="T19" fmla="*/ 2147483646 h 99"/>
                <a:gd name="T20" fmla="*/ 2147483646 w 96"/>
                <a:gd name="T21" fmla="*/ 2147483646 h 99"/>
                <a:gd name="T22" fmla="*/ 2147483646 w 96"/>
                <a:gd name="T23" fmla="*/ 2147483646 h 99"/>
                <a:gd name="T24" fmla="*/ 591558295 w 96"/>
                <a:gd name="T25" fmla="*/ 2147483646 h 99"/>
                <a:gd name="T26" fmla="*/ 417568826 w 96"/>
                <a:gd name="T27" fmla="*/ 2147483646 h 99"/>
                <a:gd name="T28" fmla="*/ 0 w 96"/>
                <a:gd name="T29" fmla="*/ 2147483646 h 99"/>
                <a:gd name="T30" fmla="*/ 591558295 w 96"/>
                <a:gd name="T31" fmla="*/ 2147483646 h 99"/>
                <a:gd name="T32" fmla="*/ 730749870 w 96"/>
                <a:gd name="T33" fmla="*/ 2147483646 h 99"/>
                <a:gd name="T34" fmla="*/ 173989469 w 96"/>
                <a:gd name="T35" fmla="*/ 1445638401 h 99"/>
                <a:gd name="T36" fmla="*/ 1948664354 w 96"/>
                <a:gd name="T37" fmla="*/ 1239119468 h 99"/>
                <a:gd name="T38" fmla="*/ 1913866460 w 96"/>
                <a:gd name="T39" fmla="*/ 206518934 h 99"/>
                <a:gd name="T40" fmla="*/ 1948664354 w 96"/>
                <a:gd name="T41" fmla="*/ 1239119468 h 99"/>
                <a:gd name="T42" fmla="*/ 1496297634 w 96"/>
                <a:gd name="T43" fmla="*/ 1032594668 h 99"/>
                <a:gd name="T44" fmla="*/ 1461499740 w 96"/>
                <a:gd name="T45" fmla="*/ 0 h 99"/>
                <a:gd name="T46" fmla="*/ 1496297634 w 96"/>
                <a:gd name="T47" fmla="*/ 1032594668 h 99"/>
                <a:gd name="T48" fmla="*/ 1043925015 w 96"/>
                <a:gd name="T49" fmla="*/ 1170277868 h 99"/>
                <a:gd name="T50" fmla="*/ 1009127121 w 96"/>
                <a:gd name="T51" fmla="*/ 137677333 h 99"/>
                <a:gd name="T52" fmla="*/ 1043925015 w 96"/>
                <a:gd name="T53" fmla="*/ 1170277868 h 99"/>
                <a:gd name="T54" fmla="*/ 521962507 w 96"/>
                <a:gd name="T55" fmla="*/ 1824255468 h 99"/>
                <a:gd name="T56" fmla="*/ 904739339 w 96"/>
                <a:gd name="T57" fmla="*/ 2147483646 h 99"/>
                <a:gd name="T58" fmla="*/ 1148318696 w 96"/>
                <a:gd name="T59" fmla="*/ 2147483646 h 99"/>
                <a:gd name="T60" fmla="*/ 835143551 w 96"/>
                <a:gd name="T61" fmla="*/ 1789834668 h 99"/>
                <a:gd name="T62" fmla="*/ 521962507 w 96"/>
                <a:gd name="T63" fmla="*/ 1824255468 h 99"/>
                <a:gd name="T64" fmla="*/ 2147483646 w 96"/>
                <a:gd name="T65" fmla="*/ 1720993068 h 99"/>
                <a:gd name="T66" fmla="*/ 2147483646 w 96"/>
                <a:gd name="T67" fmla="*/ 2147483646 h 99"/>
                <a:gd name="T68" fmla="*/ 2147483646 w 96"/>
                <a:gd name="T69" fmla="*/ 2147483646 h 99"/>
                <a:gd name="T70" fmla="*/ 2147483646 w 96"/>
                <a:gd name="T71" fmla="*/ 2147483646 h 99"/>
                <a:gd name="T72" fmla="*/ 2147483646 w 96"/>
                <a:gd name="T73" fmla="*/ 2065195202 h 99"/>
                <a:gd name="T74" fmla="*/ 2147483646 w 96"/>
                <a:gd name="T75" fmla="*/ 1824255468 h 99"/>
                <a:gd name="T76" fmla="*/ 2147483646 w 96"/>
                <a:gd name="T77" fmla="*/ 1720993068 h 99"/>
                <a:gd name="T78" fmla="*/ 2147483646 w 96"/>
                <a:gd name="T79" fmla="*/ 1720993068 h 9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96" h="99">
                  <a:moveTo>
                    <a:pt x="5" y="42"/>
                  </a:moveTo>
                  <a:cubicBezTo>
                    <a:pt x="28" y="42"/>
                    <a:pt x="51" y="42"/>
                    <a:pt x="74" y="42"/>
                  </a:cubicBezTo>
                  <a:cubicBezTo>
                    <a:pt x="75" y="41"/>
                    <a:pt x="76" y="41"/>
                    <a:pt x="77" y="41"/>
                  </a:cubicBezTo>
                  <a:cubicBezTo>
                    <a:pt x="83" y="41"/>
                    <a:pt x="87" y="43"/>
                    <a:pt x="91" y="47"/>
                  </a:cubicBezTo>
                  <a:cubicBezTo>
                    <a:pt x="94" y="50"/>
                    <a:pt x="96" y="55"/>
                    <a:pt x="96" y="60"/>
                  </a:cubicBezTo>
                  <a:cubicBezTo>
                    <a:pt x="96" y="65"/>
                    <a:pt x="94" y="70"/>
                    <a:pt x="91" y="73"/>
                  </a:cubicBezTo>
                  <a:cubicBezTo>
                    <a:pt x="87" y="76"/>
                    <a:pt x="83" y="78"/>
                    <a:pt x="77" y="78"/>
                  </a:cubicBezTo>
                  <a:cubicBezTo>
                    <a:pt x="74" y="78"/>
                    <a:pt x="71" y="78"/>
                    <a:pt x="68" y="76"/>
                  </a:cubicBezTo>
                  <a:cubicBezTo>
                    <a:pt x="67" y="79"/>
                    <a:pt x="65" y="82"/>
                    <a:pt x="62" y="85"/>
                  </a:cubicBezTo>
                  <a:cubicBezTo>
                    <a:pt x="67" y="85"/>
                    <a:pt x="67" y="85"/>
                    <a:pt x="67" y="85"/>
                  </a:cubicBezTo>
                  <a:cubicBezTo>
                    <a:pt x="84" y="85"/>
                    <a:pt x="84" y="85"/>
                    <a:pt x="84" y="85"/>
                  </a:cubicBezTo>
                  <a:cubicBezTo>
                    <a:pt x="71" y="99"/>
                    <a:pt x="71" y="99"/>
                    <a:pt x="71" y="99"/>
                  </a:cubicBezTo>
                  <a:cubicBezTo>
                    <a:pt x="17" y="99"/>
                    <a:pt x="17" y="99"/>
                    <a:pt x="17" y="99"/>
                  </a:cubicBezTo>
                  <a:cubicBezTo>
                    <a:pt x="12" y="99"/>
                    <a:pt x="12" y="99"/>
                    <a:pt x="12" y="99"/>
                  </a:cubicBezTo>
                  <a:cubicBezTo>
                    <a:pt x="0" y="85"/>
                    <a:pt x="0" y="85"/>
                    <a:pt x="0" y="85"/>
                  </a:cubicBezTo>
                  <a:cubicBezTo>
                    <a:pt x="17" y="85"/>
                    <a:pt x="17" y="85"/>
                    <a:pt x="17" y="85"/>
                  </a:cubicBezTo>
                  <a:cubicBezTo>
                    <a:pt x="21" y="85"/>
                    <a:pt x="21" y="85"/>
                    <a:pt x="21" y="85"/>
                  </a:cubicBezTo>
                  <a:cubicBezTo>
                    <a:pt x="11" y="72"/>
                    <a:pt x="6" y="58"/>
                    <a:pt x="5" y="42"/>
                  </a:cubicBezTo>
                  <a:close/>
                  <a:moveTo>
                    <a:pt x="56" y="36"/>
                  </a:moveTo>
                  <a:cubicBezTo>
                    <a:pt x="42" y="15"/>
                    <a:pt x="59" y="19"/>
                    <a:pt x="55" y="6"/>
                  </a:cubicBezTo>
                  <a:cubicBezTo>
                    <a:pt x="64" y="18"/>
                    <a:pt x="50" y="19"/>
                    <a:pt x="56" y="36"/>
                  </a:cubicBezTo>
                  <a:close/>
                  <a:moveTo>
                    <a:pt x="43" y="30"/>
                  </a:moveTo>
                  <a:cubicBezTo>
                    <a:pt x="37" y="13"/>
                    <a:pt x="51" y="12"/>
                    <a:pt x="42" y="0"/>
                  </a:cubicBezTo>
                  <a:cubicBezTo>
                    <a:pt x="46" y="14"/>
                    <a:pt x="29" y="10"/>
                    <a:pt x="43" y="30"/>
                  </a:cubicBezTo>
                  <a:close/>
                  <a:moveTo>
                    <a:pt x="30" y="34"/>
                  </a:moveTo>
                  <a:cubicBezTo>
                    <a:pt x="16" y="14"/>
                    <a:pt x="33" y="18"/>
                    <a:pt x="29" y="4"/>
                  </a:cubicBezTo>
                  <a:cubicBezTo>
                    <a:pt x="38" y="17"/>
                    <a:pt x="24" y="17"/>
                    <a:pt x="30" y="34"/>
                  </a:cubicBezTo>
                  <a:close/>
                  <a:moveTo>
                    <a:pt x="15" y="53"/>
                  </a:moveTo>
                  <a:cubicBezTo>
                    <a:pt x="17" y="62"/>
                    <a:pt x="21" y="72"/>
                    <a:pt x="26" y="80"/>
                  </a:cubicBezTo>
                  <a:cubicBezTo>
                    <a:pt x="33" y="75"/>
                    <a:pt x="33" y="75"/>
                    <a:pt x="33" y="75"/>
                  </a:cubicBezTo>
                  <a:cubicBezTo>
                    <a:pt x="29" y="68"/>
                    <a:pt x="25" y="59"/>
                    <a:pt x="24" y="52"/>
                  </a:cubicBezTo>
                  <a:cubicBezTo>
                    <a:pt x="15" y="53"/>
                    <a:pt x="15" y="53"/>
                    <a:pt x="15" y="53"/>
                  </a:cubicBezTo>
                  <a:close/>
                  <a:moveTo>
                    <a:pt x="77" y="50"/>
                  </a:moveTo>
                  <a:cubicBezTo>
                    <a:pt x="76" y="56"/>
                    <a:pt x="74" y="62"/>
                    <a:pt x="72" y="68"/>
                  </a:cubicBezTo>
                  <a:cubicBezTo>
                    <a:pt x="74" y="69"/>
                    <a:pt x="75" y="70"/>
                    <a:pt x="77" y="70"/>
                  </a:cubicBezTo>
                  <a:cubicBezTo>
                    <a:pt x="80" y="70"/>
                    <a:pt x="83" y="69"/>
                    <a:pt x="84" y="67"/>
                  </a:cubicBezTo>
                  <a:cubicBezTo>
                    <a:pt x="86" y="65"/>
                    <a:pt x="87" y="63"/>
                    <a:pt x="87" y="60"/>
                  </a:cubicBezTo>
                  <a:cubicBezTo>
                    <a:pt x="87" y="57"/>
                    <a:pt x="86" y="55"/>
                    <a:pt x="84" y="53"/>
                  </a:cubicBezTo>
                  <a:cubicBezTo>
                    <a:pt x="83" y="51"/>
                    <a:pt x="80" y="50"/>
                    <a:pt x="77" y="50"/>
                  </a:cubicBezTo>
                  <a:cubicBezTo>
                    <a:pt x="77" y="50"/>
                    <a:pt x="77" y="50"/>
                    <a:pt x="77" y="5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chemeClr val="bg1"/>
                </a:solidFill>
              </a:endParaRPr>
            </a:p>
          </p:txBody>
        </p:sp>
      </p:grpSp>
      <p:grpSp>
        <p:nvGrpSpPr>
          <p:cNvPr id="37" name="组合 36"/>
          <p:cNvGrpSpPr/>
          <p:nvPr/>
        </p:nvGrpSpPr>
        <p:grpSpPr>
          <a:xfrm>
            <a:off x="2380497" y="1965273"/>
            <a:ext cx="3334503" cy="946869"/>
            <a:chOff x="1478171" y="2225265"/>
            <a:chExt cx="3334503" cy="946869"/>
          </a:xfrm>
        </p:grpSpPr>
        <p:sp>
          <p:nvSpPr>
            <p:cNvPr id="38" name="TextBox 21"/>
            <p:cNvSpPr>
              <a:spLocks noChangeArrowheads="1"/>
            </p:cNvSpPr>
            <p:nvPr/>
          </p:nvSpPr>
          <p:spPr bwMode="auto">
            <a:xfrm>
              <a:off x="1478171" y="2664303"/>
              <a:ext cx="3334503" cy="50783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39" name="文本框 38"/>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46" name="组合 45"/>
          <p:cNvGrpSpPr/>
          <p:nvPr/>
        </p:nvGrpSpPr>
        <p:grpSpPr>
          <a:xfrm>
            <a:off x="2380497" y="3260673"/>
            <a:ext cx="3334503" cy="946869"/>
            <a:chOff x="1478171" y="2225265"/>
            <a:chExt cx="3334503" cy="946869"/>
          </a:xfrm>
        </p:grpSpPr>
        <p:sp>
          <p:nvSpPr>
            <p:cNvPr id="47" name="TextBox 21"/>
            <p:cNvSpPr>
              <a:spLocks noChangeArrowheads="1"/>
            </p:cNvSpPr>
            <p:nvPr/>
          </p:nvSpPr>
          <p:spPr bwMode="auto">
            <a:xfrm>
              <a:off x="1478171" y="2664303"/>
              <a:ext cx="3334503" cy="50783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48" name="文本框 47"/>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49" name="组合 48"/>
          <p:cNvGrpSpPr/>
          <p:nvPr/>
        </p:nvGrpSpPr>
        <p:grpSpPr>
          <a:xfrm>
            <a:off x="2380497" y="4556073"/>
            <a:ext cx="3334503" cy="946869"/>
            <a:chOff x="1478171" y="2225265"/>
            <a:chExt cx="3334503" cy="946869"/>
          </a:xfrm>
        </p:grpSpPr>
        <p:sp>
          <p:nvSpPr>
            <p:cNvPr id="50" name="TextBox 21"/>
            <p:cNvSpPr>
              <a:spLocks noChangeArrowheads="1"/>
            </p:cNvSpPr>
            <p:nvPr/>
          </p:nvSpPr>
          <p:spPr bwMode="auto">
            <a:xfrm>
              <a:off x="1478171" y="2664303"/>
              <a:ext cx="3334503" cy="50783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51" name="文本框 50"/>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52" name="组合 51"/>
          <p:cNvGrpSpPr/>
          <p:nvPr/>
        </p:nvGrpSpPr>
        <p:grpSpPr>
          <a:xfrm>
            <a:off x="7790697" y="1965273"/>
            <a:ext cx="3334503" cy="946869"/>
            <a:chOff x="1478171" y="2225265"/>
            <a:chExt cx="3334503" cy="946869"/>
          </a:xfrm>
        </p:grpSpPr>
        <p:sp>
          <p:nvSpPr>
            <p:cNvPr id="53" name="TextBox 21"/>
            <p:cNvSpPr>
              <a:spLocks noChangeArrowheads="1"/>
            </p:cNvSpPr>
            <p:nvPr/>
          </p:nvSpPr>
          <p:spPr bwMode="auto">
            <a:xfrm>
              <a:off x="1478171" y="2664303"/>
              <a:ext cx="3334503" cy="50783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54" name="文本框 53"/>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55" name="组合 54"/>
          <p:cNvGrpSpPr/>
          <p:nvPr/>
        </p:nvGrpSpPr>
        <p:grpSpPr>
          <a:xfrm>
            <a:off x="7790697" y="3260673"/>
            <a:ext cx="3334503" cy="946869"/>
            <a:chOff x="1478171" y="2225265"/>
            <a:chExt cx="3334503" cy="946869"/>
          </a:xfrm>
        </p:grpSpPr>
        <p:sp>
          <p:nvSpPr>
            <p:cNvPr id="56" name="TextBox 21"/>
            <p:cNvSpPr>
              <a:spLocks noChangeArrowheads="1"/>
            </p:cNvSpPr>
            <p:nvPr/>
          </p:nvSpPr>
          <p:spPr bwMode="auto">
            <a:xfrm>
              <a:off x="1478171" y="2664303"/>
              <a:ext cx="3334503" cy="50783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57" name="文本框 56"/>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58" name="组合 57"/>
          <p:cNvGrpSpPr/>
          <p:nvPr/>
        </p:nvGrpSpPr>
        <p:grpSpPr>
          <a:xfrm>
            <a:off x="7790697" y="4556073"/>
            <a:ext cx="3334503" cy="946869"/>
            <a:chOff x="1478171" y="2225265"/>
            <a:chExt cx="3334503" cy="946869"/>
          </a:xfrm>
        </p:grpSpPr>
        <p:sp>
          <p:nvSpPr>
            <p:cNvPr id="59" name="TextBox 21"/>
            <p:cNvSpPr>
              <a:spLocks noChangeArrowheads="1"/>
            </p:cNvSpPr>
            <p:nvPr/>
          </p:nvSpPr>
          <p:spPr bwMode="auto">
            <a:xfrm>
              <a:off x="1478171" y="2664303"/>
              <a:ext cx="3334503" cy="50783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60" name="文本框 59"/>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41" name="组合 40"/>
          <p:cNvGrpSpPr/>
          <p:nvPr/>
        </p:nvGrpSpPr>
        <p:grpSpPr>
          <a:xfrm>
            <a:off x="159658" y="-276225"/>
            <a:ext cx="2893857" cy="1321254"/>
            <a:chOff x="203201" y="-276225"/>
            <a:chExt cx="2893857" cy="1321254"/>
          </a:xfrm>
        </p:grpSpPr>
        <p:pic>
          <p:nvPicPr>
            <p:cNvPr id="42" name="Picture 2" descr="U:\我图\PPT制作\爱爱\PM下载\万圣节\cat_popping_out_of_pumpkin_500_clr_286.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201" y="-276225"/>
              <a:ext cx="681767" cy="1321254"/>
            </a:xfrm>
            <a:prstGeom prst="rect">
              <a:avLst/>
            </a:prstGeom>
            <a:noFill/>
            <a:extLst>
              <a:ext uri="{909E8E84-426E-40DD-AFC4-6F175D3DCCD1}">
                <a14:hiddenFill xmlns:a14="http://schemas.microsoft.com/office/drawing/2010/main">
                  <a:solidFill>
                    <a:srgbClr val="FFFFFF"/>
                  </a:solidFill>
                </a14:hiddenFill>
              </a:ext>
            </a:extLst>
          </p:spPr>
        </p:pic>
        <p:sp>
          <p:nvSpPr>
            <p:cNvPr id="61" name="文本框 60"/>
            <p:cNvSpPr txBox="1"/>
            <p:nvPr/>
          </p:nvSpPr>
          <p:spPr>
            <a:xfrm>
              <a:off x="1065733" y="312458"/>
              <a:ext cx="2031325" cy="461665"/>
            </a:xfrm>
            <a:prstGeom prst="rect">
              <a:avLst/>
            </a:prstGeom>
            <a:noFill/>
          </p:spPr>
          <p:txBody>
            <a:bodyPr wrap="none" rtlCol="0">
              <a:spAutoFit/>
            </a:bodyPr>
            <a:lstStyle/>
            <a:p>
              <a:r>
                <a:rPr lang="zh-CN" altLang="en-US" sz="2400">
                  <a:solidFill>
                    <a:schemeClr val="bg1"/>
                  </a:solidFill>
                  <a:latin typeface="微软雅黑" panose="020B0503020204020204" pitchFamily="34" charset="-122"/>
                  <a:ea typeface="微软雅黑" panose="020B0503020204020204" pitchFamily="34" charset="-122"/>
                </a:rPr>
                <a:t>活动执行流程</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350" fill="hold"/>
                                        <p:tgtEl>
                                          <p:spTgt spid="16"/>
                                        </p:tgtEl>
                                        <p:attrNameLst>
                                          <p:attrName>ppt_w</p:attrName>
                                        </p:attrNameLst>
                                      </p:cBhvr>
                                      <p:tavLst>
                                        <p:tav tm="0">
                                          <p:val>
                                            <p:fltVal val="0"/>
                                          </p:val>
                                        </p:tav>
                                        <p:tav tm="100000">
                                          <p:val>
                                            <p:strVal val="#ppt_w"/>
                                          </p:val>
                                        </p:tav>
                                      </p:tavLst>
                                    </p:anim>
                                    <p:anim calcmode="lin" valueType="num">
                                      <p:cBhvr>
                                        <p:cTn id="8" dur="350" fill="hold"/>
                                        <p:tgtEl>
                                          <p:spTgt spid="16"/>
                                        </p:tgtEl>
                                        <p:attrNameLst>
                                          <p:attrName>ppt_h</p:attrName>
                                        </p:attrNameLst>
                                      </p:cBhvr>
                                      <p:tavLst>
                                        <p:tav tm="0">
                                          <p:val>
                                            <p:fltVal val="0"/>
                                          </p:val>
                                        </p:tav>
                                        <p:tav tm="100000">
                                          <p:val>
                                            <p:strVal val="#ppt_h"/>
                                          </p:val>
                                        </p:tav>
                                      </p:tavLst>
                                    </p:anim>
                                    <p:anim calcmode="lin" valueType="num">
                                      <p:cBhvr>
                                        <p:cTn id="9" dur="350" fill="hold"/>
                                        <p:tgtEl>
                                          <p:spTgt spid="16"/>
                                        </p:tgtEl>
                                        <p:attrNameLst>
                                          <p:attrName>style.rotation</p:attrName>
                                        </p:attrNameLst>
                                      </p:cBhvr>
                                      <p:tavLst>
                                        <p:tav tm="0">
                                          <p:val>
                                            <p:fltVal val="360"/>
                                          </p:val>
                                        </p:tav>
                                        <p:tav tm="100000">
                                          <p:val>
                                            <p:fltVal val="0"/>
                                          </p:val>
                                        </p:tav>
                                      </p:tavLst>
                                    </p:anim>
                                    <p:animEffect transition="in" filter="fade">
                                      <p:cBhvr>
                                        <p:cTn id="10" dur="350"/>
                                        <p:tgtEl>
                                          <p:spTgt spid="16"/>
                                        </p:tgtEl>
                                      </p:cBhvr>
                                    </p:animEffect>
                                  </p:childTnLst>
                                </p:cTn>
                              </p:par>
                            </p:childTnLst>
                          </p:cTn>
                        </p:par>
                        <p:par>
                          <p:cTn id="11" fill="hold">
                            <p:stCondLst>
                              <p:cond delay="500"/>
                            </p:stCondLst>
                            <p:childTnLst>
                              <p:par>
                                <p:cTn id="12" presetID="49" presetClass="entr" presetSubtype="0" decel="100000" fill="hold" nodeType="after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350" fill="hold"/>
                                        <p:tgtEl>
                                          <p:spTgt spid="19"/>
                                        </p:tgtEl>
                                        <p:attrNameLst>
                                          <p:attrName>ppt_w</p:attrName>
                                        </p:attrNameLst>
                                      </p:cBhvr>
                                      <p:tavLst>
                                        <p:tav tm="0">
                                          <p:val>
                                            <p:fltVal val="0"/>
                                          </p:val>
                                        </p:tav>
                                        <p:tav tm="100000">
                                          <p:val>
                                            <p:strVal val="#ppt_w"/>
                                          </p:val>
                                        </p:tav>
                                      </p:tavLst>
                                    </p:anim>
                                    <p:anim calcmode="lin" valueType="num">
                                      <p:cBhvr>
                                        <p:cTn id="15" dur="350" fill="hold"/>
                                        <p:tgtEl>
                                          <p:spTgt spid="19"/>
                                        </p:tgtEl>
                                        <p:attrNameLst>
                                          <p:attrName>ppt_h</p:attrName>
                                        </p:attrNameLst>
                                      </p:cBhvr>
                                      <p:tavLst>
                                        <p:tav tm="0">
                                          <p:val>
                                            <p:fltVal val="0"/>
                                          </p:val>
                                        </p:tav>
                                        <p:tav tm="100000">
                                          <p:val>
                                            <p:strVal val="#ppt_h"/>
                                          </p:val>
                                        </p:tav>
                                      </p:tavLst>
                                    </p:anim>
                                    <p:anim calcmode="lin" valueType="num">
                                      <p:cBhvr>
                                        <p:cTn id="16" dur="350" fill="hold"/>
                                        <p:tgtEl>
                                          <p:spTgt spid="19"/>
                                        </p:tgtEl>
                                        <p:attrNameLst>
                                          <p:attrName>style.rotation</p:attrName>
                                        </p:attrNameLst>
                                      </p:cBhvr>
                                      <p:tavLst>
                                        <p:tav tm="0">
                                          <p:val>
                                            <p:fltVal val="360"/>
                                          </p:val>
                                        </p:tav>
                                        <p:tav tm="100000">
                                          <p:val>
                                            <p:fltVal val="0"/>
                                          </p:val>
                                        </p:tav>
                                      </p:tavLst>
                                    </p:anim>
                                    <p:animEffect transition="in" filter="fade">
                                      <p:cBhvr>
                                        <p:cTn id="17" dur="350"/>
                                        <p:tgtEl>
                                          <p:spTgt spid="19"/>
                                        </p:tgtEl>
                                      </p:cBhvr>
                                    </p:animEffect>
                                  </p:childTnLst>
                                </p:cTn>
                              </p:par>
                            </p:childTnLst>
                          </p:cTn>
                        </p:par>
                        <p:par>
                          <p:cTn id="18" fill="hold">
                            <p:stCondLst>
                              <p:cond delay="1000"/>
                            </p:stCondLst>
                            <p:childTnLst>
                              <p:par>
                                <p:cTn id="19" presetID="49" presetClass="entr" presetSubtype="0" decel="10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350" fill="hold"/>
                                        <p:tgtEl>
                                          <p:spTgt spid="22"/>
                                        </p:tgtEl>
                                        <p:attrNameLst>
                                          <p:attrName>ppt_w</p:attrName>
                                        </p:attrNameLst>
                                      </p:cBhvr>
                                      <p:tavLst>
                                        <p:tav tm="0">
                                          <p:val>
                                            <p:fltVal val="0"/>
                                          </p:val>
                                        </p:tav>
                                        <p:tav tm="100000">
                                          <p:val>
                                            <p:strVal val="#ppt_w"/>
                                          </p:val>
                                        </p:tav>
                                      </p:tavLst>
                                    </p:anim>
                                    <p:anim calcmode="lin" valueType="num">
                                      <p:cBhvr>
                                        <p:cTn id="22" dur="350" fill="hold"/>
                                        <p:tgtEl>
                                          <p:spTgt spid="22"/>
                                        </p:tgtEl>
                                        <p:attrNameLst>
                                          <p:attrName>ppt_h</p:attrName>
                                        </p:attrNameLst>
                                      </p:cBhvr>
                                      <p:tavLst>
                                        <p:tav tm="0">
                                          <p:val>
                                            <p:fltVal val="0"/>
                                          </p:val>
                                        </p:tav>
                                        <p:tav tm="100000">
                                          <p:val>
                                            <p:strVal val="#ppt_h"/>
                                          </p:val>
                                        </p:tav>
                                      </p:tavLst>
                                    </p:anim>
                                    <p:anim calcmode="lin" valueType="num">
                                      <p:cBhvr>
                                        <p:cTn id="23" dur="350" fill="hold"/>
                                        <p:tgtEl>
                                          <p:spTgt spid="22"/>
                                        </p:tgtEl>
                                        <p:attrNameLst>
                                          <p:attrName>style.rotation</p:attrName>
                                        </p:attrNameLst>
                                      </p:cBhvr>
                                      <p:tavLst>
                                        <p:tav tm="0">
                                          <p:val>
                                            <p:fltVal val="360"/>
                                          </p:val>
                                        </p:tav>
                                        <p:tav tm="100000">
                                          <p:val>
                                            <p:fltVal val="0"/>
                                          </p:val>
                                        </p:tav>
                                      </p:tavLst>
                                    </p:anim>
                                    <p:animEffect transition="in" filter="fade">
                                      <p:cBhvr>
                                        <p:cTn id="24" dur="350"/>
                                        <p:tgtEl>
                                          <p:spTgt spid="22"/>
                                        </p:tgtEl>
                                      </p:cBhvr>
                                    </p:animEffect>
                                  </p:childTnLst>
                                </p:cTn>
                              </p:par>
                            </p:childTnLst>
                          </p:cTn>
                        </p:par>
                        <p:par>
                          <p:cTn id="25" fill="hold">
                            <p:stCondLst>
                              <p:cond delay="1500"/>
                            </p:stCondLst>
                            <p:childTnLst>
                              <p:par>
                                <p:cTn id="26" presetID="49" presetClass="entr" presetSubtype="0" decel="100000"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350" fill="hold"/>
                                        <p:tgtEl>
                                          <p:spTgt spid="13"/>
                                        </p:tgtEl>
                                        <p:attrNameLst>
                                          <p:attrName>ppt_w</p:attrName>
                                        </p:attrNameLst>
                                      </p:cBhvr>
                                      <p:tavLst>
                                        <p:tav tm="0">
                                          <p:val>
                                            <p:fltVal val="0"/>
                                          </p:val>
                                        </p:tav>
                                        <p:tav tm="100000">
                                          <p:val>
                                            <p:strVal val="#ppt_w"/>
                                          </p:val>
                                        </p:tav>
                                      </p:tavLst>
                                    </p:anim>
                                    <p:anim calcmode="lin" valueType="num">
                                      <p:cBhvr>
                                        <p:cTn id="29" dur="350" fill="hold"/>
                                        <p:tgtEl>
                                          <p:spTgt spid="13"/>
                                        </p:tgtEl>
                                        <p:attrNameLst>
                                          <p:attrName>ppt_h</p:attrName>
                                        </p:attrNameLst>
                                      </p:cBhvr>
                                      <p:tavLst>
                                        <p:tav tm="0">
                                          <p:val>
                                            <p:fltVal val="0"/>
                                          </p:val>
                                        </p:tav>
                                        <p:tav tm="100000">
                                          <p:val>
                                            <p:strVal val="#ppt_h"/>
                                          </p:val>
                                        </p:tav>
                                      </p:tavLst>
                                    </p:anim>
                                    <p:anim calcmode="lin" valueType="num">
                                      <p:cBhvr>
                                        <p:cTn id="30" dur="350" fill="hold"/>
                                        <p:tgtEl>
                                          <p:spTgt spid="13"/>
                                        </p:tgtEl>
                                        <p:attrNameLst>
                                          <p:attrName>style.rotation</p:attrName>
                                        </p:attrNameLst>
                                      </p:cBhvr>
                                      <p:tavLst>
                                        <p:tav tm="0">
                                          <p:val>
                                            <p:fltVal val="360"/>
                                          </p:val>
                                        </p:tav>
                                        <p:tav tm="100000">
                                          <p:val>
                                            <p:fltVal val="0"/>
                                          </p:val>
                                        </p:tav>
                                      </p:tavLst>
                                    </p:anim>
                                    <p:animEffect transition="in" filter="fade">
                                      <p:cBhvr>
                                        <p:cTn id="31" dur="350"/>
                                        <p:tgtEl>
                                          <p:spTgt spid="13"/>
                                        </p:tgtEl>
                                      </p:cBhvr>
                                    </p:animEffect>
                                  </p:childTnLst>
                                </p:cTn>
                              </p:par>
                            </p:childTnLst>
                          </p:cTn>
                        </p:par>
                        <p:par>
                          <p:cTn id="32" fill="hold">
                            <p:stCondLst>
                              <p:cond delay="2000"/>
                            </p:stCondLst>
                            <p:childTnLst>
                              <p:par>
                                <p:cTn id="33" presetID="49" presetClass="entr" presetSubtype="0" decel="100000"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350" fill="hold"/>
                                        <p:tgtEl>
                                          <p:spTgt spid="10"/>
                                        </p:tgtEl>
                                        <p:attrNameLst>
                                          <p:attrName>ppt_w</p:attrName>
                                        </p:attrNameLst>
                                      </p:cBhvr>
                                      <p:tavLst>
                                        <p:tav tm="0">
                                          <p:val>
                                            <p:fltVal val="0"/>
                                          </p:val>
                                        </p:tav>
                                        <p:tav tm="100000">
                                          <p:val>
                                            <p:strVal val="#ppt_w"/>
                                          </p:val>
                                        </p:tav>
                                      </p:tavLst>
                                    </p:anim>
                                    <p:anim calcmode="lin" valueType="num">
                                      <p:cBhvr>
                                        <p:cTn id="36" dur="350" fill="hold"/>
                                        <p:tgtEl>
                                          <p:spTgt spid="10"/>
                                        </p:tgtEl>
                                        <p:attrNameLst>
                                          <p:attrName>ppt_h</p:attrName>
                                        </p:attrNameLst>
                                      </p:cBhvr>
                                      <p:tavLst>
                                        <p:tav tm="0">
                                          <p:val>
                                            <p:fltVal val="0"/>
                                          </p:val>
                                        </p:tav>
                                        <p:tav tm="100000">
                                          <p:val>
                                            <p:strVal val="#ppt_h"/>
                                          </p:val>
                                        </p:tav>
                                      </p:tavLst>
                                    </p:anim>
                                    <p:anim calcmode="lin" valueType="num">
                                      <p:cBhvr>
                                        <p:cTn id="37" dur="350" fill="hold"/>
                                        <p:tgtEl>
                                          <p:spTgt spid="10"/>
                                        </p:tgtEl>
                                        <p:attrNameLst>
                                          <p:attrName>style.rotation</p:attrName>
                                        </p:attrNameLst>
                                      </p:cBhvr>
                                      <p:tavLst>
                                        <p:tav tm="0">
                                          <p:val>
                                            <p:fltVal val="360"/>
                                          </p:val>
                                        </p:tav>
                                        <p:tav tm="100000">
                                          <p:val>
                                            <p:fltVal val="0"/>
                                          </p:val>
                                        </p:tav>
                                      </p:tavLst>
                                    </p:anim>
                                    <p:animEffect transition="in" filter="fade">
                                      <p:cBhvr>
                                        <p:cTn id="38" dur="350"/>
                                        <p:tgtEl>
                                          <p:spTgt spid="10"/>
                                        </p:tgtEl>
                                      </p:cBhvr>
                                    </p:animEffect>
                                  </p:childTnLst>
                                </p:cTn>
                              </p:par>
                            </p:childTnLst>
                          </p:cTn>
                        </p:par>
                        <p:par>
                          <p:cTn id="39" fill="hold">
                            <p:stCondLst>
                              <p:cond delay="2500"/>
                            </p:stCondLst>
                            <p:childTnLst>
                              <p:par>
                                <p:cTn id="40" presetID="49" presetClass="entr" presetSubtype="0" decel="100000"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p:cTn id="42" dur="350" fill="hold"/>
                                        <p:tgtEl>
                                          <p:spTgt spid="7"/>
                                        </p:tgtEl>
                                        <p:attrNameLst>
                                          <p:attrName>ppt_w</p:attrName>
                                        </p:attrNameLst>
                                      </p:cBhvr>
                                      <p:tavLst>
                                        <p:tav tm="0">
                                          <p:val>
                                            <p:fltVal val="0"/>
                                          </p:val>
                                        </p:tav>
                                        <p:tav tm="100000">
                                          <p:val>
                                            <p:strVal val="#ppt_w"/>
                                          </p:val>
                                        </p:tav>
                                      </p:tavLst>
                                    </p:anim>
                                    <p:anim calcmode="lin" valueType="num">
                                      <p:cBhvr>
                                        <p:cTn id="43" dur="350" fill="hold"/>
                                        <p:tgtEl>
                                          <p:spTgt spid="7"/>
                                        </p:tgtEl>
                                        <p:attrNameLst>
                                          <p:attrName>ppt_h</p:attrName>
                                        </p:attrNameLst>
                                      </p:cBhvr>
                                      <p:tavLst>
                                        <p:tav tm="0">
                                          <p:val>
                                            <p:fltVal val="0"/>
                                          </p:val>
                                        </p:tav>
                                        <p:tav tm="100000">
                                          <p:val>
                                            <p:strVal val="#ppt_h"/>
                                          </p:val>
                                        </p:tav>
                                      </p:tavLst>
                                    </p:anim>
                                    <p:anim calcmode="lin" valueType="num">
                                      <p:cBhvr>
                                        <p:cTn id="44" dur="350" fill="hold"/>
                                        <p:tgtEl>
                                          <p:spTgt spid="7"/>
                                        </p:tgtEl>
                                        <p:attrNameLst>
                                          <p:attrName>style.rotation</p:attrName>
                                        </p:attrNameLst>
                                      </p:cBhvr>
                                      <p:tavLst>
                                        <p:tav tm="0">
                                          <p:val>
                                            <p:fltVal val="360"/>
                                          </p:val>
                                        </p:tav>
                                        <p:tav tm="100000">
                                          <p:val>
                                            <p:fltVal val="0"/>
                                          </p:val>
                                        </p:tav>
                                      </p:tavLst>
                                    </p:anim>
                                    <p:animEffect transition="in" filter="fade">
                                      <p:cBhvr>
                                        <p:cTn id="45" dur="35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46"/>
                                        </p:tgtEl>
                                        <p:attrNameLst>
                                          <p:attrName>style.visibility</p:attrName>
                                        </p:attrNameLst>
                                      </p:cBhvr>
                                      <p:to>
                                        <p:strVal val="visible"/>
                                      </p:to>
                                    </p:set>
                                    <p:animEffect transition="in" filter="fade">
                                      <p:cBhvr>
                                        <p:cTn id="57" dur="1000"/>
                                        <p:tgtEl>
                                          <p:spTgt spid="46"/>
                                        </p:tgtEl>
                                      </p:cBhvr>
                                    </p:animEffect>
                                    <p:anim calcmode="lin" valueType="num">
                                      <p:cBhvr>
                                        <p:cTn id="58" dur="1000" fill="hold"/>
                                        <p:tgtEl>
                                          <p:spTgt spid="46"/>
                                        </p:tgtEl>
                                        <p:attrNameLst>
                                          <p:attrName>ppt_x</p:attrName>
                                        </p:attrNameLst>
                                      </p:cBhvr>
                                      <p:tavLst>
                                        <p:tav tm="0">
                                          <p:val>
                                            <p:strVal val="#ppt_x"/>
                                          </p:val>
                                        </p:tav>
                                        <p:tav tm="100000">
                                          <p:val>
                                            <p:strVal val="#ppt_x"/>
                                          </p:val>
                                        </p:tav>
                                      </p:tavLst>
                                    </p:anim>
                                    <p:anim calcmode="lin" valueType="num">
                                      <p:cBhvr>
                                        <p:cTn id="59"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fade">
                                      <p:cBhvr>
                                        <p:cTn id="64" dur="1000"/>
                                        <p:tgtEl>
                                          <p:spTgt spid="49"/>
                                        </p:tgtEl>
                                      </p:cBhvr>
                                    </p:animEffect>
                                    <p:anim calcmode="lin" valueType="num">
                                      <p:cBhvr>
                                        <p:cTn id="65" dur="1000" fill="hold"/>
                                        <p:tgtEl>
                                          <p:spTgt spid="49"/>
                                        </p:tgtEl>
                                        <p:attrNameLst>
                                          <p:attrName>ppt_x</p:attrName>
                                        </p:attrNameLst>
                                      </p:cBhvr>
                                      <p:tavLst>
                                        <p:tav tm="0">
                                          <p:val>
                                            <p:strVal val="#ppt_x"/>
                                          </p:val>
                                        </p:tav>
                                        <p:tav tm="100000">
                                          <p:val>
                                            <p:strVal val="#ppt_x"/>
                                          </p:val>
                                        </p:tav>
                                      </p:tavLst>
                                    </p:anim>
                                    <p:anim calcmode="lin" valueType="num">
                                      <p:cBhvr>
                                        <p:cTn id="66"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nodeType="clickEffect">
                                  <p:stCondLst>
                                    <p:cond delay="0"/>
                                  </p:stCondLst>
                                  <p:childTnLst>
                                    <p:set>
                                      <p:cBhvr>
                                        <p:cTn id="70" dur="1" fill="hold">
                                          <p:stCondLst>
                                            <p:cond delay="0"/>
                                          </p:stCondLst>
                                        </p:cTn>
                                        <p:tgtEl>
                                          <p:spTgt spid="52"/>
                                        </p:tgtEl>
                                        <p:attrNameLst>
                                          <p:attrName>style.visibility</p:attrName>
                                        </p:attrNameLst>
                                      </p:cBhvr>
                                      <p:to>
                                        <p:strVal val="visible"/>
                                      </p:to>
                                    </p:set>
                                    <p:animEffect transition="in" filter="fade">
                                      <p:cBhvr>
                                        <p:cTn id="71" dur="1000"/>
                                        <p:tgtEl>
                                          <p:spTgt spid="52"/>
                                        </p:tgtEl>
                                      </p:cBhvr>
                                    </p:animEffect>
                                    <p:anim calcmode="lin" valueType="num">
                                      <p:cBhvr>
                                        <p:cTn id="72" dur="1000" fill="hold"/>
                                        <p:tgtEl>
                                          <p:spTgt spid="52"/>
                                        </p:tgtEl>
                                        <p:attrNameLst>
                                          <p:attrName>ppt_x</p:attrName>
                                        </p:attrNameLst>
                                      </p:cBhvr>
                                      <p:tavLst>
                                        <p:tav tm="0">
                                          <p:val>
                                            <p:strVal val="#ppt_x"/>
                                          </p:val>
                                        </p:tav>
                                        <p:tav tm="100000">
                                          <p:val>
                                            <p:strVal val="#ppt_x"/>
                                          </p:val>
                                        </p:tav>
                                      </p:tavLst>
                                    </p:anim>
                                    <p:anim calcmode="lin" valueType="num">
                                      <p:cBhvr>
                                        <p:cTn id="73"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nodeType="click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fade">
                                      <p:cBhvr>
                                        <p:cTn id="78" dur="1000"/>
                                        <p:tgtEl>
                                          <p:spTgt spid="55"/>
                                        </p:tgtEl>
                                      </p:cBhvr>
                                    </p:animEffect>
                                    <p:anim calcmode="lin" valueType="num">
                                      <p:cBhvr>
                                        <p:cTn id="79" dur="1000" fill="hold"/>
                                        <p:tgtEl>
                                          <p:spTgt spid="55"/>
                                        </p:tgtEl>
                                        <p:attrNameLst>
                                          <p:attrName>ppt_x</p:attrName>
                                        </p:attrNameLst>
                                      </p:cBhvr>
                                      <p:tavLst>
                                        <p:tav tm="0">
                                          <p:val>
                                            <p:strVal val="#ppt_x"/>
                                          </p:val>
                                        </p:tav>
                                        <p:tav tm="100000">
                                          <p:val>
                                            <p:strVal val="#ppt_x"/>
                                          </p:val>
                                        </p:tav>
                                      </p:tavLst>
                                    </p:anim>
                                    <p:anim calcmode="lin" valueType="num">
                                      <p:cBhvr>
                                        <p:cTn id="8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nodeType="click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fade">
                                      <p:cBhvr>
                                        <p:cTn id="85" dur="1000"/>
                                        <p:tgtEl>
                                          <p:spTgt spid="58"/>
                                        </p:tgtEl>
                                      </p:cBhvr>
                                    </p:animEffect>
                                    <p:anim calcmode="lin" valueType="num">
                                      <p:cBhvr>
                                        <p:cTn id="86" dur="1000" fill="hold"/>
                                        <p:tgtEl>
                                          <p:spTgt spid="58"/>
                                        </p:tgtEl>
                                        <p:attrNameLst>
                                          <p:attrName>ppt_x</p:attrName>
                                        </p:attrNameLst>
                                      </p:cBhvr>
                                      <p:tavLst>
                                        <p:tav tm="0">
                                          <p:val>
                                            <p:strVal val="#ppt_x"/>
                                          </p:val>
                                        </p:tav>
                                        <p:tav tm="100000">
                                          <p:val>
                                            <p:strVal val="#ppt_x"/>
                                          </p:val>
                                        </p:tav>
                                      </p:tavLst>
                                    </p:anim>
                                    <p:anim calcmode="lin" valueType="num">
                                      <p:cBhvr>
                                        <p:cTn id="87"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567622" y="1891609"/>
            <a:ext cx="9033443" cy="2762486"/>
            <a:chOff x="1567622" y="2215459"/>
            <a:chExt cx="9033443" cy="2762486"/>
          </a:xfrm>
        </p:grpSpPr>
        <p:sp>
          <p:nvSpPr>
            <p:cNvPr id="17" name="MH_Other_1"/>
            <p:cNvSpPr/>
            <p:nvPr>
              <p:custDataLst>
                <p:tags r:id="rId1"/>
              </p:custDataLst>
            </p:nvPr>
          </p:nvSpPr>
          <p:spPr>
            <a:xfrm>
              <a:off x="4302131" y="2215459"/>
              <a:ext cx="832243" cy="829911"/>
            </a:xfrm>
            <a:prstGeom prst="ellipse">
              <a:avLst/>
            </a:prstGeom>
            <a:solidFill>
              <a:srgbClr val="E779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a:p>
          </p:txBody>
        </p:sp>
        <p:cxnSp>
          <p:nvCxnSpPr>
            <p:cNvPr id="18" name="MH_Other_2"/>
            <p:cNvCxnSpPr>
              <a:stCxn id="17" idx="4"/>
            </p:cNvCxnSpPr>
            <p:nvPr>
              <p:custDataLst>
                <p:tags r:id="rId2"/>
              </p:custDataLst>
            </p:nvPr>
          </p:nvCxnSpPr>
          <p:spPr>
            <a:xfrm>
              <a:off x="4717086" y="3045370"/>
              <a:ext cx="0" cy="19325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MH_Other_3"/>
            <p:cNvSpPr/>
            <p:nvPr>
              <p:custDataLst>
                <p:tags r:id="rId3"/>
              </p:custDataLst>
            </p:nvPr>
          </p:nvSpPr>
          <p:spPr bwMode="auto">
            <a:xfrm>
              <a:off x="4528260" y="2481218"/>
              <a:ext cx="405631" cy="286740"/>
            </a:xfrm>
            <a:custGeom>
              <a:avLst/>
              <a:gdLst>
                <a:gd name="T0" fmla="*/ 1091648 w 2509838"/>
                <a:gd name="T1" fmla="*/ 1608111 h 1787526"/>
                <a:gd name="T2" fmla="*/ 1364673 w 2509838"/>
                <a:gd name="T3" fmla="*/ 1644625 h 1787526"/>
                <a:gd name="T4" fmla="*/ 1419551 w 2509838"/>
                <a:gd name="T5" fmla="*/ 1603152 h 1787526"/>
                <a:gd name="T6" fmla="*/ 2438407 w 2509838"/>
                <a:gd name="T7" fmla="*/ 1567539 h 1787526"/>
                <a:gd name="T8" fmla="*/ 2487842 w 2509838"/>
                <a:gd name="T9" fmla="*/ 1592108 h 1787526"/>
                <a:gd name="T10" fmla="*/ 2509611 w 2509838"/>
                <a:gd name="T11" fmla="*/ 1640568 h 1787526"/>
                <a:gd name="T12" fmla="*/ 2495552 w 2509838"/>
                <a:gd name="T13" fmla="*/ 1753040 h 1787526"/>
                <a:gd name="T14" fmla="*/ 2450426 w 2509838"/>
                <a:gd name="T15" fmla="*/ 1783920 h 1787526"/>
                <a:gd name="T16" fmla="*/ 55558 w 2509838"/>
                <a:gd name="T17" fmla="*/ 1782793 h 1787526"/>
                <a:gd name="T18" fmla="*/ 12472 w 2509838"/>
                <a:gd name="T19" fmla="*/ 1750110 h 1787526"/>
                <a:gd name="T20" fmla="*/ 680 w 2509838"/>
                <a:gd name="T21" fmla="*/ 1636736 h 1787526"/>
                <a:gd name="T22" fmla="*/ 24717 w 2509838"/>
                <a:gd name="T23" fmla="*/ 1589628 h 1787526"/>
                <a:gd name="T24" fmla="*/ 75740 w 2509838"/>
                <a:gd name="T25" fmla="*/ 1567089 h 1787526"/>
                <a:gd name="T26" fmla="*/ 933501 w 2509838"/>
                <a:gd name="T27" fmla="*/ 749091 h 1787526"/>
                <a:gd name="T28" fmla="*/ 932155 w 2509838"/>
                <a:gd name="T29" fmla="*/ 1160902 h 1787526"/>
                <a:gd name="T30" fmla="*/ 829865 w 2509838"/>
                <a:gd name="T31" fmla="*/ 1167944 h 1787526"/>
                <a:gd name="T32" fmla="*/ 814387 w 2509838"/>
                <a:gd name="T33" fmla="*/ 760448 h 1787526"/>
                <a:gd name="T34" fmla="*/ 837043 w 2509838"/>
                <a:gd name="T35" fmla="*/ 738188 h 1787526"/>
                <a:gd name="T36" fmla="*/ 1416304 w 2509838"/>
                <a:gd name="T37" fmla="*/ 686474 h 1787526"/>
                <a:gd name="T38" fmla="*/ 1412034 w 2509838"/>
                <a:gd name="T39" fmla="*/ 1161601 h 1787526"/>
                <a:gd name="T40" fmla="*/ 1308659 w 2509838"/>
                <a:gd name="T41" fmla="*/ 1166588 h 1787526"/>
                <a:gd name="T42" fmla="*/ 1296074 w 2509838"/>
                <a:gd name="T43" fmla="*/ 694181 h 1787526"/>
                <a:gd name="T44" fmla="*/ 988416 w 2509838"/>
                <a:gd name="T45" fmla="*/ 671513 h 1787526"/>
                <a:gd name="T46" fmla="*/ 1088565 w 2509838"/>
                <a:gd name="T47" fmla="*/ 688968 h 1787526"/>
                <a:gd name="T48" fmla="*/ 1081281 w 2509838"/>
                <a:gd name="T49" fmla="*/ 1163414 h 1787526"/>
                <a:gd name="T50" fmla="*/ 976581 w 2509838"/>
                <a:gd name="T51" fmla="*/ 1165228 h 1787526"/>
                <a:gd name="T52" fmla="*/ 966338 w 2509838"/>
                <a:gd name="T53" fmla="*/ 691461 h 1787526"/>
                <a:gd name="T54" fmla="*/ 1546133 w 2509838"/>
                <a:gd name="T55" fmla="*/ 590550 h 1787526"/>
                <a:gd name="T56" fmla="*/ 1571170 w 2509838"/>
                <a:gd name="T57" fmla="*/ 617105 h 1787526"/>
                <a:gd name="T58" fmla="*/ 1558196 w 2509838"/>
                <a:gd name="T59" fmla="*/ 1165903 h 1787526"/>
                <a:gd name="T60" fmla="*/ 1453496 w 2509838"/>
                <a:gd name="T61" fmla="*/ 1160229 h 1787526"/>
                <a:gd name="T62" fmla="*/ 1449399 w 2509838"/>
                <a:gd name="T63" fmla="*/ 608026 h 1787526"/>
                <a:gd name="T64" fmla="*/ 1229322 w 2509838"/>
                <a:gd name="T65" fmla="*/ 590777 h 1787526"/>
                <a:gd name="T66" fmla="*/ 1252538 w 2509838"/>
                <a:gd name="T67" fmla="*/ 620282 h 1787526"/>
                <a:gd name="T68" fmla="*/ 1236833 w 2509838"/>
                <a:gd name="T69" fmla="*/ 1167492 h 1787526"/>
                <a:gd name="T70" fmla="*/ 1132815 w 2509838"/>
                <a:gd name="T71" fmla="*/ 1157959 h 1787526"/>
                <a:gd name="T72" fmla="*/ 1131450 w 2509838"/>
                <a:gd name="T73" fmla="*/ 605303 h 1787526"/>
                <a:gd name="T74" fmla="*/ 1713065 w 2509838"/>
                <a:gd name="T75" fmla="*/ 508680 h 1787526"/>
                <a:gd name="T76" fmla="*/ 1733550 w 2509838"/>
                <a:gd name="T77" fmla="*/ 545860 h 1787526"/>
                <a:gd name="T78" fmla="*/ 1715797 w 2509838"/>
                <a:gd name="T79" fmla="*/ 1168174 h 1787526"/>
                <a:gd name="T80" fmla="*/ 1612689 w 2509838"/>
                <a:gd name="T81" fmla="*/ 1153438 h 1787526"/>
                <a:gd name="T82" fmla="*/ 1614055 w 2509838"/>
                <a:gd name="T83" fmla="*/ 521829 h 1787526"/>
                <a:gd name="T84" fmla="*/ 1733550 w 2509838"/>
                <a:gd name="T85" fmla="*/ 464215 h 1787526"/>
                <a:gd name="T86" fmla="*/ 1501548 w 2509838"/>
                <a:gd name="T87" fmla="*/ 379141 h 1787526"/>
                <a:gd name="T88" fmla="*/ 188232 w 2509838"/>
                <a:gd name="T89" fmla="*/ 103187 h 1787526"/>
                <a:gd name="T90" fmla="*/ 158976 w 2509838"/>
                <a:gd name="T91" fmla="*/ 139700 h 1787526"/>
                <a:gd name="T92" fmla="*/ 160110 w 2509838"/>
                <a:gd name="T93" fmla="*/ 1353684 h 1787526"/>
                <a:gd name="T94" fmla="*/ 191407 w 2509838"/>
                <a:gd name="T95" fmla="*/ 1389063 h 1787526"/>
                <a:gd name="T96" fmla="*/ 2288041 w 2509838"/>
                <a:gd name="T97" fmla="*/ 1398588 h 1787526"/>
                <a:gd name="T98" fmla="*/ 2332945 w 2509838"/>
                <a:gd name="T99" fmla="*/ 1378857 h 1787526"/>
                <a:gd name="T100" fmla="*/ 2354036 w 2509838"/>
                <a:gd name="T101" fmla="*/ 1337129 h 1787526"/>
                <a:gd name="T102" fmla="*/ 2343830 w 2509838"/>
                <a:gd name="T103" fmla="*/ 124505 h 1787526"/>
                <a:gd name="T104" fmla="*/ 2305957 w 2509838"/>
                <a:gd name="T105" fmla="*/ 95704 h 1787526"/>
                <a:gd name="T106" fmla="*/ 2436813 w 2509838"/>
                <a:gd name="T107" fmla="*/ 680 h 1787526"/>
                <a:gd name="T108" fmla="*/ 2486479 w 2509838"/>
                <a:gd name="T109" fmla="*/ 25400 h 1787526"/>
                <a:gd name="T110" fmla="*/ 2508250 w 2509838"/>
                <a:gd name="T111" fmla="*/ 74159 h 1787526"/>
                <a:gd name="T112" fmla="*/ 2493963 w 2509838"/>
                <a:gd name="T113" fmla="*/ 1455965 h 1787526"/>
                <a:gd name="T114" fmla="*/ 2449286 w 2509838"/>
                <a:gd name="T115" fmla="*/ 1487034 h 1787526"/>
                <a:gd name="T116" fmla="*/ 57150 w 2509838"/>
                <a:gd name="T117" fmla="*/ 1485674 h 1787526"/>
                <a:gd name="T118" fmla="*/ 13833 w 2509838"/>
                <a:gd name="T119" fmla="*/ 1452790 h 1787526"/>
                <a:gd name="T120" fmla="*/ 2041 w 2509838"/>
                <a:gd name="T121" fmla="*/ 70304 h 1787526"/>
                <a:gd name="T122" fmla="*/ 26307 w 2509838"/>
                <a:gd name="T123" fmla="*/ 22905 h 1787526"/>
                <a:gd name="T124" fmla="*/ 77333 w 2509838"/>
                <a:gd name="T125" fmla="*/ 227 h 1787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09838" h="1787526">
                  <a:moveTo>
                    <a:pt x="80048" y="1566863"/>
                  </a:moveTo>
                  <a:lnTo>
                    <a:pt x="84357" y="1566863"/>
                  </a:lnTo>
                  <a:lnTo>
                    <a:pt x="1096637" y="1566863"/>
                  </a:lnTo>
                  <a:lnTo>
                    <a:pt x="1094823" y="1569568"/>
                  </a:lnTo>
                  <a:lnTo>
                    <a:pt x="1093235" y="1572498"/>
                  </a:lnTo>
                  <a:lnTo>
                    <a:pt x="1092102" y="1575879"/>
                  </a:lnTo>
                  <a:lnTo>
                    <a:pt x="1090968" y="1579035"/>
                  </a:lnTo>
                  <a:lnTo>
                    <a:pt x="1090287" y="1582415"/>
                  </a:lnTo>
                  <a:lnTo>
                    <a:pt x="1089607" y="1585571"/>
                  </a:lnTo>
                  <a:lnTo>
                    <a:pt x="1089380" y="1589177"/>
                  </a:lnTo>
                  <a:lnTo>
                    <a:pt x="1089154" y="1592558"/>
                  </a:lnTo>
                  <a:lnTo>
                    <a:pt x="1089380" y="1597968"/>
                  </a:lnTo>
                  <a:lnTo>
                    <a:pt x="1090287" y="1603152"/>
                  </a:lnTo>
                  <a:lnTo>
                    <a:pt x="1091648" y="1608111"/>
                  </a:lnTo>
                  <a:lnTo>
                    <a:pt x="1093689" y="1612844"/>
                  </a:lnTo>
                  <a:lnTo>
                    <a:pt x="1095957" y="1617352"/>
                  </a:lnTo>
                  <a:lnTo>
                    <a:pt x="1098678" y="1621634"/>
                  </a:lnTo>
                  <a:lnTo>
                    <a:pt x="1101853" y="1625692"/>
                  </a:lnTo>
                  <a:lnTo>
                    <a:pt x="1105481" y="1629523"/>
                  </a:lnTo>
                  <a:lnTo>
                    <a:pt x="1109563" y="1632679"/>
                  </a:lnTo>
                  <a:lnTo>
                    <a:pt x="1113871" y="1635834"/>
                  </a:lnTo>
                  <a:lnTo>
                    <a:pt x="1118633" y="1638314"/>
                  </a:lnTo>
                  <a:lnTo>
                    <a:pt x="1123395" y="1640568"/>
                  </a:lnTo>
                  <a:lnTo>
                    <a:pt x="1128611" y="1642371"/>
                  </a:lnTo>
                  <a:lnTo>
                    <a:pt x="1134053" y="1643498"/>
                  </a:lnTo>
                  <a:lnTo>
                    <a:pt x="1139496" y="1644174"/>
                  </a:lnTo>
                  <a:lnTo>
                    <a:pt x="1145391" y="1644625"/>
                  </a:lnTo>
                  <a:lnTo>
                    <a:pt x="1364673" y="1644625"/>
                  </a:lnTo>
                  <a:lnTo>
                    <a:pt x="1370343" y="1644174"/>
                  </a:lnTo>
                  <a:lnTo>
                    <a:pt x="1376012" y="1643498"/>
                  </a:lnTo>
                  <a:lnTo>
                    <a:pt x="1381227" y="1642371"/>
                  </a:lnTo>
                  <a:lnTo>
                    <a:pt x="1386443" y="1640568"/>
                  </a:lnTo>
                  <a:lnTo>
                    <a:pt x="1391432" y="1638314"/>
                  </a:lnTo>
                  <a:lnTo>
                    <a:pt x="1396194" y="1635834"/>
                  </a:lnTo>
                  <a:lnTo>
                    <a:pt x="1400502" y="1632679"/>
                  </a:lnTo>
                  <a:lnTo>
                    <a:pt x="1404357" y="1629523"/>
                  </a:lnTo>
                  <a:lnTo>
                    <a:pt x="1407986" y="1625692"/>
                  </a:lnTo>
                  <a:lnTo>
                    <a:pt x="1411160" y="1621634"/>
                  </a:lnTo>
                  <a:lnTo>
                    <a:pt x="1414108" y="1617352"/>
                  </a:lnTo>
                  <a:lnTo>
                    <a:pt x="1416376" y="1612844"/>
                  </a:lnTo>
                  <a:lnTo>
                    <a:pt x="1418417" y="1608111"/>
                  </a:lnTo>
                  <a:lnTo>
                    <a:pt x="1419551" y="1603152"/>
                  </a:lnTo>
                  <a:lnTo>
                    <a:pt x="1420684" y="1597968"/>
                  </a:lnTo>
                  <a:lnTo>
                    <a:pt x="1420911" y="1592558"/>
                  </a:lnTo>
                  <a:lnTo>
                    <a:pt x="1420684" y="1589177"/>
                  </a:lnTo>
                  <a:lnTo>
                    <a:pt x="1420231" y="1585571"/>
                  </a:lnTo>
                  <a:lnTo>
                    <a:pt x="1419551" y="1582415"/>
                  </a:lnTo>
                  <a:lnTo>
                    <a:pt x="1418870" y="1579035"/>
                  </a:lnTo>
                  <a:lnTo>
                    <a:pt x="1417737" y="1575879"/>
                  </a:lnTo>
                  <a:lnTo>
                    <a:pt x="1416603" y="1572498"/>
                  </a:lnTo>
                  <a:lnTo>
                    <a:pt x="1415015" y="1569568"/>
                  </a:lnTo>
                  <a:lnTo>
                    <a:pt x="1413201" y="1566863"/>
                  </a:lnTo>
                  <a:lnTo>
                    <a:pt x="2425481" y="1566863"/>
                  </a:lnTo>
                  <a:lnTo>
                    <a:pt x="2429790" y="1566863"/>
                  </a:lnTo>
                  <a:lnTo>
                    <a:pt x="2434099" y="1567089"/>
                  </a:lnTo>
                  <a:lnTo>
                    <a:pt x="2438407" y="1567539"/>
                  </a:lnTo>
                  <a:lnTo>
                    <a:pt x="2442489" y="1568216"/>
                  </a:lnTo>
                  <a:lnTo>
                    <a:pt x="2446571" y="1569117"/>
                  </a:lnTo>
                  <a:lnTo>
                    <a:pt x="2450426" y="1570244"/>
                  </a:lnTo>
                  <a:lnTo>
                    <a:pt x="2454507" y="1571596"/>
                  </a:lnTo>
                  <a:lnTo>
                    <a:pt x="2458362" y="1572723"/>
                  </a:lnTo>
                  <a:lnTo>
                    <a:pt x="2462217" y="1574301"/>
                  </a:lnTo>
                  <a:lnTo>
                    <a:pt x="2465619" y="1576104"/>
                  </a:lnTo>
                  <a:lnTo>
                    <a:pt x="2469247" y="1578133"/>
                  </a:lnTo>
                  <a:lnTo>
                    <a:pt x="2472422" y="1580162"/>
                  </a:lnTo>
                  <a:lnTo>
                    <a:pt x="2476050" y="1581965"/>
                  </a:lnTo>
                  <a:lnTo>
                    <a:pt x="2478998" y="1584669"/>
                  </a:lnTo>
                  <a:lnTo>
                    <a:pt x="2482173" y="1586923"/>
                  </a:lnTo>
                  <a:lnTo>
                    <a:pt x="2485121" y="1589628"/>
                  </a:lnTo>
                  <a:lnTo>
                    <a:pt x="2487842" y="1592108"/>
                  </a:lnTo>
                  <a:lnTo>
                    <a:pt x="2490336" y="1595038"/>
                  </a:lnTo>
                  <a:lnTo>
                    <a:pt x="2492831" y="1597968"/>
                  </a:lnTo>
                  <a:lnTo>
                    <a:pt x="2495552" y="1601123"/>
                  </a:lnTo>
                  <a:lnTo>
                    <a:pt x="2497366" y="1604054"/>
                  </a:lnTo>
                  <a:lnTo>
                    <a:pt x="2499407" y="1607434"/>
                  </a:lnTo>
                  <a:lnTo>
                    <a:pt x="2501448" y="1610815"/>
                  </a:lnTo>
                  <a:lnTo>
                    <a:pt x="2503035" y="1614196"/>
                  </a:lnTo>
                  <a:lnTo>
                    <a:pt x="2504623" y="1618028"/>
                  </a:lnTo>
                  <a:lnTo>
                    <a:pt x="2505983" y="1621409"/>
                  </a:lnTo>
                  <a:lnTo>
                    <a:pt x="2507117" y="1625241"/>
                  </a:lnTo>
                  <a:lnTo>
                    <a:pt x="2508024" y="1629073"/>
                  </a:lnTo>
                  <a:lnTo>
                    <a:pt x="2508704" y="1632679"/>
                  </a:lnTo>
                  <a:lnTo>
                    <a:pt x="2509385" y="1636736"/>
                  </a:lnTo>
                  <a:lnTo>
                    <a:pt x="2509611" y="1640568"/>
                  </a:lnTo>
                  <a:lnTo>
                    <a:pt x="2509838" y="1644625"/>
                  </a:lnTo>
                  <a:lnTo>
                    <a:pt x="2509838" y="1709764"/>
                  </a:lnTo>
                  <a:lnTo>
                    <a:pt x="2509611" y="1713822"/>
                  </a:lnTo>
                  <a:lnTo>
                    <a:pt x="2509385" y="1717428"/>
                  </a:lnTo>
                  <a:lnTo>
                    <a:pt x="2508704" y="1721485"/>
                  </a:lnTo>
                  <a:lnTo>
                    <a:pt x="2508024" y="1725317"/>
                  </a:lnTo>
                  <a:lnTo>
                    <a:pt x="2507117" y="1729148"/>
                  </a:lnTo>
                  <a:lnTo>
                    <a:pt x="2505983" y="1732755"/>
                  </a:lnTo>
                  <a:lnTo>
                    <a:pt x="2504623" y="1736361"/>
                  </a:lnTo>
                  <a:lnTo>
                    <a:pt x="2503035" y="1740193"/>
                  </a:lnTo>
                  <a:lnTo>
                    <a:pt x="2501448" y="1743348"/>
                  </a:lnTo>
                  <a:lnTo>
                    <a:pt x="2499407" y="1746955"/>
                  </a:lnTo>
                  <a:lnTo>
                    <a:pt x="2497366" y="1750110"/>
                  </a:lnTo>
                  <a:lnTo>
                    <a:pt x="2495552" y="1753040"/>
                  </a:lnTo>
                  <a:lnTo>
                    <a:pt x="2492831" y="1756421"/>
                  </a:lnTo>
                  <a:lnTo>
                    <a:pt x="2490336" y="1759126"/>
                  </a:lnTo>
                  <a:lnTo>
                    <a:pt x="2487842" y="1762282"/>
                  </a:lnTo>
                  <a:lnTo>
                    <a:pt x="2485121" y="1764761"/>
                  </a:lnTo>
                  <a:lnTo>
                    <a:pt x="2482173" y="1767466"/>
                  </a:lnTo>
                  <a:lnTo>
                    <a:pt x="2478998" y="1769720"/>
                  </a:lnTo>
                  <a:lnTo>
                    <a:pt x="2476050" y="1772199"/>
                  </a:lnTo>
                  <a:lnTo>
                    <a:pt x="2472422" y="1774228"/>
                  </a:lnTo>
                  <a:lnTo>
                    <a:pt x="2469247" y="1776256"/>
                  </a:lnTo>
                  <a:lnTo>
                    <a:pt x="2465619" y="1778285"/>
                  </a:lnTo>
                  <a:lnTo>
                    <a:pt x="2462217" y="1780088"/>
                  </a:lnTo>
                  <a:lnTo>
                    <a:pt x="2458362" y="1781440"/>
                  </a:lnTo>
                  <a:lnTo>
                    <a:pt x="2454507" y="1782793"/>
                  </a:lnTo>
                  <a:lnTo>
                    <a:pt x="2450426" y="1783920"/>
                  </a:lnTo>
                  <a:lnTo>
                    <a:pt x="2446571" y="1785272"/>
                  </a:lnTo>
                  <a:lnTo>
                    <a:pt x="2442489" y="1785948"/>
                  </a:lnTo>
                  <a:lnTo>
                    <a:pt x="2438407" y="1786850"/>
                  </a:lnTo>
                  <a:lnTo>
                    <a:pt x="2434099" y="1787301"/>
                  </a:lnTo>
                  <a:lnTo>
                    <a:pt x="2429790" y="1787526"/>
                  </a:lnTo>
                  <a:lnTo>
                    <a:pt x="2425481" y="1787526"/>
                  </a:lnTo>
                  <a:lnTo>
                    <a:pt x="84357" y="1787526"/>
                  </a:lnTo>
                  <a:lnTo>
                    <a:pt x="80048" y="1787526"/>
                  </a:lnTo>
                  <a:lnTo>
                    <a:pt x="75740" y="1787301"/>
                  </a:lnTo>
                  <a:lnTo>
                    <a:pt x="71431" y="1786850"/>
                  </a:lnTo>
                  <a:lnTo>
                    <a:pt x="67349" y="1785948"/>
                  </a:lnTo>
                  <a:lnTo>
                    <a:pt x="63494" y="1785272"/>
                  </a:lnTo>
                  <a:lnTo>
                    <a:pt x="59413" y="1783920"/>
                  </a:lnTo>
                  <a:lnTo>
                    <a:pt x="55558" y="1782793"/>
                  </a:lnTo>
                  <a:lnTo>
                    <a:pt x="51476" y="1781440"/>
                  </a:lnTo>
                  <a:lnTo>
                    <a:pt x="48074" y="1780088"/>
                  </a:lnTo>
                  <a:lnTo>
                    <a:pt x="44219" y="1778285"/>
                  </a:lnTo>
                  <a:lnTo>
                    <a:pt x="40591" y="1776256"/>
                  </a:lnTo>
                  <a:lnTo>
                    <a:pt x="37416" y="1774228"/>
                  </a:lnTo>
                  <a:lnTo>
                    <a:pt x="33788" y="1772199"/>
                  </a:lnTo>
                  <a:lnTo>
                    <a:pt x="30840" y="1769720"/>
                  </a:lnTo>
                  <a:lnTo>
                    <a:pt x="27892" y="1767466"/>
                  </a:lnTo>
                  <a:lnTo>
                    <a:pt x="24717" y="1764761"/>
                  </a:lnTo>
                  <a:lnTo>
                    <a:pt x="21996" y="1762282"/>
                  </a:lnTo>
                  <a:lnTo>
                    <a:pt x="19502" y="1759126"/>
                  </a:lnTo>
                  <a:lnTo>
                    <a:pt x="17007" y="1756421"/>
                  </a:lnTo>
                  <a:lnTo>
                    <a:pt x="14513" y="1753040"/>
                  </a:lnTo>
                  <a:lnTo>
                    <a:pt x="12472" y="1750110"/>
                  </a:lnTo>
                  <a:lnTo>
                    <a:pt x="10431" y="1746955"/>
                  </a:lnTo>
                  <a:lnTo>
                    <a:pt x="8390" y="1743348"/>
                  </a:lnTo>
                  <a:lnTo>
                    <a:pt x="6803" y="1740193"/>
                  </a:lnTo>
                  <a:lnTo>
                    <a:pt x="5442" y="1736361"/>
                  </a:lnTo>
                  <a:lnTo>
                    <a:pt x="3855" y="1732755"/>
                  </a:lnTo>
                  <a:lnTo>
                    <a:pt x="2948" y="1729148"/>
                  </a:lnTo>
                  <a:lnTo>
                    <a:pt x="1814" y="1725317"/>
                  </a:lnTo>
                  <a:lnTo>
                    <a:pt x="1134" y="1721485"/>
                  </a:lnTo>
                  <a:lnTo>
                    <a:pt x="680" y="1717428"/>
                  </a:lnTo>
                  <a:lnTo>
                    <a:pt x="227" y="1713822"/>
                  </a:lnTo>
                  <a:lnTo>
                    <a:pt x="0" y="1709764"/>
                  </a:lnTo>
                  <a:lnTo>
                    <a:pt x="0" y="1644625"/>
                  </a:lnTo>
                  <a:lnTo>
                    <a:pt x="227" y="1640568"/>
                  </a:lnTo>
                  <a:lnTo>
                    <a:pt x="680" y="1636736"/>
                  </a:lnTo>
                  <a:lnTo>
                    <a:pt x="1134" y="1632679"/>
                  </a:lnTo>
                  <a:lnTo>
                    <a:pt x="1814" y="1629073"/>
                  </a:lnTo>
                  <a:lnTo>
                    <a:pt x="2948" y="1625241"/>
                  </a:lnTo>
                  <a:lnTo>
                    <a:pt x="3855" y="1621409"/>
                  </a:lnTo>
                  <a:lnTo>
                    <a:pt x="5442" y="1618028"/>
                  </a:lnTo>
                  <a:lnTo>
                    <a:pt x="6803" y="1614196"/>
                  </a:lnTo>
                  <a:lnTo>
                    <a:pt x="8390" y="1610815"/>
                  </a:lnTo>
                  <a:lnTo>
                    <a:pt x="10431" y="1607434"/>
                  </a:lnTo>
                  <a:lnTo>
                    <a:pt x="12472" y="1604054"/>
                  </a:lnTo>
                  <a:lnTo>
                    <a:pt x="14513" y="1601123"/>
                  </a:lnTo>
                  <a:lnTo>
                    <a:pt x="17007" y="1597968"/>
                  </a:lnTo>
                  <a:lnTo>
                    <a:pt x="19502" y="1595038"/>
                  </a:lnTo>
                  <a:lnTo>
                    <a:pt x="21996" y="1592108"/>
                  </a:lnTo>
                  <a:lnTo>
                    <a:pt x="24717" y="1589628"/>
                  </a:lnTo>
                  <a:lnTo>
                    <a:pt x="27892" y="1586923"/>
                  </a:lnTo>
                  <a:lnTo>
                    <a:pt x="30840" y="1584669"/>
                  </a:lnTo>
                  <a:lnTo>
                    <a:pt x="33788" y="1581965"/>
                  </a:lnTo>
                  <a:lnTo>
                    <a:pt x="37416" y="1580162"/>
                  </a:lnTo>
                  <a:lnTo>
                    <a:pt x="40591" y="1578133"/>
                  </a:lnTo>
                  <a:lnTo>
                    <a:pt x="44219" y="1576104"/>
                  </a:lnTo>
                  <a:lnTo>
                    <a:pt x="48074" y="1574301"/>
                  </a:lnTo>
                  <a:lnTo>
                    <a:pt x="51476" y="1572723"/>
                  </a:lnTo>
                  <a:lnTo>
                    <a:pt x="55558" y="1571596"/>
                  </a:lnTo>
                  <a:lnTo>
                    <a:pt x="59413" y="1570244"/>
                  </a:lnTo>
                  <a:lnTo>
                    <a:pt x="63494" y="1569117"/>
                  </a:lnTo>
                  <a:lnTo>
                    <a:pt x="67349" y="1568216"/>
                  </a:lnTo>
                  <a:lnTo>
                    <a:pt x="71431" y="1567539"/>
                  </a:lnTo>
                  <a:lnTo>
                    <a:pt x="75740" y="1567089"/>
                  </a:lnTo>
                  <a:lnTo>
                    <a:pt x="80048" y="1566863"/>
                  </a:lnTo>
                  <a:close/>
                  <a:moveTo>
                    <a:pt x="837043" y="738188"/>
                  </a:moveTo>
                  <a:lnTo>
                    <a:pt x="839735" y="738188"/>
                  </a:lnTo>
                  <a:lnTo>
                    <a:pt x="912639" y="738188"/>
                  </a:lnTo>
                  <a:lnTo>
                    <a:pt x="915107" y="738188"/>
                  </a:lnTo>
                  <a:lnTo>
                    <a:pt x="917575" y="738870"/>
                  </a:lnTo>
                  <a:lnTo>
                    <a:pt x="920042" y="739324"/>
                  </a:lnTo>
                  <a:lnTo>
                    <a:pt x="922285" y="740232"/>
                  </a:lnTo>
                  <a:lnTo>
                    <a:pt x="924529" y="741368"/>
                  </a:lnTo>
                  <a:lnTo>
                    <a:pt x="926772" y="742504"/>
                  </a:lnTo>
                  <a:lnTo>
                    <a:pt x="928791" y="743867"/>
                  </a:lnTo>
                  <a:lnTo>
                    <a:pt x="930585" y="745684"/>
                  </a:lnTo>
                  <a:lnTo>
                    <a:pt x="932155" y="747047"/>
                  </a:lnTo>
                  <a:lnTo>
                    <a:pt x="933501" y="749091"/>
                  </a:lnTo>
                  <a:lnTo>
                    <a:pt x="934847" y="751135"/>
                  </a:lnTo>
                  <a:lnTo>
                    <a:pt x="936193" y="753407"/>
                  </a:lnTo>
                  <a:lnTo>
                    <a:pt x="936866" y="755678"/>
                  </a:lnTo>
                  <a:lnTo>
                    <a:pt x="937315" y="757950"/>
                  </a:lnTo>
                  <a:lnTo>
                    <a:pt x="937763" y="760448"/>
                  </a:lnTo>
                  <a:lnTo>
                    <a:pt x="938212" y="762947"/>
                  </a:lnTo>
                  <a:lnTo>
                    <a:pt x="938212" y="1145229"/>
                  </a:lnTo>
                  <a:lnTo>
                    <a:pt x="937763" y="1147728"/>
                  </a:lnTo>
                  <a:lnTo>
                    <a:pt x="937315" y="1150227"/>
                  </a:lnTo>
                  <a:lnTo>
                    <a:pt x="936866" y="1152498"/>
                  </a:lnTo>
                  <a:lnTo>
                    <a:pt x="936193" y="1154770"/>
                  </a:lnTo>
                  <a:lnTo>
                    <a:pt x="934847" y="1157041"/>
                  </a:lnTo>
                  <a:lnTo>
                    <a:pt x="933501" y="1159085"/>
                  </a:lnTo>
                  <a:lnTo>
                    <a:pt x="932155" y="1160902"/>
                  </a:lnTo>
                  <a:lnTo>
                    <a:pt x="930585" y="1162720"/>
                  </a:lnTo>
                  <a:lnTo>
                    <a:pt x="928791" y="1164537"/>
                  </a:lnTo>
                  <a:lnTo>
                    <a:pt x="926772" y="1165672"/>
                  </a:lnTo>
                  <a:lnTo>
                    <a:pt x="924529" y="1167035"/>
                  </a:lnTo>
                  <a:lnTo>
                    <a:pt x="922285" y="1167944"/>
                  </a:lnTo>
                  <a:lnTo>
                    <a:pt x="920042" y="1168852"/>
                  </a:lnTo>
                  <a:lnTo>
                    <a:pt x="917575" y="1169534"/>
                  </a:lnTo>
                  <a:lnTo>
                    <a:pt x="915107" y="1169761"/>
                  </a:lnTo>
                  <a:lnTo>
                    <a:pt x="912639" y="1169988"/>
                  </a:lnTo>
                  <a:lnTo>
                    <a:pt x="839735" y="1169988"/>
                  </a:lnTo>
                  <a:lnTo>
                    <a:pt x="837043" y="1169761"/>
                  </a:lnTo>
                  <a:lnTo>
                    <a:pt x="834576" y="1169534"/>
                  </a:lnTo>
                  <a:lnTo>
                    <a:pt x="832108" y="1168852"/>
                  </a:lnTo>
                  <a:lnTo>
                    <a:pt x="829865" y="1167944"/>
                  </a:lnTo>
                  <a:lnTo>
                    <a:pt x="827622" y="1167035"/>
                  </a:lnTo>
                  <a:lnTo>
                    <a:pt x="825603" y="1165672"/>
                  </a:lnTo>
                  <a:lnTo>
                    <a:pt x="823584" y="1164537"/>
                  </a:lnTo>
                  <a:lnTo>
                    <a:pt x="821790" y="1162720"/>
                  </a:lnTo>
                  <a:lnTo>
                    <a:pt x="819995" y="1160902"/>
                  </a:lnTo>
                  <a:lnTo>
                    <a:pt x="818649" y="1159085"/>
                  </a:lnTo>
                  <a:lnTo>
                    <a:pt x="817303" y="1157041"/>
                  </a:lnTo>
                  <a:lnTo>
                    <a:pt x="816406" y="1154770"/>
                  </a:lnTo>
                  <a:lnTo>
                    <a:pt x="815284" y="1152498"/>
                  </a:lnTo>
                  <a:lnTo>
                    <a:pt x="814836" y="1150227"/>
                  </a:lnTo>
                  <a:lnTo>
                    <a:pt x="814387" y="1147728"/>
                  </a:lnTo>
                  <a:lnTo>
                    <a:pt x="814387" y="1145229"/>
                  </a:lnTo>
                  <a:lnTo>
                    <a:pt x="814387" y="762947"/>
                  </a:lnTo>
                  <a:lnTo>
                    <a:pt x="814387" y="760448"/>
                  </a:lnTo>
                  <a:lnTo>
                    <a:pt x="814836" y="757950"/>
                  </a:lnTo>
                  <a:lnTo>
                    <a:pt x="815284" y="755678"/>
                  </a:lnTo>
                  <a:lnTo>
                    <a:pt x="816406" y="753407"/>
                  </a:lnTo>
                  <a:lnTo>
                    <a:pt x="817303" y="751135"/>
                  </a:lnTo>
                  <a:lnTo>
                    <a:pt x="818649" y="749091"/>
                  </a:lnTo>
                  <a:lnTo>
                    <a:pt x="819995" y="747047"/>
                  </a:lnTo>
                  <a:lnTo>
                    <a:pt x="821790" y="745684"/>
                  </a:lnTo>
                  <a:lnTo>
                    <a:pt x="823584" y="743867"/>
                  </a:lnTo>
                  <a:lnTo>
                    <a:pt x="825603" y="742504"/>
                  </a:lnTo>
                  <a:lnTo>
                    <a:pt x="827622" y="741368"/>
                  </a:lnTo>
                  <a:lnTo>
                    <a:pt x="829865" y="740232"/>
                  </a:lnTo>
                  <a:lnTo>
                    <a:pt x="832108" y="739324"/>
                  </a:lnTo>
                  <a:lnTo>
                    <a:pt x="834576" y="738870"/>
                  </a:lnTo>
                  <a:lnTo>
                    <a:pt x="837043" y="738188"/>
                  </a:lnTo>
                  <a:close/>
                  <a:moveTo>
                    <a:pt x="1318322" y="671513"/>
                  </a:moveTo>
                  <a:lnTo>
                    <a:pt x="1320794" y="671513"/>
                  </a:lnTo>
                  <a:lnTo>
                    <a:pt x="1394056" y="671513"/>
                  </a:lnTo>
                  <a:lnTo>
                    <a:pt x="1396528" y="671513"/>
                  </a:lnTo>
                  <a:lnTo>
                    <a:pt x="1399000" y="671966"/>
                  </a:lnTo>
                  <a:lnTo>
                    <a:pt x="1401472" y="672873"/>
                  </a:lnTo>
                  <a:lnTo>
                    <a:pt x="1403719" y="673553"/>
                  </a:lnTo>
                  <a:lnTo>
                    <a:pt x="1405966" y="674913"/>
                  </a:lnTo>
                  <a:lnTo>
                    <a:pt x="1408213" y="676273"/>
                  </a:lnTo>
                  <a:lnTo>
                    <a:pt x="1410011" y="677860"/>
                  </a:lnTo>
                  <a:lnTo>
                    <a:pt x="1412034" y="679900"/>
                  </a:lnTo>
                  <a:lnTo>
                    <a:pt x="1413607" y="681941"/>
                  </a:lnTo>
                  <a:lnTo>
                    <a:pt x="1414955" y="683981"/>
                  </a:lnTo>
                  <a:lnTo>
                    <a:pt x="1416304" y="686474"/>
                  </a:lnTo>
                  <a:lnTo>
                    <a:pt x="1417203" y="688968"/>
                  </a:lnTo>
                  <a:lnTo>
                    <a:pt x="1418326" y="691461"/>
                  </a:lnTo>
                  <a:lnTo>
                    <a:pt x="1418776" y="694181"/>
                  </a:lnTo>
                  <a:lnTo>
                    <a:pt x="1419225" y="696902"/>
                  </a:lnTo>
                  <a:lnTo>
                    <a:pt x="1419225" y="699848"/>
                  </a:lnTo>
                  <a:lnTo>
                    <a:pt x="1419225" y="1141426"/>
                  </a:lnTo>
                  <a:lnTo>
                    <a:pt x="1419225" y="1144373"/>
                  </a:lnTo>
                  <a:lnTo>
                    <a:pt x="1418776" y="1147320"/>
                  </a:lnTo>
                  <a:lnTo>
                    <a:pt x="1418326" y="1149813"/>
                  </a:lnTo>
                  <a:lnTo>
                    <a:pt x="1417203" y="1152534"/>
                  </a:lnTo>
                  <a:lnTo>
                    <a:pt x="1416304" y="1155254"/>
                  </a:lnTo>
                  <a:lnTo>
                    <a:pt x="1414955" y="1157521"/>
                  </a:lnTo>
                  <a:lnTo>
                    <a:pt x="1413607" y="1159787"/>
                  </a:lnTo>
                  <a:lnTo>
                    <a:pt x="1412034" y="1161601"/>
                  </a:lnTo>
                  <a:lnTo>
                    <a:pt x="1410011" y="1163414"/>
                  </a:lnTo>
                  <a:lnTo>
                    <a:pt x="1408213" y="1165228"/>
                  </a:lnTo>
                  <a:lnTo>
                    <a:pt x="1405966" y="1166588"/>
                  </a:lnTo>
                  <a:lnTo>
                    <a:pt x="1403719" y="1167721"/>
                  </a:lnTo>
                  <a:lnTo>
                    <a:pt x="1401472" y="1168855"/>
                  </a:lnTo>
                  <a:lnTo>
                    <a:pt x="1399000" y="1169535"/>
                  </a:lnTo>
                  <a:lnTo>
                    <a:pt x="1396528" y="1169761"/>
                  </a:lnTo>
                  <a:lnTo>
                    <a:pt x="1394056" y="1169988"/>
                  </a:lnTo>
                  <a:lnTo>
                    <a:pt x="1320794" y="1169988"/>
                  </a:lnTo>
                  <a:lnTo>
                    <a:pt x="1318322" y="1169761"/>
                  </a:lnTo>
                  <a:lnTo>
                    <a:pt x="1315850" y="1169535"/>
                  </a:lnTo>
                  <a:lnTo>
                    <a:pt x="1313154" y="1168855"/>
                  </a:lnTo>
                  <a:lnTo>
                    <a:pt x="1310906" y="1167721"/>
                  </a:lnTo>
                  <a:lnTo>
                    <a:pt x="1308659" y="1166588"/>
                  </a:lnTo>
                  <a:lnTo>
                    <a:pt x="1306861" y="1165228"/>
                  </a:lnTo>
                  <a:lnTo>
                    <a:pt x="1304839" y="1163414"/>
                  </a:lnTo>
                  <a:lnTo>
                    <a:pt x="1303041" y="1161601"/>
                  </a:lnTo>
                  <a:lnTo>
                    <a:pt x="1301243" y="1159787"/>
                  </a:lnTo>
                  <a:lnTo>
                    <a:pt x="1299670" y="1157521"/>
                  </a:lnTo>
                  <a:lnTo>
                    <a:pt x="1298546" y="1155254"/>
                  </a:lnTo>
                  <a:lnTo>
                    <a:pt x="1297423" y="1152534"/>
                  </a:lnTo>
                  <a:lnTo>
                    <a:pt x="1296524" y="1149813"/>
                  </a:lnTo>
                  <a:lnTo>
                    <a:pt x="1296074" y="1147320"/>
                  </a:lnTo>
                  <a:lnTo>
                    <a:pt x="1295400" y="1144373"/>
                  </a:lnTo>
                  <a:lnTo>
                    <a:pt x="1295400" y="1141426"/>
                  </a:lnTo>
                  <a:lnTo>
                    <a:pt x="1295400" y="699848"/>
                  </a:lnTo>
                  <a:lnTo>
                    <a:pt x="1295400" y="696902"/>
                  </a:lnTo>
                  <a:lnTo>
                    <a:pt x="1296074" y="694181"/>
                  </a:lnTo>
                  <a:lnTo>
                    <a:pt x="1296524" y="691461"/>
                  </a:lnTo>
                  <a:lnTo>
                    <a:pt x="1297423" y="688968"/>
                  </a:lnTo>
                  <a:lnTo>
                    <a:pt x="1298546" y="686474"/>
                  </a:lnTo>
                  <a:lnTo>
                    <a:pt x="1299670" y="683981"/>
                  </a:lnTo>
                  <a:lnTo>
                    <a:pt x="1301243" y="681941"/>
                  </a:lnTo>
                  <a:lnTo>
                    <a:pt x="1303041" y="679900"/>
                  </a:lnTo>
                  <a:lnTo>
                    <a:pt x="1304839" y="677860"/>
                  </a:lnTo>
                  <a:lnTo>
                    <a:pt x="1306861" y="676273"/>
                  </a:lnTo>
                  <a:lnTo>
                    <a:pt x="1308659" y="674913"/>
                  </a:lnTo>
                  <a:lnTo>
                    <a:pt x="1310906" y="673553"/>
                  </a:lnTo>
                  <a:lnTo>
                    <a:pt x="1313154" y="672873"/>
                  </a:lnTo>
                  <a:lnTo>
                    <a:pt x="1315850" y="671966"/>
                  </a:lnTo>
                  <a:lnTo>
                    <a:pt x="1318322" y="671513"/>
                  </a:lnTo>
                  <a:close/>
                  <a:moveTo>
                    <a:pt x="988416" y="671513"/>
                  </a:moveTo>
                  <a:lnTo>
                    <a:pt x="990920" y="671513"/>
                  </a:lnTo>
                  <a:lnTo>
                    <a:pt x="1065121" y="671513"/>
                  </a:lnTo>
                  <a:lnTo>
                    <a:pt x="1067624" y="671513"/>
                  </a:lnTo>
                  <a:lnTo>
                    <a:pt x="1070128" y="671966"/>
                  </a:lnTo>
                  <a:lnTo>
                    <a:pt x="1072632" y="672873"/>
                  </a:lnTo>
                  <a:lnTo>
                    <a:pt x="1074908" y="673553"/>
                  </a:lnTo>
                  <a:lnTo>
                    <a:pt x="1077184" y="674913"/>
                  </a:lnTo>
                  <a:lnTo>
                    <a:pt x="1079460" y="676273"/>
                  </a:lnTo>
                  <a:lnTo>
                    <a:pt x="1081281" y="677860"/>
                  </a:lnTo>
                  <a:lnTo>
                    <a:pt x="1083330" y="679900"/>
                  </a:lnTo>
                  <a:lnTo>
                    <a:pt x="1084923" y="681941"/>
                  </a:lnTo>
                  <a:lnTo>
                    <a:pt x="1086288" y="683981"/>
                  </a:lnTo>
                  <a:lnTo>
                    <a:pt x="1087654" y="686474"/>
                  </a:lnTo>
                  <a:lnTo>
                    <a:pt x="1088565" y="688968"/>
                  </a:lnTo>
                  <a:lnTo>
                    <a:pt x="1089703" y="691461"/>
                  </a:lnTo>
                  <a:lnTo>
                    <a:pt x="1090158" y="694181"/>
                  </a:lnTo>
                  <a:lnTo>
                    <a:pt x="1090613" y="696902"/>
                  </a:lnTo>
                  <a:lnTo>
                    <a:pt x="1090613" y="699848"/>
                  </a:lnTo>
                  <a:lnTo>
                    <a:pt x="1090613" y="1141426"/>
                  </a:lnTo>
                  <a:lnTo>
                    <a:pt x="1090613" y="1144373"/>
                  </a:lnTo>
                  <a:lnTo>
                    <a:pt x="1090158" y="1147320"/>
                  </a:lnTo>
                  <a:lnTo>
                    <a:pt x="1089703" y="1149813"/>
                  </a:lnTo>
                  <a:lnTo>
                    <a:pt x="1088565" y="1152534"/>
                  </a:lnTo>
                  <a:lnTo>
                    <a:pt x="1087654" y="1155254"/>
                  </a:lnTo>
                  <a:lnTo>
                    <a:pt x="1086288" y="1157521"/>
                  </a:lnTo>
                  <a:lnTo>
                    <a:pt x="1084923" y="1159787"/>
                  </a:lnTo>
                  <a:lnTo>
                    <a:pt x="1083330" y="1161601"/>
                  </a:lnTo>
                  <a:lnTo>
                    <a:pt x="1081281" y="1163414"/>
                  </a:lnTo>
                  <a:lnTo>
                    <a:pt x="1079460" y="1165228"/>
                  </a:lnTo>
                  <a:lnTo>
                    <a:pt x="1077184" y="1166588"/>
                  </a:lnTo>
                  <a:lnTo>
                    <a:pt x="1074908" y="1167721"/>
                  </a:lnTo>
                  <a:lnTo>
                    <a:pt x="1072632" y="1168855"/>
                  </a:lnTo>
                  <a:lnTo>
                    <a:pt x="1070128" y="1169535"/>
                  </a:lnTo>
                  <a:lnTo>
                    <a:pt x="1067624" y="1169761"/>
                  </a:lnTo>
                  <a:lnTo>
                    <a:pt x="1065121" y="1169988"/>
                  </a:lnTo>
                  <a:lnTo>
                    <a:pt x="990920" y="1169988"/>
                  </a:lnTo>
                  <a:lnTo>
                    <a:pt x="988416" y="1169761"/>
                  </a:lnTo>
                  <a:lnTo>
                    <a:pt x="985685" y="1169535"/>
                  </a:lnTo>
                  <a:lnTo>
                    <a:pt x="983181" y="1168855"/>
                  </a:lnTo>
                  <a:lnTo>
                    <a:pt x="980905" y="1167721"/>
                  </a:lnTo>
                  <a:lnTo>
                    <a:pt x="978629" y="1166588"/>
                  </a:lnTo>
                  <a:lnTo>
                    <a:pt x="976581" y="1165228"/>
                  </a:lnTo>
                  <a:lnTo>
                    <a:pt x="974532" y="1163414"/>
                  </a:lnTo>
                  <a:lnTo>
                    <a:pt x="972939" y="1161601"/>
                  </a:lnTo>
                  <a:lnTo>
                    <a:pt x="971118" y="1159787"/>
                  </a:lnTo>
                  <a:lnTo>
                    <a:pt x="969525" y="1157521"/>
                  </a:lnTo>
                  <a:lnTo>
                    <a:pt x="968387" y="1155254"/>
                  </a:lnTo>
                  <a:lnTo>
                    <a:pt x="967249" y="1152534"/>
                  </a:lnTo>
                  <a:lnTo>
                    <a:pt x="966338" y="1149813"/>
                  </a:lnTo>
                  <a:lnTo>
                    <a:pt x="965883" y="1147320"/>
                  </a:lnTo>
                  <a:lnTo>
                    <a:pt x="965200" y="1144373"/>
                  </a:lnTo>
                  <a:lnTo>
                    <a:pt x="965200" y="1141426"/>
                  </a:lnTo>
                  <a:lnTo>
                    <a:pt x="965200" y="699848"/>
                  </a:lnTo>
                  <a:lnTo>
                    <a:pt x="965200" y="696902"/>
                  </a:lnTo>
                  <a:lnTo>
                    <a:pt x="965883" y="694181"/>
                  </a:lnTo>
                  <a:lnTo>
                    <a:pt x="966338" y="691461"/>
                  </a:lnTo>
                  <a:lnTo>
                    <a:pt x="967249" y="688968"/>
                  </a:lnTo>
                  <a:lnTo>
                    <a:pt x="968387" y="686474"/>
                  </a:lnTo>
                  <a:lnTo>
                    <a:pt x="969525" y="683981"/>
                  </a:lnTo>
                  <a:lnTo>
                    <a:pt x="971118" y="681941"/>
                  </a:lnTo>
                  <a:lnTo>
                    <a:pt x="972939" y="679900"/>
                  </a:lnTo>
                  <a:lnTo>
                    <a:pt x="974532" y="677860"/>
                  </a:lnTo>
                  <a:lnTo>
                    <a:pt x="976581" y="676273"/>
                  </a:lnTo>
                  <a:lnTo>
                    <a:pt x="978629" y="674913"/>
                  </a:lnTo>
                  <a:lnTo>
                    <a:pt x="980905" y="673553"/>
                  </a:lnTo>
                  <a:lnTo>
                    <a:pt x="983181" y="672873"/>
                  </a:lnTo>
                  <a:lnTo>
                    <a:pt x="985685" y="671966"/>
                  </a:lnTo>
                  <a:lnTo>
                    <a:pt x="988416" y="671513"/>
                  </a:lnTo>
                  <a:close/>
                  <a:moveTo>
                    <a:pt x="1471932" y="590550"/>
                  </a:moveTo>
                  <a:lnTo>
                    <a:pt x="1546133" y="590550"/>
                  </a:lnTo>
                  <a:lnTo>
                    <a:pt x="1548636" y="590777"/>
                  </a:lnTo>
                  <a:lnTo>
                    <a:pt x="1551140" y="591231"/>
                  </a:lnTo>
                  <a:lnTo>
                    <a:pt x="1553644" y="592139"/>
                  </a:lnTo>
                  <a:lnTo>
                    <a:pt x="1555920" y="593274"/>
                  </a:lnTo>
                  <a:lnTo>
                    <a:pt x="1558196" y="594635"/>
                  </a:lnTo>
                  <a:lnTo>
                    <a:pt x="1560472" y="596451"/>
                  </a:lnTo>
                  <a:lnTo>
                    <a:pt x="1562293" y="598267"/>
                  </a:lnTo>
                  <a:lnTo>
                    <a:pt x="1564342" y="600537"/>
                  </a:lnTo>
                  <a:lnTo>
                    <a:pt x="1565707" y="602806"/>
                  </a:lnTo>
                  <a:lnTo>
                    <a:pt x="1567300" y="605303"/>
                  </a:lnTo>
                  <a:lnTo>
                    <a:pt x="1568666" y="608026"/>
                  </a:lnTo>
                  <a:lnTo>
                    <a:pt x="1569577" y="610750"/>
                  </a:lnTo>
                  <a:lnTo>
                    <a:pt x="1570487" y="613927"/>
                  </a:lnTo>
                  <a:lnTo>
                    <a:pt x="1571170" y="617105"/>
                  </a:lnTo>
                  <a:lnTo>
                    <a:pt x="1571625" y="620282"/>
                  </a:lnTo>
                  <a:lnTo>
                    <a:pt x="1571625" y="623687"/>
                  </a:lnTo>
                  <a:lnTo>
                    <a:pt x="1571625" y="1136851"/>
                  </a:lnTo>
                  <a:lnTo>
                    <a:pt x="1571625" y="1140256"/>
                  </a:lnTo>
                  <a:lnTo>
                    <a:pt x="1571170" y="1143433"/>
                  </a:lnTo>
                  <a:lnTo>
                    <a:pt x="1570487" y="1146838"/>
                  </a:lnTo>
                  <a:lnTo>
                    <a:pt x="1569577" y="1149788"/>
                  </a:lnTo>
                  <a:lnTo>
                    <a:pt x="1568666" y="1152512"/>
                  </a:lnTo>
                  <a:lnTo>
                    <a:pt x="1567300" y="1155462"/>
                  </a:lnTo>
                  <a:lnTo>
                    <a:pt x="1565707" y="1157959"/>
                  </a:lnTo>
                  <a:lnTo>
                    <a:pt x="1564342" y="1160229"/>
                  </a:lnTo>
                  <a:lnTo>
                    <a:pt x="1562293" y="1162498"/>
                  </a:lnTo>
                  <a:lnTo>
                    <a:pt x="1560472" y="1164314"/>
                  </a:lnTo>
                  <a:lnTo>
                    <a:pt x="1558196" y="1165903"/>
                  </a:lnTo>
                  <a:lnTo>
                    <a:pt x="1555920" y="1167492"/>
                  </a:lnTo>
                  <a:lnTo>
                    <a:pt x="1553644" y="1168399"/>
                  </a:lnTo>
                  <a:lnTo>
                    <a:pt x="1551140" y="1169307"/>
                  </a:lnTo>
                  <a:lnTo>
                    <a:pt x="1548636" y="1169761"/>
                  </a:lnTo>
                  <a:lnTo>
                    <a:pt x="1546133" y="1169988"/>
                  </a:lnTo>
                  <a:lnTo>
                    <a:pt x="1471932" y="1169988"/>
                  </a:lnTo>
                  <a:lnTo>
                    <a:pt x="1469201" y="1169761"/>
                  </a:lnTo>
                  <a:lnTo>
                    <a:pt x="1466697" y="1169307"/>
                  </a:lnTo>
                  <a:lnTo>
                    <a:pt x="1464193" y="1168399"/>
                  </a:lnTo>
                  <a:lnTo>
                    <a:pt x="1461917" y="1167492"/>
                  </a:lnTo>
                  <a:lnTo>
                    <a:pt x="1459641" y="1165903"/>
                  </a:lnTo>
                  <a:lnTo>
                    <a:pt x="1457593" y="1164314"/>
                  </a:lnTo>
                  <a:lnTo>
                    <a:pt x="1455544" y="1162498"/>
                  </a:lnTo>
                  <a:lnTo>
                    <a:pt x="1453496" y="1160229"/>
                  </a:lnTo>
                  <a:lnTo>
                    <a:pt x="1452130" y="1157959"/>
                  </a:lnTo>
                  <a:lnTo>
                    <a:pt x="1450537" y="1155462"/>
                  </a:lnTo>
                  <a:lnTo>
                    <a:pt x="1449399" y="1152512"/>
                  </a:lnTo>
                  <a:lnTo>
                    <a:pt x="1448261" y="1149788"/>
                  </a:lnTo>
                  <a:lnTo>
                    <a:pt x="1447350" y="1146838"/>
                  </a:lnTo>
                  <a:lnTo>
                    <a:pt x="1446667" y="1143433"/>
                  </a:lnTo>
                  <a:lnTo>
                    <a:pt x="1446212" y="1140256"/>
                  </a:lnTo>
                  <a:lnTo>
                    <a:pt x="1446212" y="1136851"/>
                  </a:lnTo>
                  <a:lnTo>
                    <a:pt x="1446212" y="623687"/>
                  </a:lnTo>
                  <a:lnTo>
                    <a:pt x="1446212" y="620282"/>
                  </a:lnTo>
                  <a:lnTo>
                    <a:pt x="1446667" y="617105"/>
                  </a:lnTo>
                  <a:lnTo>
                    <a:pt x="1447350" y="613927"/>
                  </a:lnTo>
                  <a:lnTo>
                    <a:pt x="1448261" y="610750"/>
                  </a:lnTo>
                  <a:lnTo>
                    <a:pt x="1449399" y="608026"/>
                  </a:lnTo>
                  <a:lnTo>
                    <a:pt x="1450537" y="605303"/>
                  </a:lnTo>
                  <a:lnTo>
                    <a:pt x="1452130" y="602806"/>
                  </a:lnTo>
                  <a:lnTo>
                    <a:pt x="1453496" y="600537"/>
                  </a:lnTo>
                  <a:lnTo>
                    <a:pt x="1455544" y="598267"/>
                  </a:lnTo>
                  <a:lnTo>
                    <a:pt x="1457593" y="596451"/>
                  </a:lnTo>
                  <a:lnTo>
                    <a:pt x="1459641" y="594635"/>
                  </a:lnTo>
                  <a:lnTo>
                    <a:pt x="1461917" y="593274"/>
                  </a:lnTo>
                  <a:lnTo>
                    <a:pt x="1464193" y="592139"/>
                  </a:lnTo>
                  <a:lnTo>
                    <a:pt x="1466697" y="591231"/>
                  </a:lnTo>
                  <a:lnTo>
                    <a:pt x="1469201" y="590777"/>
                  </a:lnTo>
                  <a:lnTo>
                    <a:pt x="1471932" y="590550"/>
                  </a:lnTo>
                  <a:close/>
                  <a:moveTo>
                    <a:pt x="1152617" y="590550"/>
                  </a:moveTo>
                  <a:lnTo>
                    <a:pt x="1226818" y="590550"/>
                  </a:lnTo>
                  <a:lnTo>
                    <a:pt x="1229322" y="590777"/>
                  </a:lnTo>
                  <a:lnTo>
                    <a:pt x="1232053" y="591231"/>
                  </a:lnTo>
                  <a:lnTo>
                    <a:pt x="1234557" y="592139"/>
                  </a:lnTo>
                  <a:lnTo>
                    <a:pt x="1236833" y="593274"/>
                  </a:lnTo>
                  <a:lnTo>
                    <a:pt x="1239109" y="594635"/>
                  </a:lnTo>
                  <a:lnTo>
                    <a:pt x="1241158" y="596451"/>
                  </a:lnTo>
                  <a:lnTo>
                    <a:pt x="1242978" y="598267"/>
                  </a:lnTo>
                  <a:lnTo>
                    <a:pt x="1244799" y="600537"/>
                  </a:lnTo>
                  <a:lnTo>
                    <a:pt x="1246620" y="602806"/>
                  </a:lnTo>
                  <a:lnTo>
                    <a:pt x="1248213" y="605303"/>
                  </a:lnTo>
                  <a:lnTo>
                    <a:pt x="1249352" y="608026"/>
                  </a:lnTo>
                  <a:lnTo>
                    <a:pt x="1250490" y="610750"/>
                  </a:lnTo>
                  <a:lnTo>
                    <a:pt x="1251400" y="613927"/>
                  </a:lnTo>
                  <a:lnTo>
                    <a:pt x="1251855" y="617105"/>
                  </a:lnTo>
                  <a:lnTo>
                    <a:pt x="1252538" y="620282"/>
                  </a:lnTo>
                  <a:lnTo>
                    <a:pt x="1252538" y="623687"/>
                  </a:lnTo>
                  <a:lnTo>
                    <a:pt x="1252538" y="1136851"/>
                  </a:lnTo>
                  <a:lnTo>
                    <a:pt x="1252538" y="1140256"/>
                  </a:lnTo>
                  <a:lnTo>
                    <a:pt x="1251855" y="1143433"/>
                  </a:lnTo>
                  <a:lnTo>
                    <a:pt x="1251400" y="1146838"/>
                  </a:lnTo>
                  <a:lnTo>
                    <a:pt x="1250490" y="1149788"/>
                  </a:lnTo>
                  <a:lnTo>
                    <a:pt x="1249352" y="1152512"/>
                  </a:lnTo>
                  <a:lnTo>
                    <a:pt x="1248213" y="1155462"/>
                  </a:lnTo>
                  <a:lnTo>
                    <a:pt x="1246620" y="1157959"/>
                  </a:lnTo>
                  <a:lnTo>
                    <a:pt x="1244799" y="1160229"/>
                  </a:lnTo>
                  <a:lnTo>
                    <a:pt x="1242978" y="1162498"/>
                  </a:lnTo>
                  <a:lnTo>
                    <a:pt x="1241158" y="1164314"/>
                  </a:lnTo>
                  <a:lnTo>
                    <a:pt x="1239109" y="1165903"/>
                  </a:lnTo>
                  <a:lnTo>
                    <a:pt x="1236833" y="1167492"/>
                  </a:lnTo>
                  <a:lnTo>
                    <a:pt x="1234557" y="1168399"/>
                  </a:lnTo>
                  <a:lnTo>
                    <a:pt x="1232053" y="1169307"/>
                  </a:lnTo>
                  <a:lnTo>
                    <a:pt x="1229322" y="1169761"/>
                  </a:lnTo>
                  <a:lnTo>
                    <a:pt x="1226818" y="1169988"/>
                  </a:lnTo>
                  <a:lnTo>
                    <a:pt x="1152617" y="1169988"/>
                  </a:lnTo>
                  <a:lnTo>
                    <a:pt x="1150114" y="1169761"/>
                  </a:lnTo>
                  <a:lnTo>
                    <a:pt x="1147610" y="1169307"/>
                  </a:lnTo>
                  <a:lnTo>
                    <a:pt x="1145106" y="1168399"/>
                  </a:lnTo>
                  <a:lnTo>
                    <a:pt x="1142830" y="1167492"/>
                  </a:lnTo>
                  <a:lnTo>
                    <a:pt x="1140554" y="1165903"/>
                  </a:lnTo>
                  <a:lnTo>
                    <a:pt x="1138278" y="1164314"/>
                  </a:lnTo>
                  <a:lnTo>
                    <a:pt x="1136457" y="1162498"/>
                  </a:lnTo>
                  <a:lnTo>
                    <a:pt x="1134409" y="1160229"/>
                  </a:lnTo>
                  <a:lnTo>
                    <a:pt x="1132815" y="1157959"/>
                  </a:lnTo>
                  <a:lnTo>
                    <a:pt x="1131450" y="1155462"/>
                  </a:lnTo>
                  <a:lnTo>
                    <a:pt x="1130084" y="1152512"/>
                  </a:lnTo>
                  <a:lnTo>
                    <a:pt x="1129174" y="1149788"/>
                  </a:lnTo>
                  <a:lnTo>
                    <a:pt x="1128036" y="1146838"/>
                  </a:lnTo>
                  <a:lnTo>
                    <a:pt x="1127580" y="1143433"/>
                  </a:lnTo>
                  <a:lnTo>
                    <a:pt x="1127125" y="1140256"/>
                  </a:lnTo>
                  <a:lnTo>
                    <a:pt x="1127125" y="1136851"/>
                  </a:lnTo>
                  <a:lnTo>
                    <a:pt x="1127125" y="623687"/>
                  </a:lnTo>
                  <a:lnTo>
                    <a:pt x="1127125" y="620282"/>
                  </a:lnTo>
                  <a:lnTo>
                    <a:pt x="1127580" y="617105"/>
                  </a:lnTo>
                  <a:lnTo>
                    <a:pt x="1128036" y="613927"/>
                  </a:lnTo>
                  <a:lnTo>
                    <a:pt x="1129174" y="610750"/>
                  </a:lnTo>
                  <a:lnTo>
                    <a:pt x="1130084" y="608026"/>
                  </a:lnTo>
                  <a:lnTo>
                    <a:pt x="1131450" y="605303"/>
                  </a:lnTo>
                  <a:lnTo>
                    <a:pt x="1132815" y="602806"/>
                  </a:lnTo>
                  <a:lnTo>
                    <a:pt x="1134409" y="600537"/>
                  </a:lnTo>
                  <a:lnTo>
                    <a:pt x="1136457" y="598267"/>
                  </a:lnTo>
                  <a:lnTo>
                    <a:pt x="1138278" y="596451"/>
                  </a:lnTo>
                  <a:lnTo>
                    <a:pt x="1140554" y="594635"/>
                  </a:lnTo>
                  <a:lnTo>
                    <a:pt x="1142830" y="593274"/>
                  </a:lnTo>
                  <a:lnTo>
                    <a:pt x="1145106" y="592139"/>
                  </a:lnTo>
                  <a:lnTo>
                    <a:pt x="1147610" y="591231"/>
                  </a:lnTo>
                  <a:lnTo>
                    <a:pt x="1150114" y="590777"/>
                  </a:lnTo>
                  <a:lnTo>
                    <a:pt x="1152617" y="590550"/>
                  </a:lnTo>
                  <a:close/>
                  <a:moveTo>
                    <a:pt x="1633857" y="508000"/>
                  </a:moveTo>
                  <a:lnTo>
                    <a:pt x="1707830" y="508000"/>
                  </a:lnTo>
                  <a:lnTo>
                    <a:pt x="1710561" y="508227"/>
                  </a:lnTo>
                  <a:lnTo>
                    <a:pt x="1713065" y="508680"/>
                  </a:lnTo>
                  <a:lnTo>
                    <a:pt x="1715797" y="509814"/>
                  </a:lnTo>
                  <a:lnTo>
                    <a:pt x="1718073" y="510947"/>
                  </a:lnTo>
                  <a:lnTo>
                    <a:pt x="1720349" y="512534"/>
                  </a:lnTo>
                  <a:lnTo>
                    <a:pt x="1722170" y="514575"/>
                  </a:lnTo>
                  <a:lnTo>
                    <a:pt x="1724218" y="516842"/>
                  </a:lnTo>
                  <a:lnTo>
                    <a:pt x="1726039" y="519109"/>
                  </a:lnTo>
                  <a:lnTo>
                    <a:pt x="1727860" y="521829"/>
                  </a:lnTo>
                  <a:lnTo>
                    <a:pt x="1729453" y="524550"/>
                  </a:lnTo>
                  <a:lnTo>
                    <a:pt x="1730591" y="527950"/>
                  </a:lnTo>
                  <a:lnTo>
                    <a:pt x="1731729" y="531124"/>
                  </a:lnTo>
                  <a:lnTo>
                    <a:pt x="1732640" y="534752"/>
                  </a:lnTo>
                  <a:lnTo>
                    <a:pt x="1733095" y="538152"/>
                  </a:lnTo>
                  <a:lnTo>
                    <a:pt x="1733550" y="542006"/>
                  </a:lnTo>
                  <a:lnTo>
                    <a:pt x="1733550" y="545860"/>
                  </a:lnTo>
                  <a:lnTo>
                    <a:pt x="1733550" y="1132128"/>
                  </a:lnTo>
                  <a:lnTo>
                    <a:pt x="1733550" y="1135982"/>
                  </a:lnTo>
                  <a:lnTo>
                    <a:pt x="1733095" y="1139836"/>
                  </a:lnTo>
                  <a:lnTo>
                    <a:pt x="1732640" y="1143463"/>
                  </a:lnTo>
                  <a:lnTo>
                    <a:pt x="1731729" y="1146864"/>
                  </a:lnTo>
                  <a:lnTo>
                    <a:pt x="1730591" y="1150038"/>
                  </a:lnTo>
                  <a:lnTo>
                    <a:pt x="1729453" y="1153438"/>
                  </a:lnTo>
                  <a:lnTo>
                    <a:pt x="1727860" y="1156159"/>
                  </a:lnTo>
                  <a:lnTo>
                    <a:pt x="1726039" y="1158879"/>
                  </a:lnTo>
                  <a:lnTo>
                    <a:pt x="1724218" y="1161373"/>
                  </a:lnTo>
                  <a:lnTo>
                    <a:pt x="1722170" y="1163414"/>
                  </a:lnTo>
                  <a:lnTo>
                    <a:pt x="1720349" y="1165454"/>
                  </a:lnTo>
                  <a:lnTo>
                    <a:pt x="1718073" y="1167041"/>
                  </a:lnTo>
                  <a:lnTo>
                    <a:pt x="1715797" y="1168174"/>
                  </a:lnTo>
                  <a:lnTo>
                    <a:pt x="1713065" y="1169308"/>
                  </a:lnTo>
                  <a:lnTo>
                    <a:pt x="1710561" y="1169761"/>
                  </a:lnTo>
                  <a:lnTo>
                    <a:pt x="1707830" y="1169988"/>
                  </a:lnTo>
                  <a:lnTo>
                    <a:pt x="1633857" y="1169988"/>
                  </a:lnTo>
                  <a:lnTo>
                    <a:pt x="1631353" y="1169761"/>
                  </a:lnTo>
                  <a:lnTo>
                    <a:pt x="1628850" y="1169308"/>
                  </a:lnTo>
                  <a:lnTo>
                    <a:pt x="1626346" y="1168174"/>
                  </a:lnTo>
                  <a:lnTo>
                    <a:pt x="1624070" y="1167041"/>
                  </a:lnTo>
                  <a:lnTo>
                    <a:pt x="1621794" y="1165454"/>
                  </a:lnTo>
                  <a:lnTo>
                    <a:pt x="1619518" y="1163414"/>
                  </a:lnTo>
                  <a:lnTo>
                    <a:pt x="1617469" y="1161373"/>
                  </a:lnTo>
                  <a:lnTo>
                    <a:pt x="1615648" y="1158879"/>
                  </a:lnTo>
                  <a:lnTo>
                    <a:pt x="1614055" y="1156159"/>
                  </a:lnTo>
                  <a:lnTo>
                    <a:pt x="1612689" y="1153438"/>
                  </a:lnTo>
                  <a:lnTo>
                    <a:pt x="1611324" y="1150038"/>
                  </a:lnTo>
                  <a:lnTo>
                    <a:pt x="1610186" y="1146864"/>
                  </a:lnTo>
                  <a:lnTo>
                    <a:pt x="1609275" y="1143463"/>
                  </a:lnTo>
                  <a:lnTo>
                    <a:pt x="1608820" y="1139836"/>
                  </a:lnTo>
                  <a:lnTo>
                    <a:pt x="1608365" y="1135982"/>
                  </a:lnTo>
                  <a:lnTo>
                    <a:pt x="1608137" y="1132128"/>
                  </a:lnTo>
                  <a:lnTo>
                    <a:pt x="1608137" y="545860"/>
                  </a:lnTo>
                  <a:lnTo>
                    <a:pt x="1608365" y="542006"/>
                  </a:lnTo>
                  <a:lnTo>
                    <a:pt x="1608820" y="538152"/>
                  </a:lnTo>
                  <a:lnTo>
                    <a:pt x="1609275" y="534752"/>
                  </a:lnTo>
                  <a:lnTo>
                    <a:pt x="1610186" y="531124"/>
                  </a:lnTo>
                  <a:lnTo>
                    <a:pt x="1611324" y="527950"/>
                  </a:lnTo>
                  <a:lnTo>
                    <a:pt x="1612689" y="524550"/>
                  </a:lnTo>
                  <a:lnTo>
                    <a:pt x="1614055" y="521829"/>
                  </a:lnTo>
                  <a:lnTo>
                    <a:pt x="1615648" y="519109"/>
                  </a:lnTo>
                  <a:lnTo>
                    <a:pt x="1617469" y="516842"/>
                  </a:lnTo>
                  <a:lnTo>
                    <a:pt x="1619518" y="514575"/>
                  </a:lnTo>
                  <a:lnTo>
                    <a:pt x="1621794" y="512534"/>
                  </a:lnTo>
                  <a:lnTo>
                    <a:pt x="1624070" y="510947"/>
                  </a:lnTo>
                  <a:lnTo>
                    <a:pt x="1626346" y="509814"/>
                  </a:lnTo>
                  <a:lnTo>
                    <a:pt x="1628850" y="508680"/>
                  </a:lnTo>
                  <a:lnTo>
                    <a:pt x="1631353" y="508227"/>
                  </a:lnTo>
                  <a:lnTo>
                    <a:pt x="1633857" y="508000"/>
                  </a:lnTo>
                  <a:close/>
                  <a:moveTo>
                    <a:pt x="1501548" y="319088"/>
                  </a:moveTo>
                  <a:lnTo>
                    <a:pt x="1733323" y="319088"/>
                  </a:lnTo>
                  <a:lnTo>
                    <a:pt x="1733323" y="319316"/>
                  </a:lnTo>
                  <a:lnTo>
                    <a:pt x="1733550" y="319316"/>
                  </a:lnTo>
                  <a:lnTo>
                    <a:pt x="1733550" y="464215"/>
                  </a:lnTo>
                  <a:lnTo>
                    <a:pt x="1637620" y="464215"/>
                  </a:lnTo>
                  <a:lnTo>
                    <a:pt x="1637620" y="418038"/>
                  </a:lnTo>
                  <a:lnTo>
                    <a:pt x="1318759" y="617303"/>
                  </a:lnTo>
                  <a:lnTo>
                    <a:pt x="1250723" y="574766"/>
                  </a:lnTo>
                  <a:lnTo>
                    <a:pt x="1253444" y="573174"/>
                  </a:lnTo>
                  <a:lnTo>
                    <a:pt x="1146628" y="506525"/>
                  </a:lnTo>
                  <a:lnTo>
                    <a:pt x="844096" y="695326"/>
                  </a:lnTo>
                  <a:lnTo>
                    <a:pt x="776287" y="653016"/>
                  </a:lnTo>
                  <a:lnTo>
                    <a:pt x="1147082" y="421450"/>
                  </a:lnTo>
                  <a:lnTo>
                    <a:pt x="1215118" y="463533"/>
                  </a:lnTo>
                  <a:lnTo>
                    <a:pt x="1214437" y="464215"/>
                  </a:lnTo>
                  <a:lnTo>
                    <a:pt x="1321253" y="530637"/>
                  </a:lnTo>
                  <a:lnTo>
                    <a:pt x="1564368" y="379141"/>
                  </a:lnTo>
                  <a:lnTo>
                    <a:pt x="1501548" y="379141"/>
                  </a:lnTo>
                  <a:lnTo>
                    <a:pt x="1501548" y="319088"/>
                  </a:lnTo>
                  <a:close/>
                  <a:moveTo>
                    <a:pt x="229507" y="91395"/>
                  </a:moveTo>
                  <a:lnTo>
                    <a:pt x="225651" y="91621"/>
                  </a:lnTo>
                  <a:lnTo>
                    <a:pt x="221796" y="91848"/>
                  </a:lnTo>
                  <a:lnTo>
                    <a:pt x="218394" y="92075"/>
                  </a:lnTo>
                  <a:lnTo>
                    <a:pt x="214539" y="92755"/>
                  </a:lnTo>
                  <a:lnTo>
                    <a:pt x="210910" y="93662"/>
                  </a:lnTo>
                  <a:lnTo>
                    <a:pt x="207509" y="94570"/>
                  </a:lnTo>
                  <a:lnTo>
                    <a:pt x="204107" y="95704"/>
                  </a:lnTo>
                  <a:lnTo>
                    <a:pt x="200705" y="96837"/>
                  </a:lnTo>
                  <a:lnTo>
                    <a:pt x="197303" y="98198"/>
                  </a:lnTo>
                  <a:lnTo>
                    <a:pt x="194355" y="99559"/>
                  </a:lnTo>
                  <a:lnTo>
                    <a:pt x="191407" y="101373"/>
                  </a:lnTo>
                  <a:lnTo>
                    <a:pt x="188232" y="103187"/>
                  </a:lnTo>
                  <a:lnTo>
                    <a:pt x="185284" y="105002"/>
                  </a:lnTo>
                  <a:lnTo>
                    <a:pt x="182562" y="107270"/>
                  </a:lnTo>
                  <a:lnTo>
                    <a:pt x="179614" y="109311"/>
                  </a:lnTo>
                  <a:lnTo>
                    <a:pt x="177119" y="111579"/>
                  </a:lnTo>
                  <a:lnTo>
                    <a:pt x="174851" y="114073"/>
                  </a:lnTo>
                  <a:lnTo>
                    <a:pt x="172357" y="116568"/>
                  </a:lnTo>
                  <a:lnTo>
                    <a:pt x="170316" y="119062"/>
                  </a:lnTo>
                  <a:lnTo>
                    <a:pt x="168275" y="121784"/>
                  </a:lnTo>
                  <a:lnTo>
                    <a:pt x="166460" y="124505"/>
                  </a:lnTo>
                  <a:lnTo>
                    <a:pt x="164646" y="127454"/>
                  </a:lnTo>
                  <a:lnTo>
                    <a:pt x="162832" y="130402"/>
                  </a:lnTo>
                  <a:lnTo>
                    <a:pt x="161471" y="133350"/>
                  </a:lnTo>
                  <a:lnTo>
                    <a:pt x="160110" y="136525"/>
                  </a:lnTo>
                  <a:lnTo>
                    <a:pt x="158976" y="139700"/>
                  </a:lnTo>
                  <a:lnTo>
                    <a:pt x="158069" y="143102"/>
                  </a:lnTo>
                  <a:lnTo>
                    <a:pt x="156935" y="146277"/>
                  </a:lnTo>
                  <a:lnTo>
                    <a:pt x="156482" y="149679"/>
                  </a:lnTo>
                  <a:lnTo>
                    <a:pt x="156028" y="153080"/>
                  </a:lnTo>
                  <a:lnTo>
                    <a:pt x="155801" y="156709"/>
                  </a:lnTo>
                  <a:lnTo>
                    <a:pt x="155801" y="160111"/>
                  </a:lnTo>
                  <a:lnTo>
                    <a:pt x="155801" y="1330098"/>
                  </a:lnTo>
                  <a:lnTo>
                    <a:pt x="155801" y="1333500"/>
                  </a:lnTo>
                  <a:lnTo>
                    <a:pt x="156028" y="1337129"/>
                  </a:lnTo>
                  <a:lnTo>
                    <a:pt x="156482" y="1340531"/>
                  </a:lnTo>
                  <a:lnTo>
                    <a:pt x="156935" y="1343932"/>
                  </a:lnTo>
                  <a:lnTo>
                    <a:pt x="158069" y="1347561"/>
                  </a:lnTo>
                  <a:lnTo>
                    <a:pt x="158976" y="1350509"/>
                  </a:lnTo>
                  <a:lnTo>
                    <a:pt x="160110" y="1353684"/>
                  </a:lnTo>
                  <a:lnTo>
                    <a:pt x="161471" y="1357086"/>
                  </a:lnTo>
                  <a:lnTo>
                    <a:pt x="162832" y="1360034"/>
                  </a:lnTo>
                  <a:lnTo>
                    <a:pt x="164646" y="1362756"/>
                  </a:lnTo>
                  <a:lnTo>
                    <a:pt x="166460" y="1365931"/>
                  </a:lnTo>
                  <a:lnTo>
                    <a:pt x="168275" y="1368652"/>
                  </a:lnTo>
                  <a:lnTo>
                    <a:pt x="170316" y="1371373"/>
                  </a:lnTo>
                  <a:lnTo>
                    <a:pt x="172357" y="1373868"/>
                  </a:lnTo>
                  <a:lnTo>
                    <a:pt x="174851" y="1376590"/>
                  </a:lnTo>
                  <a:lnTo>
                    <a:pt x="177119" y="1378857"/>
                  </a:lnTo>
                  <a:lnTo>
                    <a:pt x="179614" y="1381125"/>
                  </a:lnTo>
                  <a:lnTo>
                    <a:pt x="182562" y="1383393"/>
                  </a:lnTo>
                  <a:lnTo>
                    <a:pt x="185284" y="1385207"/>
                  </a:lnTo>
                  <a:lnTo>
                    <a:pt x="188232" y="1387248"/>
                  </a:lnTo>
                  <a:lnTo>
                    <a:pt x="191407" y="1389063"/>
                  </a:lnTo>
                  <a:lnTo>
                    <a:pt x="194355" y="1390650"/>
                  </a:lnTo>
                  <a:lnTo>
                    <a:pt x="197303" y="1392238"/>
                  </a:lnTo>
                  <a:lnTo>
                    <a:pt x="200705" y="1393598"/>
                  </a:lnTo>
                  <a:lnTo>
                    <a:pt x="204107" y="1394959"/>
                  </a:lnTo>
                  <a:lnTo>
                    <a:pt x="207509" y="1395866"/>
                  </a:lnTo>
                  <a:lnTo>
                    <a:pt x="210910" y="1397000"/>
                  </a:lnTo>
                  <a:lnTo>
                    <a:pt x="214539" y="1397681"/>
                  </a:lnTo>
                  <a:lnTo>
                    <a:pt x="218394" y="1398134"/>
                  </a:lnTo>
                  <a:lnTo>
                    <a:pt x="221796" y="1398588"/>
                  </a:lnTo>
                  <a:lnTo>
                    <a:pt x="225651" y="1399041"/>
                  </a:lnTo>
                  <a:lnTo>
                    <a:pt x="229507" y="1399041"/>
                  </a:lnTo>
                  <a:lnTo>
                    <a:pt x="2280330" y="1399041"/>
                  </a:lnTo>
                  <a:lnTo>
                    <a:pt x="2284186" y="1399041"/>
                  </a:lnTo>
                  <a:lnTo>
                    <a:pt x="2288041" y="1398588"/>
                  </a:lnTo>
                  <a:lnTo>
                    <a:pt x="2291670" y="1398134"/>
                  </a:lnTo>
                  <a:lnTo>
                    <a:pt x="2295298" y="1397681"/>
                  </a:lnTo>
                  <a:lnTo>
                    <a:pt x="2299154" y="1397000"/>
                  </a:lnTo>
                  <a:lnTo>
                    <a:pt x="2302555" y="1395866"/>
                  </a:lnTo>
                  <a:lnTo>
                    <a:pt x="2305957" y="1394959"/>
                  </a:lnTo>
                  <a:lnTo>
                    <a:pt x="2309359" y="1393598"/>
                  </a:lnTo>
                  <a:lnTo>
                    <a:pt x="2312534" y="1392238"/>
                  </a:lnTo>
                  <a:lnTo>
                    <a:pt x="2315709" y="1390650"/>
                  </a:lnTo>
                  <a:lnTo>
                    <a:pt x="2318884" y="1389063"/>
                  </a:lnTo>
                  <a:lnTo>
                    <a:pt x="2321832" y="1387248"/>
                  </a:lnTo>
                  <a:lnTo>
                    <a:pt x="2324780" y="1385207"/>
                  </a:lnTo>
                  <a:lnTo>
                    <a:pt x="2327502" y="1383393"/>
                  </a:lnTo>
                  <a:lnTo>
                    <a:pt x="2330223" y="1381125"/>
                  </a:lnTo>
                  <a:lnTo>
                    <a:pt x="2332945" y="1378857"/>
                  </a:lnTo>
                  <a:lnTo>
                    <a:pt x="2335213" y="1376590"/>
                  </a:lnTo>
                  <a:lnTo>
                    <a:pt x="2337707" y="1373868"/>
                  </a:lnTo>
                  <a:lnTo>
                    <a:pt x="2339748" y="1371373"/>
                  </a:lnTo>
                  <a:lnTo>
                    <a:pt x="2341789" y="1368652"/>
                  </a:lnTo>
                  <a:lnTo>
                    <a:pt x="2343830" y="1365931"/>
                  </a:lnTo>
                  <a:lnTo>
                    <a:pt x="2345418" y="1362756"/>
                  </a:lnTo>
                  <a:lnTo>
                    <a:pt x="2347232" y="1360034"/>
                  </a:lnTo>
                  <a:lnTo>
                    <a:pt x="2348593" y="1357086"/>
                  </a:lnTo>
                  <a:lnTo>
                    <a:pt x="2350180" y="1353684"/>
                  </a:lnTo>
                  <a:lnTo>
                    <a:pt x="2351088" y="1350509"/>
                  </a:lnTo>
                  <a:lnTo>
                    <a:pt x="2351995" y="1347561"/>
                  </a:lnTo>
                  <a:lnTo>
                    <a:pt x="2352902" y="1343932"/>
                  </a:lnTo>
                  <a:lnTo>
                    <a:pt x="2353582" y="1340531"/>
                  </a:lnTo>
                  <a:lnTo>
                    <a:pt x="2354036" y="1337129"/>
                  </a:lnTo>
                  <a:lnTo>
                    <a:pt x="2354263" y="1333500"/>
                  </a:lnTo>
                  <a:lnTo>
                    <a:pt x="2354263" y="1330098"/>
                  </a:lnTo>
                  <a:lnTo>
                    <a:pt x="2354263" y="160111"/>
                  </a:lnTo>
                  <a:lnTo>
                    <a:pt x="2354263" y="156709"/>
                  </a:lnTo>
                  <a:lnTo>
                    <a:pt x="2354036" y="153080"/>
                  </a:lnTo>
                  <a:lnTo>
                    <a:pt x="2353582" y="149679"/>
                  </a:lnTo>
                  <a:lnTo>
                    <a:pt x="2352902" y="146277"/>
                  </a:lnTo>
                  <a:lnTo>
                    <a:pt x="2351995" y="143102"/>
                  </a:lnTo>
                  <a:lnTo>
                    <a:pt x="2351088" y="139700"/>
                  </a:lnTo>
                  <a:lnTo>
                    <a:pt x="2350180" y="136525"/>
                  </a:lnTo>
                  <a:lnTo>
                    <a:pt x="2348593" y="133350"/>
                  </a:lnTo>
                  <a:lnTo>
                    <a:pt x="2347232" y="130402"/>
                  </a:lnTo>
                  <a:lnTo>
                    <a:pt x="2345418" y="127454"/>
                  </a:lnTo>
                  <a:lnTo>
                    <a:pt x="2343830" y="124505"/>
                  </a:lnTo>
                  <a:lnTo>
                    <a:pt x="2341789" y="121784"/>
                  </a:lnTo>
                  <a:lnTo>
                    <a:pt x="2339748" y="119062"/>
                  </a:lnTo>
                  <a:lnTo>
                    <a:pt x="2337707" y="116568"/>
                  </a:lnTo>
                  <a:lnTo>
                    <a:pt x="2335213" y="114073"/>
                  </a:lnTo>
                  <a:lnTo>
                    <a:pt x="2332945" y="111579"/>
                  </a:lnTo>
                  <a:lnTo>
                    <a:pt x="2330223" y="109311"/>
                  </a:lnTo>
                  <a:lnTo>
                    <a:pt x="2327502" y="107270"/>
                  </a:lnTo>
                  <a:lnTo>
                    <a:pt x="2324780" y="105002"/>
                  </a:lnTo>
                  <a:lnTo>
                    <a:pt x="2321832" y="103187"/>
                  </a:lnTo>
                  <a:lnTo>
                    <a:pt x="2318884" y="101373"/>
                  </a:lnTo>
                  <a:lnTo>
                    <a:pt x="2315709" y="99559"/>
                  </a:lnTo>
                  <a:lnTo>
                    <a:pt x="2312534" y="98198"/>
                  </a:lnTo>
                  <a:lnTo>
                    <a:pt x="2309359" y="96837"/>
                  </a:lnTo>
                  <a:lnTo>
                    <a:pt x="2305957" y="95704"/>
                  </a:lnTo>
                  <a:lnTo>
                    <a:pt x="2302555" y="94570"/>
                  </a:lnTo>
                  <a:lnTo>
                    <a:pt x="2299154" y="93662"/>
                  </a:lnTo>
                  <a:lnTo>
                    <a:pt x="2295298" y="92755"/>
                  </a:lnTo>
                  <a:lnTo>
                    <a:pt x="2291670" y="92075"/>
                  </a:lnTo>
                  <a:lnTo>
                    <a:pt x="2288041" y="91848"/>
                  </a:lnTo>
                  <a:lnTo>
                    <a:pt x="2284186" y="91621"/>
                  </a:lnTo>
                  <a:lnTo>
                    <a:pt x="2280330" y="91395"/>
                  </a:lnTo>
                  <a:lnTo>
                    <a:pt x="229507" y="91395"/>
                  </a:lnTo>
                  <a:close/>
                  <a:moveTo>
                    <a:pt x="81642" y="0"/>
                  </a:moveTo>
                  <a:lnTo>
                    <a:pt x="86178" y="0"/>
                  </a:lnTo>
                  <a:lnTo>
                    <a:pt x="2424113" y="0"/>
                  </a:lnTo>
                  <a:lnTo>
                    <a:pt x="2428648" y="0"/>
                  </a:lnTo>
                  <a:lnTo>
                    <a:pt x="2432730" y="227"/>
                  </a:lnTo>
                  <a:lnTo>
                    <a:pt x="2436813" y="680"/>
                  </a:lnTo>
                  <a:lnTo>
                    <a:pt x="2441122" y="1361"/>
                  </a:lnTo>
                  <a:lnTo>
                    <a:pt x="2445204" y="2268"/>
                  </a:lnTo>
                  <a:lnTo>
                    <a:pt x="2449286" y="3402"/>
                  </a:lnTo>
                  <a:lnTo>
                    <a:pt x="2452914" y="4536"/>
                  </a:lnTo>
                  <a:lnTo>
                    <a:pt x="2456770" y="5896"/>
                  </a:lnTo>
                  <a:lnTo>
                    <a:pt x="2460625" y="7484"/>
                  </a:lnTo>
                  <a:lnTo>
                    <a:pt x="2464480" y="9298"/>
                  </a:lnTo>
                  <a:lnTo>
                    <a:pt x="2467882" y="11339"/>
                  </a:lnTo>
                  <a:lnTo>
                    <a:pt x="2471284" y="13380"/>
                  </a:lnTo>
                  <a:lnTo>
                    <a:pt x="2474459" y="15421"/>
                  </a:lnTo>
                  <a:lnTo>
                    <a:pt x="2477861" y="17916"/>
                  </a:lnTo>
                  <a:lnTo>
                    <a:pt x="2480809" y="20184"/>
                  </a:lnTo>
                  <a:lnTo>
                    <a:pt x="2483757" y="22905"/>
                  </a:lnTo>
                  <a:lnTo>
                    <a:pt x="2486479" y="25400"/>
                  </a:lnTo>
                  <a:lnTo>
                    <a:pt x="2489200" y="28348"/>
                  </a:lnTo>
                  <a:lnTo>
                    <a:pt x="2491695" y="31296"/>
                  </a:lnTo>
                  <a:lnTo>
                    <a:pt x="2493963" y="34471"/>
                  </a:lnTo>
                  <a:lnTo>
                    <a:pt x="2496230" y="37646"/>
                  </a:lnTo>
                  <a:lnTo>
                    <a:pt x="2498272" y="40821"/>
                  </a:lnTo>
                  <a:lnTo>
                    <a:pt x="2499859" y="44450"/>
                  </a:lnTo>
                  <a:lnTo>
                    <a:pt x="2501673" y="47625"/>
                  </a:lnTo>
                  <a:lnTo>
                    <a:pt x="2503261" y="51480"/>
                  </a:lnTo>
                  <a:lnTo>
                    <a:pt x="2504395" y="54882"/>
                  </a:lnTo>
                  <a:lnTo>
                    <a:pt x="2505755" y="58737"/>
                  </a:lnTo>
                  <a:lnTo>
                    <a:pt x="2506663" y="62593"/>
                  </a:lnTo>
                  <a:lnTo>
                    <a:pt x="2507343" y="66221"/>
                  </a:lnTo>
                  <a:lnTo>
                    <a:pt x="2508023" y="70304"/>
                  </a:lnTo>
                  <a:lnTo>
                    <a:pt x="2508250" y="74159"/>
                  </a:lnTo>
                  <a:lnTo>
                    <a:pt x="2508250" y="78241"/>
                  </a:lnTo>
                  <a:lnTo>
                    <a:pt x="2508250" y="1411968"/>
                  </a:lnTo>
                  <a:lnTo>
                    <a:pt x="2508250" y="1416050"/>
                  </a:lnTo>
                  <a:lnTo>
                    <a:pt x="2508023" y="1420132"/>
                  </a:lnTo>
                  <a:lnTo>
                    <a:pt x="2507343" y="1423988"/>
                  </a:lnTo>
                  <a:lnTo>
                    <a:pt x="2506663" y="1427616"/>
                  </a:lnTo>
                  <a:lnTo>
                    <a:pt x="2505755" y="1431472"/>
                  </a:lnTo>
                  <a:lnTo>
                    <a:pt x="2504395" y="1435327"/>
                  </a:lnTo>
                  <a:lnTo>
                    <a:pt x="2503261" y="1439182"/>
                  </a:lnTo>
                  <a:lnTo>
                    <a:pt x="2501673" y="1442584"/>
                  </a:lnTo>
                  <a:lnTo>
                    <a:pt x="2499859" y="1446213"/>
                  </a:lnTo>
                  <a:lnTo>
                    <a:pt x="2498272" y="1449388"/>
                  </a:lnTo>
                  <a:lnTo>
                    <a:pt x="2496230" y="1452790"/>
                  </a:lnTo>
                  <a:lnTo>
                    <a:pt x="2493963" y="1455965"/>
                  </a:lnTo>
                  <a:lnTo>
                    <a:pt x="2491695" y="1458913"/>
                  </a:lnTo>
                  <a:lnTo>
                    <a:pt x="2489200" y="1462088"/>
                  </a:lnTo>
                  <a:lnTo>
                    <a:pt x="2486479" y="1464809"/>
                  </a:lnTo>
                  <a:lnTo>
                    <a:pt x="2483757" y="1467531"/>
                  </a:lnTo>
                  <a:lnTo>
                    <a:pt x="2480809" y="1470025"/>
                  </a:lnTo>
                  <a:lnTo>
                    <a:pt x="2477861" y="1472747"/>
                  </a:lnTo>
                  <a:lnTo>
                    <a:pt x="2474459" y="1475015"/>
                  </a:lnTo>
                  <a:lnTo>
                    <a:pt x="2471284" y="1477282"/>
                  </a:lnTo>
                  <a:lnTo>
                    <a:pt x="2467882" y="1479097"/>
                  </a:lnTo>
                  <a:lnTo>
                    <a:pt x="2464480" y="1480911"/>
                  </a:lnTo>
                  <a:lnTo>
                    <a:pt x="2460625" y="1482725"/>
                  </a:lnTo>
                  <a:lnTo>
                    <a:pt x="2456770" y="1484313"/>
                  </a:lnTo>
                  <a:lnTo>
                    <a:pt x="2452914" y="1485674"/>
                  </a:lnTo>
                  <a:lnTo>
                    <a:pt x="2449286" y="1487034"/>
                  </a:lnTo>
                  <a:lnTo>
                    <a:pt x="2445204" y="1487941"/>
                  </a:lnTo>
                  <a:lnTo>
                    <a:pt x="2441122" y="1488849"/>
                  </a:lnTo>
                  <a:lnTo>
                    <a:pt x="2436813" y="1489529"/>
                  </a:lnTo>
                  <a:lnTo>
                    <a:pt x="2432730" y="1489982"/>
                  </a:lnTo>
                  <a:lnTo>
                    <a:pt x="2428648" y="1490209"/>
                  </a:lnTo>
                  <a:lnTo>
                    <a:pt x="2424113" y="1490663"/>
                  </a:lnTo>
                  <a:lnTo>
                    <a:pt x="86178" y="1490663"/>
                  </a:lnTo>
                  <a:lnTo>
                    <a:pt x="81642" y="1490209"/>
                  </a:lnTo>
                  <a:lnTo>
                    <a:pt x="77333" y="1489982"/>
                  </a:lnTo>
                  <a:lnTo>
                    <a:pt x="73251" y="1489529"/>
                  </a:lnTo>
                  <a:lnTo>
                    <a:pt x="68942" y="1488849"/>
                  </a:lnTo>
                  <a:lnTo>
                    <a:pt x="64860" y="1487941"/>
                  </a:lnTo>
                  <a:lnTo>
                    <a:pt x="60778" y="1487034"/>
                  </a:lnTo>
                  <a:lnTo>
                    <a:pt x="57150" y="1485674"/>
                  </a:lnTo>
                  <a:lnTo>
                    <a:pt x="53294" y="1484313"/>
                  </a:lnTo>
                  <a:lnTo>
                    <a:pt x="49439" y="1482725"/>
                  </a:lnTo>
                  <a:lnTo>
                    <a:pt x="45810" y="1480911"/>
                  </a:lnTo>
                  <a:lnTo>
                    <a:pt x="42182" y="1479097"/>
                  </a:lnTo>
                  <a:lnTo>
                    <a:pt x="39007" y="1477282"/>
                  </a:lnTo>
                  <a:lnTo>
                    <a:pt x="35605" y="1475015"/>
                  </a:lnTo>
                  <a:lnTo>
                    <a:pt x="32430" y="1472747"/>
                  </a:lnTo>
                  <a:lnTo>
                    <a:pt x="29255" y="1470025"/>
                  </a:lnTo>
                  <a:lnTo>
                    <a:pt x="26307" y="1467531"/>
                  </a:lnTo>
                  <a:lnTo>
                    <a:pt x="23585" y="1464809"/>
                  </a:lnTo>
                  <a:lnTo>
                    <a:pt x="21091" y="1462088"/>
                  </a:lnTo>
                  <a:lnTo>
                    <a:pt x="18596" y="1458913"/>
                  </a:lnTo>
                  <a:lnTo>
                    <a:pt x="16101" y="1455965"/>
                  </a:lnTo>
                  <a:lnTo>
                    <a:pt x="13833" y="1452790"/>
                  </a:lnTo>
                  <a:lnTo>
                    <a:pt x="12019" y="1449388"/>
                  </a:lnTo>
                  <a:lnTo>
                    <a:pt x="9978" y="1446213"/>
                  </a:lnTo>
                  <a:lnTo>
                    <a:pt x="8391" y="1442584"/>
                  </a:lnTo>
                  <a:lnTo>
                    <a:pt x="6803" y="1439182"/>
                  </a:lnTo>
                  <a:lnTo>
                    <a:pt x="5442" y="1435327"/>
                  </a:lnTo>
                  <a:lnTo>
                    <a:pt x="4308" y="1431472"/>
                  </a:lnTo>
                  <a:lnTo>
                    <a:pt x="3401" y="1427616"/>
                  </a:lnTo>
                  <a:lnTo>
                    <a:pt x="2494" y="1423988"/>
                  </a:lnTo>
                  <a:lnTo>
                    <a:pt x="2041" y="1420132"/>
                  </a:lnTo>
                  <a:lnTo>
                    <a:pt x="1814" y="1416050"/>
                  </a:lnTo>
                  <a:lnTo>
                    <a:pt x="1587" y="1411968"/>
                  </a:lnTo>
                  <a:lnTo>
                    <a:pt x="1587" y="78241"/>
                  </a:lnTo>
                  <a:lnTo>
                    <a:pt x="1814" y="74159"/>
                  </a:lnTo>
                  <a:lnTo>
                    <a:pt x="2041" y="70304"/>
                  </a:lnTo>
                  <a:lnTo>
                    <a:pt x="2494" y="66221"/>
                  </a:lnTo>
                  <a:lnTo>
                    <a:pt x="3401" y="62593"/>
                  </a:lnTo>
                  <a:lnTo>
                    <a:pt x="4308" y="58737"/>
                  </a:lnTo>
                  <a:lnTo>
                    <a:pt x="5442" y="54882"/>
                  </a:lnTo>
                  <a:lnTo>
                    <a:pt x="6803" y="51480"/>
                  </a:lnTo>
                  <a:lnTo>
                    <a:pt x="8391" y="47625"/>
                  </a:lnTo>
                  <a:lnTo>
                    <a:pt x="9978" y="44450"/>
                  </a:lnTo>
                  <a:lnTo>
                    <a:pt x="12019" y="40821"/>
                  </a:lnTo>
                  <a:lnTo>
                    <a:pt x="13833" y="37646"/>
                  </a:lnTo>
                  <a:lnTo>
                    <a:pt x="16101" y="34471"/>
                  </a:lnTo>
                  <a:lnTo>
                    <a:pt x="18596" y="31296"/>
                  </a:lnTo>
                  <a:lnTo>
                    <a:pt x="21091" y="28348"/>
                  </a:lnTo>
                  <a:lnTo>
                    <a:pt x="23585" y="25400"/>
                  </a:lnTo>
                  <a:lnTo>
                    <a:pt x="26307" y="22905"/>
                  </a:lnTo>
                  <a:lnTo>
                    <a:pt x="29255" y="20184"/>
                  </a:lnTo>
                  <a:lnTo>
                    <a:pt x="32430" y="17916"/>
                  </a:lnTo>
                  <a:lnTo>
                    <a:pt x="35605" y="15421"/>
                  </a:lnTo>
                  <a:lnTo>
                    <a:pt x="39007" y="13380"/>
                  </a:lnTo>
                  <a:lnTo>
                    <a:pt x="42182" y="11339"/>
                  </a:lnTo>
                  <a:lnTo>
                    <a:pt x="45810" y="9298"/>
                  </a:lnTo>
                  <a:lnTo>
                    <a:pt x="49439" y="7484"/>
                  </a:lnTo>
                  <a:lnTo>
                    <a:pt x="53294" y="5896"/>
                  </a:lnTo>
                  <a:lnTo>
                    <a:pt x="57150" y="4536"/>
                  </a:lnTo>
                  <a:lnTo>
                    <a:pt x="60778" y="3402"/>
                  </a:lnTo>
                  <a:lnTo>
                    <a:pt x="64860" y="2268"/>
                  </a:lnTo>
                  <a:lnTo>
                    <a:pt x="68942" y="1361"/>
                  </a:lnTo>
                  <a:lnTo>
                    <a:pt x="73251" y="680"/>
                  </a:lnTo>
                  <a:lnTo>
                    <a:pt x="77333" y="227"/>
                  </a:lnTo>
                  <a:lnTo>
                    <a:pt x="81642" y="0"/>
                  </a:lnTo>
                  <a:close/>
                </a:path>
              </a:pathLst>
            </a:custGeom>
            <a:solidFill>
              <a:srgbClr val="FFFFFF"/>
            </a:solidFill>
            <a:ln>
              <a:noFill/>
            </a:ln>
          </p:spPr>
          <p:txBody>
            <a:bodyPr anchor="ctr">
              <a:normAutofit fontScale="85000" lnSpcReduction="20000"/>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20" name="MH_Other_4"/>
            <p:cNvSpPr/>
            <p:nvPr>
              <p:custDataLst>
                <p:tags r:id="rId4"/>
              </p:custDataLst>
            </p:nvPr>
          </p:nvSpPr>
          <p:spPr>
            <a:xfrm>
              <a:off x="7036642" y="2215459"/>
              <a:ext cx="829911" cy="829911"/>
            </a:xfrm>
            <a:prstGeom prst="ellipse">
              <a:avLst/>
            </a:prstGeom>
            <a:solidFill>
              <a:srgbClr val="FFCA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a:p>
          </p:txBody>
        </p:sp>
        <p:cxnSp>
          <p:nvCxnSpPr>
            <p:cNvPr id="21" name="MH_Other_5"/>
            <p:cNvCxnSpPr>
              <a:stCxn id="20" idx="4"/>
            </p:cNvCxnSpPr>
            <p:nvPr>
              <p:custDataLst>
                <p:tags r:id="rId5"/>
              </p:custDataLst>
            </p:nvPr>
          </p:nvCxnSpPr>
          <p:spPr>
            <a:xfrm>
              <a:off x="7451598" y="3045370"/>
              <a:ext cx="0" cy="19325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MH_Other_6"/>
            <p:cNvSpPr/>
            <p:nvPr>
              <p:custDataLst>
                <p:tags r:id="rId6"/>
              </p:custDataLst>
            </p:nvPr>
          </p:nvSpPr>
          <p:spPr bwMode="auto">
            <a:xfrm>
              <a:off x="7251115" y="2476554"/>
              <a:ext cx="386981" cy="326370"/>
            </a:xfrm>
            <a:custGeom>
              <a:avLst/>
              <a:gdLst>
                <a:gd name="T0" fmla="*/ 332222 w 2301876"/>
                <a:gd name="T1" fmla="*/ 1410232 h 1941513"/>
                <a:gd name="T2" fmla="*/ 321717 w 2301876"/>
                <a:gd name="T3" fmla="*/ 1470415 h 1941513"/>
                <a:gd name="T4" fmla="*/ 382384 w 2301876"/>
                <a:gd name="T5" fmla="*/ 1525343 h 1941513"/>
                <a:gd name="T6" fmla="*/ 696485 w 2301876"/>
                <a:gd name="T7" fmla="*/ 1509573 h 1941513"/>
                <a:gd name="T8" fmla="*/ 723010 w 2301876"/>
                <a:gd name="T9" fmla="*/ 1444398 h 1941513"/>
                <a:gd name="T10" fmla="*/ 671273 w 2301876"/>
                <a:gd name="T11" fmla="*/ 1380797 h 1941513"/>
                <a:gd name="T12" fmla="*/ 1348867 w 2301876"/>
                <a:gd name="T13" fmla="*/ 1247408 h 1941513"/>
                <a:gd name="T14" fmla="*/ 1327043 w 2301876"/>
                <a:gd name="T15" fmla="*/ 1320445 h 1941513"/>
                <a:gd name="T16" fmla="*/ 1593934 w 2301876"/>
                <a:gd name="T17" fmla="*/ 1356438 h 1941513"/>
                <a:gd name="T18" fmla="*/ 1647838 w 2301876"/>
                <a:gd name="T19" fmla="*/ 1303105 h 1941513"/>
                <a:gd name="T20" fmla="*/ 1606030 w 2301876"/>
                <a:gd name="T21" fmla="*/ 1239789 h 1941513"/>
                <a:gd name="T22" fmla="*/ 1529191 w 2301876"/>
                <a:gd name="T23" fmla="*/ 516517 h 1941513"/>
                <a:gd name="T24" fmla="*/ 1584982 w 2301876"/>
                <a:gd name="T25" fmla="*/ 576970 h 1941513"/>
                <a:gd name="T26" fmla="*/ 1601035 w 2301876"/>
                <a:gd name="T27" fmla="*/ 667649 h 1941513"/>
                <a:gd name="T28" fmla="*/ 1640510 w 2301876"/>
                <a:gd name="T29" fmla="*/ 716799 h 1941513"/>
                <a:gd name="T30" fmla="*/ 1583140 w 2301876"/>
                <a:gd name="T31" fmla="*/ 840071 h 1941513"/>
                <a:gd name="T32" fmla="*/ 1691827 w 2301876"/>
                <a:gd name="T33" fmla="*/ 916820 h 1941513"/>
                <a:gd name="T34" fmla="*/ 1229710 w 2301876"/>
                <a:gd name="T35" fmla="*/ 1106063 h 1941513"/>
                <a:gd name="T36" fmla="*/ 1284448 w 2301876"/>
                <a:gd name="T37" fmla="*/ 909460 h 1941513"/>
                <a:gd name="T38" fmla="*/ 1396556 w 2301876"/>
                <a:gd name="T39" fmla="*/ 836654 h 1941513"/>
                <a:gd name="T40" fmla="*/ 1335239 w 2301876"/>
                <a:gd name="T41" fmla="*/ 712857 h 1941513"/>
                <a:gd name="T42" fmla="*/ 1370240 w 2301876"/>
                <a:gd name="T43" fmla="*/ 660815 h 1941513"/>
                <a:gd name="T44" fmla="*/ 1388398 w 2301876"/>
                <a:gd name="T45" fmla="*/ 571451 h 1941513"/>
                <a:gd name="T46" fmla="*/ 1446031 w 2301876"/>
                <a:gd name="T47" fmla="*/ 514152 h 1941513"/>
                <a:gd name="T48" fmla="*/ 570227 w 2301876"/>
                <a:gd name="T49" fmla="*/ 477627 h 1941513"/>
                <a:gd name="T50" fmla="*/ 641756 w 2301876"/>
                <a:gd name="T51" fmla="*/ 549062 h 1941513"/>
                <a:gd name="T52" fmla="*/ 661216 w 2301876"/>
                <a:gd name="T53" fmla="*/ 657005 h 1941513"/>
                <a:gd name="T54" fmla="*/ 633078 w 2301876"/>
                <a:gd name="T55" fmla="*/ 739471 h 1941513"/>
                <a:gd name="T56" fmla="*/ 574697 w 2301876"/>
                <a:gd name="T57" fmla="*/ 792786 h 1941513"/>
                <a:gd name="T58" fmla="*/ 708552 w 2301876"/>
                <a:gd name="T59" fmla="*/ 915697 h 1941513"/>
                <a:gd name="T60" fmla="*/ 815320 w 2301876"/>
                <a:gd name="T61" fmla="*/ 1036508 h 1941513"/>
                <a:gd name="T62" fmla="*/ 222836 w 2301876"/>
                <a:gd name="T63" fmla="*/ 1047276 h 1941513"/>
                <a:gd name="T64" fmla="*/ 324870 w 2301876"/>
                <a:gd name="T65" fmla="*/ 922526 h 1941513"/>
                <a:gd name="T66" fmla="*/ 473189 w 2301876"/>
                <a:gd name="T67" fmla="*/ 794886 h 1941513"/>
                <a:gd name="T68" fmla="*/ 413493 w 2301876"/>
                <a:gd name="T69" fmla="*/ 744461 h 1941513"/>
                <a:gd name="T70" fmla="*/ 382462 w 2301876"/>
                <a:gd name="T71" fmla="*/ 663570 h 1941513"/>
                <a:gd name="T72" fmla="*/ 397978 w 2301876"/>
                <a:gd name="T73" fmla="*/ 556154 h 1941513"/>
                <a:gd name="T74" fmla="*/ 466878 w 2301876"/>
                <a:gd name="T75" fmla="*/ 480778 h 1941513"/>
                <a:gd name="T76" fmla="*/ 140242 w 2301876"/>
                <a:gd name="T77" fmla="*/ 134558 h 1941513"/>
                <a:gd name="T78" fmla="*/ 133677 w 2301876"/>
                <a:gd name="T79" fmla="*/ 1210760 h 1941513"/>
                <a:gd name="T80" fmla="*/ 198545 w 2301876"/>
                <a:gd name="T81" fmla="*/ 1290654 h 1941513"/>
                <a:gd name="T82" fmla="*/ 905010 w 2301876"/>
                <a:gd name="T83" fmla="*/ 1223901 h 1941513"/>
                <a:gd name="T84" fmla="*/ 906061 w 2301876"/>
                <a:gd name="T85" fmla="*/ 137186 h 1941513"/>
                <a:gd name="T86" fmla="*/ 1795088 w 2301876"/>
                <a:gd name="T87" fmla="*/ 130835 h 1941513"/>
                <a:gd name="T88" fmla="*/ 1869239 w 2301876"/>
                <a:gd name="T89" fmla="*/ 166040 h 1941513"/>
                <a:gd name="T90" fmla="*/ 1904211 w 2301876"/>
                <a:gd name="T91" fmla="*/ 240391 h 1941513"/>
                <a:gd name="T92" fmla="*/ 1879757 w 2301876"/>
                <a:gd name="T93" fmla="*/ 1330166 h 1941513"/>
                <a:gd name="T94" fmla="*/ 1769057 w 2301876"/>
                <a:gd name="T95" fmla="*/ 1410033 h 1941513"/>
                <a:gd name="T96" fmla="*/ 1237904 w 2301876"/>
                <a:gd name="T97" fmla="*/ 1415550 h 1941513"/>
                <a:gd name="T98" fmla="*/ 1189785 w 2301876"/>
                <a:gd name="T99" fmla="*/ 1139429 h 1941513"/>
                <a:gd name="T100" fmla="*/ 1756435 w 2301876"/>
                <a:gd name="T101" fmla="*/ 1159921 h 1941513"/>
                <a:gd name="T102" fmla="*/ 1799821 w 2301876"/>
                <a:gd name="T103" fmla="*/ 1088198 h 1941513"/>
                <a:gd name="T104" fmla="*/ 898445 w 2301876"/>
                <a:gd name="T105" fmla="*/ 262 h 1941513"/>
                <a:gd name="T106" fmla="*/ 992990 w 2301876"/>
                <a:gd name="T107" fmla="*/ 39421 h 1941513"/>
                <a:gd name="T108" fmla="*/ 1041313 w 2301876"/>
                <a:gd name="T109" fmla="*/ 129302 h 1941513"/>
                <a:gd name="T110" fmla="*/ 1017414 w 2301876"/>
                <a:gd name="T111" fmla="*/ 1483030 h 1941513"/>
                <a:gd name="T112" fmla="*/ 887939 w 2301876"/>
                <a:gd name="T113" fmla="*/ 1588417 h 1941513"/>
                <a:gd name="T114" fmla="*/ 200909 w 2301876"/>
                <a:gd name="T115" fmla="*/ 1599454 h 1941513"/>
                <a:gd name="T116" fmla="*/ 45959 w 2301876"/>
                <a:gd name="T117" fmla="*/ 1513779 h 1941513"/>
                <a:gd name="T118" fmla="*/ 0 w 2301876"/>
                <a:gd name="T119" fmla="*/ 152429 h 1941513"/>
                <a:gd name="T120" fmla="*/ 34667 w 2301876"/>
                <a:gd name="T121" fmla="*/ 55452 h 1941513"/>
                <a:gd name="T122" fmla="*/ 121596 w 2301876"/>
                <a:gd name="T123" fmla="*/ 2891 h 1941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1876" h="1941513">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rgbClr val="FFFFFF"/>
            </a:solidFill>
            <a:ln>
              <a:noFill/>
            </a:ln>
          </p:spPr>
          <p:txBody>
            <a:bodyPr anchor="ctr">
              <a:normAutofit fontScale="92500" lnSpcReduction="10000"/>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23" name="MH_Other_7"/>
            <p:cNvSpPr/>
            <p:nvPr>
              <p:custDataLst>
                <p:tags r:id="rId7"/>
              </p:custDataLst>
            </p:nvPr>
          </p:nvSpPr>
          <p:spPr>
            <a:xfrm>
              <a:off x="1567622" y="2215459"/>
              <a:ext cx="832242" cy="82991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a:p>
          </p:txBody>
        </p:sp>
        <p:cxnSp>
          <p:nvCxnSpPr>
            <p:cNvPr id="24" name="MH_Other_8"/>
            <p:cNvCxnSpPr>
              <a:stCxn id="23" idx="4"/>
            </p:cNvCxnSpPr>
            <p:nvPr>
              <p:custDataLst>
                <p:tags r:id="rId8"/>
              </p:custDataLst>
            </p:nvPr>
          </p:nvCxnSpPr>
          <p:spPr>
            <a:xfrm>
              <a:off x="1984906" y="3045370"/>
              <a:ext cx="0" cy="19325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MH_Other_9"/>
            <p:cNvSpPr/>
            <p:nvPr>
              <p:custDataLst>
                <p:tags r:id="rId9"/>
              </p:custDataLst>
            </p:nvPr>
          </p:nvSpPr>
          <p:spPr>
            <a:xfrm>
              <a:off x="1793749" y="2464899"/>
              <a:ext cx="389313" cy="363669"/>
            </a:xfrm>
            <a:custGeom>
              <a:avLst/>
              <a:gdLst/>
              <a:ahLst/>
              <a:cxnLst/>
              <a:rect l="l" t="t"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lnSpcReduction="10000"/>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26" name="MH_Other_10"/>
            <p:cNvSpPr/>
            <p:nvPr>
              <p:custDataLst>
                <p:tags r:id="rId10"/>
              </p:custDataLst>
            </p:nvPr>
          </p:nvSpPr>
          <p:spPr>
            <a:xfrm>
              <a:off x="9768823" y="2215459"/>
              <a:ext cx="832242" cy="82991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a:p>
          </p:txBody>
        </p:sp>
        <p:cxnSp>
          <p:nvCxnSpPr>
            <p:cNvPr id="27" name="MH_Other_11"/>
            <p:cNvCxnSpPr>
              <a:stCxn id="26" idx="4"/>
            </p:cNvCxnSpPr>
            <p:nvPr>
              <p:custDataLst>
                <p:tags r:id="rId11"/>
              </p:custDataLst>
            </p:nvPr>
          </p:nvCxnSpPr>
          <p:spPr>
            <a:xfrm>
              <a:off x="10183777" y="3045370"/>
              <a:ext cx="0" cy="193257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MH_Other_12"/>
            <p:cNvSpPr/>
            <p:nvPr>
              <p:custDataLst>
                <p:tags r:id="rId12"/>
              </p:custDataLst>
            </p:nvPr>
          </p:nvSpPr>
          <p:spPr bwMode="auto">
            <a:xfrm>
              <a:off x="9978632" y="2434593"/>
              <a:ext cx="368331" cy="363669"/>
            </a:xfrm>
            <a:custGeom>
              <a:avLst/>
              <a:gdLst>
                <a:gd name="T0" fmla="*/ 2147483646 w 6140"/>
                <a:gd name="T1" fmla="*/ 2147483646 h 6040"/>
                <a:gd name="T2" fmla="*/ 2147483646 w 6140"/>
                <a:gd name="T3" fmla="*/ 2147483646 h 6040"/>
                <a:gd name="T4" fmla="*/ 2147483646 w 6140"/>
                <a:gd name="T5" fmla="*/ 2147483646 h 6040"/>
                <a:gd name="T6" fmla="*/ 2147483646 w 6140"/>
                <a:gd name="T7" fmla="*/ 2147483646 h 6040"/>
                <a:gd name="T8" fmla="*/ 2147483646 w 6140"/>
                <a:gd name="T9" fmla="*/ 2147483646 h 6040"/>
                <a:gd name="T10" fmla="*/ 2147483646 w 6140"/>
                <a:gd name="T11" fmla="*/ 2147483646 h 6040"/>
                <a:gd name="T12" fmla="*/ 2147483646 w 6140"/>
                <a:gd name="T13" fmla="*/ 2147483646 h 6040"/>
                <a:gd name="T14" fmla="*/ 2147483646 w 6140"/>
                <a:gd name="T15" fmla="*/ 2147483646 h 6040"/>
                <a:gd name="T16" fmla="*/ 2147483646 w 6140"/>
                <a:gd name="T17" fmla="*/ 2147483646 h 6040"/>
                <a:gd name="T18" fmla="*/ 2147483646 w 6140"/>
                <a:gd name="T19" fmla="*/ 2147483646 h 6040"/>
                <a:gd name="T20" fmla="*/ 2147483646 w 6140"/>
                <a:gd name="T21" fmla="*/ 2147483646 h 6040"/>
                <a:gd name="T22" fmla="*/ 2147483646 w 6140"/>
                <a:gd name="T23" fmla="*/ 2147483646 h 6040"/>
                <a:gd name="T24" fmla="*/ 2147483646 w 6140"/>
                <a:gd name="T25" fmla="*/ 2147483646 h 6040"/>
                <a:gd name="T26" fmla="*/ 2147483646 w 6140"/>
                <a:gd name="T27" fmla="*/ 2147483646 h 6040"/>
                <a:gd name="T28" fmla="*/ 298699967 w 6140"/>
                <a:gd name="T29" fmla="*/ 2147483646 h 6040"/>
                <a:gd name="T30" fmla="*/ 836224881 w 6140"/>
                <a:gd name="T31" fmla="*/ 2147483646 h 6040"/>
                <a:gd name="T32" fmla="*/ 2147483646 w 6140"/>
                <a:gd name="T33" fmla="*/ 89854040 h 6040"/>
                <a:gd name="T34" fmla="*/ 2147483646 w 6140"/>
                <a:gd name="T35" fmla="*/ 1707904638 h 6040"/>
                <a:gd name="T36" fmla="*/ 2147483646 w 6140"/>
                <a:gd name="T37" fmla="*/ 2147483646 h 6040"/>
                <a:gd name="T38" fmla="*/ 2147483646 w 6140"/>
                <a:gd name="T39" fmla="*/ 2147483646 h 6040"/>
                <a:gd name="T40" fmla="*/ 2147483646 w 6140"/>
                <a:gd name="T41" fmla="*/ 2147483646 h 6040"/>
                <a:gd name="T42" fmla="*/ 2147483646 w 6140"/>
                <a:gd name="T43" fmla="*/ 2147483646 h 6040"/>
                <a:gd name="T44" fmla="*/ 2147483646 w 6140"/>
                <a:gd name="T45" fmla="*/ 2147483646 h 6040"/>
                <a:gd name="T46" fmla="*/ 2147483646 w 6140"/>
                <a:gd name="T47" fmla="*/ 2147483646 h 6040"/>
                <a:gd name="T48" fmla="*/ 2147483646 w 6140"/>
                <a:gd name="T49" fmla="*/ 2147483646 h 6040"/>
                <a:gd name="T50" fmla="*/ 2147483646 w 6140"/>
                <a:gd name="T51" fmla="*/ 2147483646 h 6040"/>
                <a:gd name="T52" fmla="*/ 2147483646 w 6140"/>
                <a:gd name="T53" fmla="*/ 2147483646 h 6040"/>
                <a:gd name="T54" fmla="*/ 2147483646 w 6140"/>
                <a:gd name="T55" fmla="*/ 2147483646 h 6040"/>
                <a:gd name="T56" fmla="*/ 2147483646 w 6140"/>
                <a:gd name="T57" fmla="*/ 2147483646 h 6040"/>
                <a:gd name="T58" fmla="*/ 2147483646 w 6140"/>
                <a:gd name="T59" fmla="*/ 2147483646 h 6040"/>
                <a:gd name="T60" fmla="*/ 2147483646 w 6140"/>
                <a:gd name="T61" fmla="*/ 2147483646 h 6040"/>
                <a:gd name="T62" fmla="*/ 2147483646 w 6140"/>
                <a:gd name="T63" fmla="*/ 2147483646 h 6040"/>
                <a:gd name="T64" fmla="*/ 2147483646 w 6140"/>
                <a:gd name="T65" fmla="*/ 2147483646 h 6040"/>
                <a:gd name="T66" fmla="*/ 2147483646 w 6140"/>
                <a:gd name="T67" fmla="*/ 2147483646 h 6040"/>
                <a:gd name="T68" fmla="*/ 2147483646 w 6140"/>
                <a:gd name="T69" fmla="*/ 2147483646 h 6040"/>
                <a:gd name="T70" fmla="*/ 2147483646 w 6140"/>
                <a:gd name="T71" fmla="*/ 2147483646 h 6040"/>
                <a:gd name="T72" fmla="*/ 2147483646 w 6140"/>
                <a:gd name="T73" fmla="*/ 2147483646 h 6040"/>
                <a:gd name="T74" fmla="*/ 2147483646 w 6140"/>
                <a:gd name="T75" fmla="*/ 2147483646 h 6040"/>
                <a:gd name="T76" fmla="*/ 2147483646 w 6140"/>
                <a:gd name="T77" fmla="*/ 2147483646 h 6040"/>
                <a:gd name="T78" fmla="*/ 2147483646 w 6140"/>
                <a:gd name="T79" fmla="*/ 2147483646 h 6040"/>
                <a:gd name="T80" fmla="*/ 2147483646 w 6140"/>
                <a:gd name="T81" fmla="*/ 2147483646 h 6040"/>
                <a:gd name="T82" fmla="*/ 2147483646 w 6140"/>
                <a:gd name="T83" fmla="*/ 2147483646 h 6040"/>
                <a:gd name="T84" fmla="*/ 2147483646 w 6140"/>
                <a:gd name="T85" fmla="*/ 2147483646 h 6040"/>
                <a:gd name="T86" fmla="*/ 2147483646 w 6140"/>
                <a:gd name="T87" fmla="*/ 2147483646 h 6040"/>
                <a:gd name="T88" fmla="*/ 2147483646 w 6140"/>
                <a:gd name="T89" fmla="*/ 2147483646 h 6040"/>
                <a:gd name="T90" fmla="*/ 2147483646 w 6140"/>
                <a:gd name="T91" fmla="*/ 2147483646 h 6040"/>
                <a:gd name="T92" fmla="*/ 2147483646 w 6140"/>
                <a:gd name="T93" fmla="*/ 2147483646 h 6040"/>
                <a:gd name="T94" fmla="*/ 2147483646 w 6140"/>
                <a:gd name="T95" fmla="*/ 2147483646 h 6040"/>
                <a:gd name="T96" fmla="*/ 2147483646 w 6140"/>
                <a:gd name="T97" fmla="*/ 2147483646 h 6040"/>
                <a:gd name="T98" fmla="*/ 2147483646 w 6140"/>
                <a:gd name="T99" fmla="*/ 2147483646 h 6040"/>
                <a:gd name="T100" fmla="*/ 2147483646 w 6140"/>
                <a:gd name="T101" fmla="*/ 2147483646 h 6040"/>
                <a:gd name="T102" fmla="*/ 2147483646 w 6140"/>
                <a:gd name="T103" fmla="*/ 2147483646 h 6040"/>
                <a:gd name="T104" fmla="*/ 2147483646 w 6140"/>
                <a:gd name="T105" fmla="*/ 2147483646 h 6040"/>
                <a:gd name="T106" fmla="*/ 2147483646 w 6140"/>
                <a:gd name="T107" fmla="*/ 2147483646 h 6040"/>
                <a:gd name="T108" fmla="*/ 2147483646 w 6140"/>
                <a:gd name="T109" fmla="*/ 2147483646 h 6040"/>
                <a:gd name="T110" fmla="*/ 2147483646 w 6140"/>
                <a:gd name="T111" fmla="*/ 2147483646 h 6040"/>
                <a:gd name="T112" fmla="*/ 2147483646 w 6140"/>
                <a:gd name="T113" fmla="*/ 2147483646 h 6040"/>
                <a:gd name="T114" fmla="*/ 2147483646 w 6140"/>
                <a:gd name="T115" fmla="*/ 2147483646 h 6040"/>
                <a:gd name="T116" fmla="*/ 2147483646 w 6140"/>
                <a:gd name="T117" fmla="*/ 2147483646 h 6040"/>
                <a:gd name="T118" fmla="*/ 2147483646 w 6140"/>
                <a:gd name="T119" fmla="*/ 2147483646 h 604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6140" h="6040">
                  <a:moveTo>
                    <a:pt x="3011" y="554"/>
                  </a:moveTo>
                  <a:lnTo>
                    <a:pt x="5433" y="554"/>
                  </a:lnTo>
                  <a:lnTo>
                    <a:pt x="5469" y="555"/>
                  </a:lnTo>
                  <a:lnTo>
                    <a:pt x="5505" y="557"/>
                  </a:lnTo>
                  <a:lnTo>
                    <a:pt x="5540" y="562"/>
                  </a:lnTo>
                  <a:lnTo>
                    <a:pt x="5575" y="567"/>
                  </a:lnTo>
                  <a:lnTo>
                    <a:pt x="5608" y="576"/>
                  </a:lnTo>
                  <a:lnTo>
                    <a:pt x="5642" y="586"/>
                  </a:lnTo>
                  <a:lnTo>
                    <a:pt x="5676" y="597"/>
                  </a:lnTo>
                  <a:lnTo>
                    <a:pt x="5707" y="609"/>
                  </a:lnTo>
                  <a:lnTo>
                    <a:pt x="5738" y="623"/>
                  </a:lnTo>
                  <a:lnTo>
                    <a:pt x="5768" y="639"/>
                  </a:lnTo>
                  <a:lnTo>
                    <a:pt x="5799" y="656"/>
                  </a:lnTo>
                  <a:lnTo>
                    <a:pt x="5828" y="674"/>
                  </a:lnTo>
                  <a:lnTo>
                    <a:pt x="5854" y="694"/>
                  </a:lnTo>
                  <a:lnTo>
                    <a:pt x="5881" y="716"/>
                  </a:lnTo>
                  <a:lnTo>
                    <a:pt x="5908" y="738"/>
                  </a:lnTo>
                  <a:lnTo>
                    <a:pt x="5932" y="761"/>
                  </a:lnTo>
                  <a:lnTo>
                    <a:pt x="5955" y="786"/>
                  </a:lnTo>
                  <a:lnTo>
                    <a:pt x="5977" y="811"/>
                  </a:lnTo>
                  <a:lnTo>
                    <a:pt x="5998" y="838"/>
                  </a:lnTo>
                  <a:lnTo>
                    <a:pt x="6018" y="866"/>
                  </a:lnTo>
                  <a:lnTo>
                    <a:pt x="6037" y="895"/>
                  </a:lnTo>
                  <a:lnTo>
                    <a:pt x="6054" y="924"/>
                  </a:lnTo>
                  <a:lnTo>
                    <a:pt x="6069" y="955"/>
                  </a:lnTo>
                  <a:lnTo>
                    <a:pt x="6084" y="987"/>
                  </a:lnTo>
                  <a:lnTo>
                    <a:pt x="6097" y="1018"/>
                  </a:lnTo>
                  <a:lnTo>
                    <a:pt x="6107" y="1051"/>
                  </a:lnTo>
                  <a:lnTo>
                    <a:pt x="6117" y="1084"/>
                  </a:lnTo>
                  <a:lnTo>
                    <a:pt x="6125" y="1119"/>
                  </a:lnTo>
                  <a:lnTo>
                    <a:pt x="6132" y="1154"/>
                  </a:lnTo>
                  <a:lnTo>
                    <a:pt x="6136" y="1189"/>
                  </a:lnTo>
                  <a:lnTo>
                    <a:pt x="6139" y="1225"/>
                  </a:lnTo>
                  <a:lnTo>
                    <a:pt x="6140" y="1261"/>
                  </a:lnTo>
                  <a:lnTo>
                    <a:pt x="6140" y="5331"/>
                  </a:lnTo>
                  <a:lnTo>
                    <a:pt x="6139" y="5369"/>
                  </a:lnTo>
                  <a:lnTo>
                    <a:pt x="6136" y="5405"/>
                  </a:lnTo>
                  <a:lnTo>
                    <a:pt x="6132" y="5439"/>
                  </a:lnTo>
                  <a:lnTo>
                    <a:pt x="6125" y="5474"/>
                  </a:lnTo>
                  <a:lnTo>
                    <a:pt x="6117" y="5508"/>
                  </a:lnTo>
                  <a:lnTo>
                    <a:pt x="6107" y="5542"/>
                  </a:lnTo>
                  <a:lnTo>
                    <a:pt x="6097" y="5574"/>
                  </a:lnTo>
                  <a:lnTo>
                    <a:pt x="6084" y="5607"/>
                  </a:lnTo>
                  <a:lnTo>
                    <a:pt x="6069" y="5638"/>
                  </a:lnTo>
                  <a:lnTo>
                    <a:pt x="6054" y="5668"/>
                  </a:lnTo>
                  <a:lnTo>
                    <a:pt x="6037" y="5698"/>
                  </a:lnTo>
                  <a:lnTo>
                    <a:pt x="6018" y="5726"/>
                  </a:lnTo>
                  <a:lnTo>
                    <a:pt x="5998" y="5754"/>
                  </a:lnTo>
                  <a:lnTo>
                    <a:pt x="5977" y="5781"/>
                  </a:lnTo>
                  <a:lnTo>
                    <a:pt x="5955" y="5806"/>
                  </a:lnTo>
                  <a:lnTo>
                    <a:pt x="5932" y="5832"/>
                  </a:lnTo>
                  <a:lnTo>
                    <a:pt x="5908" y="5855"/>
                  </a:lnTo>
                  <a:lnTo>
                    <a:pt x="5881" y="5877"/>
                  </a:lnTo>
                  <a:lnTo>
                    <a:pt x="5854" y="5898"/>
                  </a:lnTo>
                  <a:lnTo>
                    <a:pt x="5828" y="5918"/>
                  </a:lnTo>
                  <a:lnTo>
                    <a:pt x="5799" y="5936"/>
                  </a:lnTo>
                  <a:lnTo>
                    <a:pt x="5768" y="5954"/>
                  </a:lnTo>
                  <a:lnTo>
                    <a:pt x="5738" y="5969"/>
                  </a:lnTo>
                  <a:lnTo>
                    <a:pt x="5707" y="5983"/>
                  </a:lnTo>
                  <a:lnTo>
                    <a:pt x="5676" y="5996"/>
                  </a:lnTo>
                  <a:lnTo>
                    <a:pt x="5642" y="6007"/>
                  </a:lnTo>
                  <a:lnTo>
                    <a:pt x="5608" y="6016"/>
                  </a:lnTo>
                  <a:lnTo>
                    <a:pt x="5575" y="6025"/>
                  </a:lnTo>
                  <a:lnTo>
                    <a:pt x="5540" y="6030"/>
                  </a:lnTo>
                  <a:lnTo>
                    <a:pt x="5505" y="6035"/>
                  </a:lnTo>
                  <a:lnTo>
                    <a:pt x="5469" y="6039"/>
                  </a:lnTo>
                  <a:lnTo>
                    <a:pt x="5433" y="6040"/>
                  </a:lnTo>
                  <a:lnTo>
                    <a:pt x="3011" y="6040"/>
                  </a:lnTo>
                  <a:lnTo>
                    <a:pt x="2981" y="6039"/>
                  </a:lnTo>
                  <a:lnTo>
                    <a:pt x="2951" y="6036"/>
                  </a:lnTo>
                  <a:lnTo>
                    <a:pt x="2921" y="6033"/>
                  </a:lnTo>
                  <a:lnTo>
                    <a:pt x="2892" y="6029"/>
                  </a:lnTo>
                  <a:lnTo>
                    <a:pt x="2863" y="6023"/>
                  </a:lnTo>
                  <a:lnTo>
                    <a:pt x="2834" y="6016"/>
                  </a:lnTo>
                  <a:lnTo>
                    <a:pt x="2806" y="6008"/>
                  </a:lnTo>
                  <a:lnTo>
                    <a:pt x="2778" y="5999"/>
                  </a:lnTo>
                  <a:lnTo>
                    <a:pt x="2750" y="5989"/>
                  </a:lnTo>
                  <a:lnTo>
                    <a:pt x="2723" y="5978"/>
                  </a:lnTo>
                  <a:lnTo>
                    <a:pt x="2698" y="5965"/>
                  </a:lnTo>
                  <a:lnTo>
                    <a:pt x="2672" y="5951"/>
                  </a:lnTo>
                  <a:lnTo>
                    <a:pt x="2647" y="5938"/>
                  </a:lnTo>
                  <a:lnTo>
                    <a:pt x="2623" y="5922"/>
                  </a:lnTo>
                  <a:lnTo>
                    <a:pt x="2599" y="5906"/>
                  </a:lnTo>
                  <a:lnTo>
                    <a:pt x="2577" y="5889"/>
                  </a:lnTo>
                  <a:lnTo>
                    <a:pt x="2554" y="5870"/>
                  </a:lnTo>
                  <a:lnTo>
                    <a:pt x="2533" y="5852"/>
                  </a:lnTo>
                  <a:lnTo>
                    <a:pt x="2512" y="5832"/>
                  </a:lnTo>
                  <a:lnTo>
                    <a:pt x="2492" y="5811"/>
                  </a:lnTo>
                  <a:lnTo>
                    <a:pt x="2474" y="5790"/>
                  </a:lnTo>
                  <a:lnTo>
                    <a:pt x="2455" y="5768"/>
                  </a:lnTo>
                  <a:lnTo>
                    <a:pt x="2438" y="5745"/>
                  </a:lnTo>
                  <a:lnTo>
                    <a:pt x="2421" y="5722"/>
                  </a:lnTo>
                  <a:lnTo>
                    <a:pt x="2406" y="5697"/>
                  </a:lnTo>
                  <a:lnTo>
                    <a:pt x="2392" y="5672"/>
                  </a:lnTo>
                  <a:lnTo>
                    <a:pt x="2378" y="5646"/>
                  </a:lnTo>
                  <a:lnTo>
                    <a:pt x="2366" y="5621"/>
                  </a:lnTo>
                  <a:lnTo>
                    <a:pt x="2355" y="5594"/>
                  </a:lnTo>
                  <a:lnTo>
                    <a:pt x="2345" y="5567"/>
                  </a:lnTo>
                  <a:lnTo>
                    <a:pt x="2336" y="5539"/>
                  </a:lnTo>
                  <a:lnTo>
                    <a:pt x="2327" y="5510"/>
                  </a:lnTo>
                  <a:lnTo>
                    <a:pt x="2315" y="5509"/>
                  </a:lnTo>
                  <a:lnTo>
                    <a:pt x="2259" y="5501"/>
                  </a:lnTo>
                  <a:lnTo>
                    <a:pt x="2203" y="5493"/>
                  </a:lnTo>
                  <a:lnTo>
                    <a:pt x="2147" y="5484"/>
                  </a:lnTo>
                  <a:lnTo>
                    <a:pt x="2092" y="5474"/>
                  </a:lnTo>
                  <a:lnTo>
                    <a:pt x="2037" y="5463"/>
                  </a:lnTo>
                  <a:lnTo>
                    <a:pt x="1983" y="5451"/>
                  </a:lnTo>
                  <a:lnTo>
                    <a:pt x="1929" y="5439"/>
                  </a:lnTo>
                  <a:lnTo>
                    <a:pt x="1876" y="5427"/>
                  </a:lnTo>
                  <a:lnTo>
                    <a:pt x="1824" y="5413"/>
                  </a:lnTo>
                  <a:lnTo>
                    <a:pt x="1771" y="5398"/>
                  </a:lnTo>
                  <a:lnTo>
                    <a:pt x="1719" y="5383"/>
                  </a:lnTo>
                  <a:lnTo>
                    <a:pt x="1668" y="5366"/>
                  </a:lnTo>
                  <a:lnTo>
                    <a:pt x="1618" y="5350"/>
                  </a:lnTo>
                  <a:lnTo>
                    <a:pt x="1568" y="5333"/>
                  </a:lnTo>
                  <a:lnTo>
                    <a:pt x="1519" y="5314"/>
                  </a:lnTo>
                  <a:lnTo>
                    <a:pt x="1471" y="5295"/>
                  </a:lnTo>
                  <a:lnTo>
                    <a:pt x="1423" y="5276"/>
                  </a:lnTo>
                  <a:lnTo>
                    <a:pt x="1375" y="5255"/>
                  </a:lnTo>
                  <a:lnTo>
                    <a:pt x="1329" y="5234"/>
                  </a:lnTo>
                  <a:lnTo>
                    <a:pt x="1283" y="5213"/>
                  </a:lnTo>
                  <a:lnTo>
                    <a:pt x="1237" y="5190"/>
                  </a:lnTo>
                  <a:lnTo>
                    <a:pt x="1193" y="5167"/>
                  </a:lnTo>
                  <a:lnTo>
                    <a:pt x="1150" y="5143"/>
                  </a:lnTo>
                  <a:lnTo>
                    <a:pt x="1107" y="5119"/>
                  </a:lnTo>
                  <a:lnTo>
                    <a:pt x="1064" y="5093"/>
                  </a:lnTo>
                  <a:lnTo>
                    <a:pt x="1024" y="5067"/>
                  </a:lnTo>
                  <a:lnTo>
                    <a:pt x="983" y="5041"/>
                  </a:lnTo>
                  <a:lnTo>
                    <a:pt x="944" y="5013"/>
                  </a:lnTo>
                  <a:lnTo>
                    <a:pt x="905" y="4985"/>
                  </a:lnTo>
                  <a:lnTo>
                    <a:pt x="867" y="4956"/>
                  </a:lnTo>
                  <a:lnTo>
                    <a:pt x="830" y="4927"/>
                  </a:lnTo>
                  <a:lnTo>
                    <a:pt x="794" y="4897"/>
                  </a:lnTo>
                  <a:lnTo>
                    <a:pt x="757" y="4866"/>
                  </a:lnTo>
                  <a:lnTo>
                    <a:pt x="721" y="4832"/>
                  </a:lnTo>
                  <a:lnTo>
                    <a:pt x="686" y="4800"/>
                  </a:lnTo>
                  <a:lnTo>
                    <a:pt x="652" y="4765"/>
                  </a:lnTo>
                  <a:lnTo>
                    <a:pt x="620" y="4730"/>
                  </a:lnTo>
                  <a:lnTo>
                    <a:pt x="588" y="4695"/>
                  </a:lnTo>
                  <a:lnTo>
                    <a:pt x="557" y="4658"/>
                  </a:lnTo>
                  <a:lnTo>
                    <a:pt x="528" y="4622"/>
                  </a:lnTo>
                  <a:lnTo>
                    <a:pt x="500" y="4584"/>
                  </a:lnTo>
                  <a:lnTo>
                    <a:pt x="472" y="4547"/>
                  </a:lnTo>
                  <a:lnTo>
                    <a:pt x="447" y="4507"/>
                  </a:lnTo>
                  <a:lnTo>
                    <a:pt x="422" y="4468"/>
                  </a:lnTo>
                  <a:lnTo>
                    <a:pt x="398" y="4428"/>
                  </a:lnTo>
                  <a:lnTo>
                    <a:pt x="376" y="4386"/>
                  </a:lnTo>
                  <a:lnTo>
                    <a:pt x="355" y="4346"/>
                  </a:lnTo>
                  <a:lnTo>
                    <a:pt x="335" y="4304"/>
                  </a:lnTo>
                  <a:lnTo>
                    <a:pt x="317" y="4261"/>
                  </a:lnTo>
                  <a:lnTo>
                    <a:pt x="299" y="4218"/>
                  </a:lnTo>
                  <a:lnTo>
                    <a:pt x="283" y="4174"/>
                  </a:lnTo>
                  <a:lnTo>
                    <a:pt x="269" y="4130"/>
                  </a:lnTo>
                  <a:lnTo>
                    <a:pt x="255" y="4084"/>
                  </a:lnTo>
                  <a:lnTo>
                    <a:pt x="243" y="4038"/>
                  </a:lnTo>
                  <a:lnTo>
                    <a:pt x="233" y="3993"/>
                  </a:lnTo>
                  <a:lnTo>
                    <a:pt x="224" y="3945"/>
                  </a:lnTo>
                  <a:lnTo>
                    <a:pt x="217" y="3897"/>
                  </a:lnTo>
                  <a:lnTo>
                    <a:pt x="210" y="3850"/>
                  </a:lnTo>
                  <a:lnTo>
                    <a:pt x="205" y="3801"/>
                  </a:lnTo>
                  <a:lnTo>
                    <a:pt x="203" y="3752"/>
                  </a:lnTo>
                  <a:lnTo>
                    <a:pt x="201" y="3702"/>
                  </a:lnTo>
                  <a:lnTo>
                    <a:pt x="201" y="3651"/>
                  </a:lnTo>
                  <a:lnTo>
                    <a:pt x="202" y="3601"/>
                  </a:lnTo>
                  <a:lnTo>
                    <a:pt x="204" y="3549"/>
                  </a:lnTo>
                  <a:lnTo>
                    <a:pt x="209" y="3500"/>
                  </a:lnTo>
                  <a:lnTo>
                    <a:pt x="216" y="3445"/>
                  </a:lnTo>
                  <a:lnTo>
                    <a:pt x="221" y="3403"/>
                  </a:lnTo>
                  <a:lnTo>
                    <a:pt x="228" y="3360"/>
                  </a:lnTo>
                  <a:lnTo>
                    <a:pt x="235" y="3317"/>
                  </a:lnTo>
                  <a:lnTo>
                    <a:pt x="245" y="3274"/>
                  </a:lnTo>
                  <a:lnTo>
                    <a:pt x="255" y="3231"/>
                  </a:lnTo>
                  <a:lnTo>
                    <a:pt x="267" y="3187"/>
                  </a:lnTo>
                  <a:lnTo>
                    <a:pt x="278" y="3143"/>
                  </a:lnTo>
                  <a:lnTo>
                    <a:pt x="292" y="3099"/>
                  </a:lnTo>
                  <a:lnTo>
                    <a:pt x="306" y="3053"/>
                  </a:lnTo>
                  <a:lnTo>
                    <a:pt x="322" y="3009"/>
                  </a:lnTo>
                  <a:lnTo>
                    <a:pt x="339" y="2964"/>
                  </a:lnTo>
                  <a:lnTo>
                    <a:pt x="356" y="2919"/>
                  </a:lnTo>
                  <a:lnTo>
                    <a:pt x="376" y="2872"/>
                  </a:lnTo>
                  <a:lnTo>
                    <a:pt x="396" y="2826"/>
                  </a:lnTo>
                  <a:lnTo>
                    <a:pt x="416" y="2779"/>
                  </a:lnTo>
                  <a:lnTo>
                    <a:pt x="440" y="2733"/>
                  </a:lnTo>
                  <a:lnTo>
                    <a:pt x="398" y="2695"/>
                  </a:lnTo>
                  <a:lnTo>
                    <a:pt x="357" y="2654"/>
                  </a:lnTo>
                  <a:lnTo>
                    <a:pt x="319" y="2614"/>
                  </a:lnTo>
                  <a:lnTo>
                    <a:pt x="282" y="2573"/>
                  </a:lnTo>
                  <a:lnTo>
                    <a:pt x="247" y="2531"/>
                  </a:lnTo>
                  <a:lnTo>
                    <a:pt x="214" y="2489"/>
                  </a:lnTo>
                  <a:lnTo>
                    <a:pt x="184" y="2445"/>
                  </a:lnTo>
                  <a:lnTo>
                    <a:pt x="155" y="2401"/>
                  </a:lnTo>
                  <a:lnTo>
                    <a:pt x="129" y="2356"/>
                  </a:lnTo>
                  <a:lnTo>
                    <a:pt x="104" y="2310"/>
                  </a:lnTo>
                  <a:lnTo>
                    <a:pt x="82" y="2263"/>
                  </a:lnTo>
                  <a:lnTo>
                    <a:pt x="62" y="2215"/>
                  </a:lnTo>
                  <a:lnTo>
                    <a:pt x="46" y="2165"/>
                  </a:lnTo>
                  <a:lnTo>
                    <a:pt x="38" y="2141"/>
                  </a:lnTo>
                  <a:lnTo>
                    <a:pt x="31" y="2115"/>
                  </a:lnTo>
                  <a:lnTo>
                    <a:pt x="25" y="2090"/>
                  </a:lnTo>
                  <a:lnTo>
                    <a:pt x="19" y="2064"/>
                  </a:lnTo>
                  <a:lnTo>
                    <a:pt x="14" y="2037"/>
                  </a:lnTo>
                  <a:lnTo>
                    <a:pt x="10" y="2011"/>
                  </a:lnTo>
                  <a:lnTo>
                    <a:pt x="7" y="1984"/>
                  </a:lnTo>
                  <a:lnTo>
                    <a:pt x="3" y="1957"/>
                  </a:lnTo>
                  <a:lnTo>
                    <a:pt x="1" y="1929"/>
                  </a:lnTo>
                  <a:lnTo>
                    <a:pt x="0" y="1902"/>
                  </a:lnTo>
                  <a:lnTo>
                    <a:pt x="0" y="1874"/>
                  </a:lnTo>
                  <a:lnTo>
                    <a:pt x="0" y="1846"/>
                  </a:lnTo>
                  <a:lnTo>
                    <a:pt x="0" y="1817"/>
                  </a:lnTo>
                  <a:lnTo>
                    <a:pt x="2" y="1788"/>
                  </a:lnTo>
                  <a:lnTo>
                    <a:pt x="4" y="1758"/>
                  </a:lnTo>
                  <a:lnTo>
                    <a:pt x="7" y="1729"/>
                  </a:lnTo>
                  <a:lnTo>
                    <a:pt x="11" y="1698"/>
                  </a:lnTo>
                  <a:lnTo>
                    <a:pt x="16" y="1667"/>
                  </a:lnTo>
                  <a:lnTo>
                    <a:pt x="21" y="1637"/>
                  </a:lnTo>
                  <a:lnTo>
                    <a:pt x="28" y="1606"/>
                  </a:lnTo>
                  <a:lnTo>
                    <a:pt x="35" y="1573"/>
                  </a:lnTo>
                  <a:lnTo>
                    <a:pt x="43" y="1542"/>
                  </a:lnTo>
                  <a:lnTo>
                    <a:pt x="51" y="1509"/>
                  </a:lnTo>
                  <a:lnTo>
                    <a:pt x="61" y="1475"/>
                  </a:lnTo>
                  <a:lnTo>
                    <a:pt x="72" y="1443"/>
                  </a:lnTo>
                  <a:lnTo>
                    <a:pt x="83" y="1409"/>
                  </a:lnTo>
                  <a:lnTo>
                    <a:pt x="109" y="1340"/>
                  </a:lnTo>
                  <a:lnTo>
                    <a:pt x="138" y="1270"/>
                  </a:lnTo>
                  <a:lnTo>
                    <a:pt x="170" y="1198"/>
                  </a:lnTo>
                  <a:lnTo>
                    <a:pt x="207" y="1124"/>
                  </a:lnTo>
                  <a:lnTo>
                    <a:pt x="247" y="1048"/>
                  </a:lnTo>
                  <a:lnTo>
                    <a:pt x="291" y="970"/>
                  </a:lnTo>
                  <a:lnTo>
                    <a:pt x="232" y="930"/>
                  </a:lnTo>
                  <a:lnTo>
                    <a:pt x="966" y="3"/>
                  </a:lnTo>
                  <a:lnTo>
                    <a:pt x="977" y="2"/>
                  </a:lnTo>
                  <a:lnTo>
                    <a:pt x="1011" y="1"/>
                  </a:lnTo>
                  <a:lnTo>
                    <a:pt x="1062" y="0"/>
                  </a:lnTo>
                  <a:lnTo>
                    <a:pt x="1092" y="1"/>
                  </a:lnTo>
                  <a:lnTo>
                    <a:pt x="1126" y="2"/>
                  </a:lnTo>
                  <a:lnTo>
                    <a:pt x="1161" y="4"/>
                  </a:lnTo>
                  <a:lnTo>
                    <a:pt x="1198" y="9"/>
                  </a:lnTo>
                  <a:lnTo>
                    <a:pt x="1236" y="14"/>
                  </a:lnTo>
                  <a:lnTo>
                    <a:pt x="1276" y="22"/>
                  </a:lnTo>
                  <a:lnTo>
                    <a:pt x="1314" y="31"/>
                  </a:lnTo>
                  <a:lnTo>
                    <a:pt x="1352" y="43"/>
                  </a:lnTo>
                  <a:lnTo>
                    <a:pt x="1372" y="48"/>
                  </a:lnTo>
                  <a:lnTo>
                    <a:pt x="1390" y="57"/>
                  </a:lnTo>
                  <a:lnTo>
                    <a:pt x="1408" y="65"/>
                  </a:lnTo>
                  <a:lnTo>
                    <a:pt x="1426" y="73"/>
                  </a:lnTo>
                  <a:lnTo>
                    <a:pt x="1461" y="93"/>
                  </a:lnTo>
                  <a:lnTo>
                    <a:pt x="1495" y="114"/>
                  </a:lnTo>
                  <a:lnTo>
                    <a:pt x="1527" y="136"/>
                  </a:lnTo>
                  <a:lnTo>
                    <a:pt x="1559" y="159"/>
                  </a:lnTo>
                  <a:lnTo>
                    <a:pt x="1588" y="182"/>
                  </a:lnTo>
                  <a:lnTo>
                    <a:pt x="1616" y="205"/>
                  </a:lnTo>
                  <a:lnTo>
                    <a:pt x="1642" y="230"/>
                  </a:lnTo>
                  <a:lnTo>
                    <a:pt x="1666" y="252"/>
                  </a:lnTo>
                  <a:lnTo>
                    <a:pt x="1707" y="293"/>
                  </a:lnTo>
                  <a:lnTo>
                    <a:pt x="1739" y="327"/>
                  </a:lnTo>
                  <a:lnTo>
                    <a:pt x="1759" y="350"/>
                  </a:lnTo>
                  <a:lnTo>
                    <a:pt x="1765" y="359"/>
                  </a:lnTo>
                  <a:lnTo>
                    <a:pt x="1153" y="1011"/>
                  </a:lnTo>
                  <a:lnTo>
                    <a:pt x="985" y="843"/>
                  </a:lnTo>
                  <a:lnTo>
                    <a:pt x="714" y="1251"/>
                  </a:lnTo>
                  <a:lnTo>
                    <a:pt x="630" y="1196"/>
                  </a:lnTo>
                  <a:lnTo>
                    <a:pt x="603" y="1246"/>
                  </a:lnTo>
                  <a:lnTo>
                    <a:pt x="578" y="1294"/>
                  </a:lnTo>
                  <a:lnTo>
                    <a:pt x="556" y="1342"/>
                  </a:lnTo>
                  <a:lnTo>
                    <a:pt x="535" y="1390"/>
                  </a:lnTo>
                  <a:lnTo>
                    <a:pt x="516" y="1435"/>
                  </a:lnTo>
                  <a:lnTo>
                    <a:pt x="500" y="1480"/>
                  </a:lnTo>
                  <a:lnTo>
                    <a:pt x="485" y="1524"/>
                  </a:lnTo>
                  <a:lnTo>
                    <a:pt x="472" y="1567"/>
                  </a:lnTo>
                  <a:lnTo>
                    <a:pt x="462" y="1609"/>
                  </a:lnTo>
                  <a:lnTo>
                    <a:pt x="452" y="1650"/>
                  </a:lnTo>
                  <a:lnTo>
                    <a:pt x="445" y="1690"/>
                  </a:lnTo>
                  <a:lnTo>
                    <a:pt x="440" y="1729"/>
                  </a:lnTo>
                  <a:lnTo>
                    <a:pt x="436" y="1768"/>
                  </a:lnTo>
                  <a:lnTo>
                    <a:pt x="435" y="1805"/>
                  </a:lnTo>
                  <a:lnTo>
                    <a:pt x="434" y="1842"/>
                  </a:lnTo>
                  <a:lnTo>
                    <a:pt x="436" y="1878"/>
                  </a:lnTo>
                  <a:lnTo>
                    <a:pt x="439" y="1913"/>
                  </a:lnTo>
                  <a:lnTo>
                    <a:pt x="443" y="1948"/>
                  </a:lnTo>
                  <a:lnTo>
                    <a:pt x="450" y="1982"/>
                  </a:lnTo>
                  <a:lnTo>
                    <a:pt x="457" y="2014"/>
                  </a:lnTo>
                  <a:lnTo>
                    <a:pt x="466" y="2047"/>
                  </a:lnTo>
                  <a:lnTo>
                    <a:pt x="477" y="2079"/>
                  </a:lnTo>
                  <a:lnTo>
                    <a:pt x="488" y="2111"/>
                  </a:lnTo>
                  <a:lnTo>
                    <a:pt x="502" y="2141"/>
                  </a:lnTo>
                  <a:lnTo>
                    <a:pt x="516" y="2171"/>
                  </a:lnTo>
                  <a:lnTo>
                    <a:pt x="533" y="2200"/>
                  </a:lnTo>
                  <a:lnTo>
                    <a:pt x="550" y="2229"/>
                  </a:lnTo>
                  <a:lnTo>
                    <a:pt x="569" y="2257"/>
                  </a:lnTo>
                  <a:lnTo>
                    <a:pt x="587" y="2285"/>
                  </a:lnTo>
                  <a:lnTo>
                    <a:pt x="608" y="2313"/>
                  </a:lnTo>
                  <a:lnTo>
                    <a:pt x="630" y="2339"/>
                  </a:lnTo>
                  <a:lnTo>
                    <a:pt x="652" y="2366"/>
                  </a:lnTo>
                  <a:lnTo>
                    <a:pt x="682" y="2322"/>
                  </a:lnTo>
                  <a:lnTo>
                    <a:pt x="713" y="2278"/>
                  </a:lnTo>
                  <a:lnTo>
                    <a:pt x="745" y="2234"/>
                  </a:lnTo>
                  <a:lnTo>
                    <a:pt x="778" y="2188"/>
                  </a:lnTo>
                  <a:lnTo>
                    <a:pt x="811" y="2144"/>
                  </a:lnTo>
                  <a:lnTo>
                    <a:pt x="846" y="2099"/>
                  </a:lnTo>
                  <a:lnTo>
                    <a:pt x="883" y="2054"/>
                  </a:lnTo>
                  <a:lnTo>
                    <a:pt x="920" y="2007"/>
                  </a:lnTo>
                  <a:lnTo>
                    <a:pt x="957" y="1962"/>
                  </a:lnTo>
                  <a:lnTo>
                    <a:pt x="997" y="1916"/>
                  </a:lnTo>
                  <a:lnTo>
                    <a:pt x="1038" y="1870"/>
                  </a:lnTo>
                  <a:lnTo>
                    <a:pt x="1079" y="1824"/>
                  </a:lnTo>
                  <a:lnTo>
                    <a:pt x="1166" y="1730"/>
                  </a:lnTo>
                  <a:lnTo>
                    <a:pt x="1257" y="1636"/>
                  </a:lnTo>
                  <a:lnTo>
                    <a:pt x="1247" y="1611"/>
                  </a:lnTo>
                  <a:lnTo>
                    <a:pt x="1237" y="1586"/>
                  </a:lnTo>
                  <a:lnTo>
                    <a:pt x="1230" y="1560"/>
                  </a:lnTo>
                  <a:lnTo>
                    <a:pt x="1223" y="1534"/>
                  </a:lnTo>
                  <a:lnTo>
                    <a:pt x="1219" y="1507"/>
                  </a:lnTo>
                  <a:lnTo>
                    <a:pt x="1215" y="1479"/>
                  </a:lnTo>
                  <a:lnTo>
                    <a:pt x="1213" y="1451"/>
                  </a:lnTo>
                  <a:lnTo>
                    <a:pt x="1212" y="1423"/>
                  </a:lnTo>
                  <a:lnTo>
                    <a:pt x="1213" y="1397"/>
                  </a:lnTo>
                  <a:lnTo>
                    <a:pt x="1214" y="1370"/>
                  </a:lnTo>
                  <a:lnTo>
                    <a:pt x="1218" y="1344"/>
                  </a:lnTo>
                  <a:lnTo>
                    <a:pt x="1222" y="1319"/>
                  </a:lnTo>
                  <a:lnTo>
                    <a:pt x="1228" y="1293"/>
                  </a:lnTo>
                  <a:lnTo>
                    <a:pt x="1235" y="1269"/>
                  </a:lnTo>
                  <a:lnTo>
                    <a:pt x="1243" y="1244"/>
                  </a:lnTo>
                  <a:lnTo>
                    <a:pt x="1252" y="1221"/>
                  </a:lnTo>
                  <a:lnTo>
                    <a:pt x="1263" y="1198"/>
                  </a:lnTo>
                  <a:lnTo>
                    <a:pt x="1274" y="1175"/>
                  </a:lnTo>
                  <a:lnTo>
                    <a:pt x="1287" y="1154"/>
                  </a:lnTo>
                  <a:lnTo>
                    <a:pt x="1301" y="1132"/>
                  </a:lnTo>
                  <a:lnTo>
                    <a:pt x="1315" y="1112"/>
                  </a:lnTo>
                  <a:lnTo>
                    <a:pt x="1331" y="1092"/>
                  </a:lnTo>
                  <a:lnTo>
                    <a:pt x="1348" y="1073"/>
                  </a:lnTo>
                  <a:lnTo>
                    <a:pt x="1365" y="1055"/>
                  </a:lnTo>
                  <a:lnTo>
                    <a:pt x="1365" y="1054"/>
                  </a:lnTo>
                  <a:lnTo>
                    <a:pt x="1384" y="1037"/>
                  </a:lnTo>
                  <a:lnTo>
                    <a:pt x="1402" y="1020"/>
                  </a:lnTo>
                  <a:lnTo>
                    <a:pt x="1422" y="1005"/>
                  </a:lnTo>
                  <a:lnTo>
                    <a:pt x="1443" y="990"/>
                  </a:lnTo>
                  <a:lnTo>
                    <a:pt x="1464" y="977"/>
                  </a:lnTo>
                  <a:lnTo>
                    <a:pt x="1486" y="965"/>
                  </a:lnTo>
                  <a:lnTo>
                    <a:pt x="1508" y="953"/>
                  </a:lnTo>
                  <a:lnTo>
                    <a:pt x="1531" y="943"/>
                  </a:lnTo>
                  <a:lnTo>
                    <a:pt x="1554" y="933"/>
                  </a:lnTo>
                  <a:lnTo>
                    <a:pt x="1579" y="925"/>
                  </a:lnTo>
                  <a:lnTo>
                    <a:pt x="1603" y="918"/>
                  </a:lnTo>
                  <a:lnTo>
                    <a:pt x="1628" y="912"/>
                  </a:lnTo>
                  <a:lnTo>
                    <a:pt x="1654" y="908"/>
                  </a:lnTo>
                  <a:lnTo>
                    <a:pt x="1681" y="904"/>
                  </a:lnTo>
                  <a:lnTo>
                    <a:pt x="1706" y="902"/>
                  </a:lnTo>
                  <a:lnTo>
                    <a:pt x="1733" y="902"/>
                  </a:lnTo>
                  <a:lnTo>
                    <a:pt x="1760" y="902"/>
                  </a:lnTo>
                  <a:lnTo>
                    <a:pt x="1786" y="904"/>
                  </a:lnTo>
                  <a:lnTo>
                    <a:pt x="1813" y="908"/>
                  </a:lnTo>
                  <a:lnTo>
                    <a:pt x="1839" y="912"/>
                  </a:lnTo>
                  <a:lnTo>
                    <a:pt x="1863" y="918"/>
                  </a:lnTo>
                  <a:lnTo>
                    <a:pt x="1889" y="925"/>
                  </a:lnTo>
                  <a:lnTo>
                    <a:pt x="1913" y="933"/>
                  </a:lnTo>
                  <a:lnTo>
                    <a:pt x="1936" y="943"/>
                  </a:lnTo>
                  <a:lnTo>
                    <a:pt x="1959" y="953"/>
                  </a:lnTo>
                  <a:lnTo>
                    <a:pt x="1981" y="965"/>
                  </a:lnTo>
                  <a:lnTo>
                    <a:pt x="2003" y="977"/>
                  </a:lnTo>
                  <a:lnTo>
                    <a:pt x="2024" y="990"/>
                  </a:lnTo>
                  <a:lnTo>
                    <a:pt x="2045" y="1005"/>
                  </a:lnTo>
                  <a:lnTo>
                    <a:pt x="2065" y="1020"/>
                  </a:lnTo>
                  <a:lnTo>
                    <a:pt x="2084" y="1037"/>
                  </a:lnTo>
                  <a:lnTo>
                    <a:pt x="2102" y="1054"/>
                  </a:lnTo>
                  <a:lnTo>
                    <a:pt x="2102" y="1055"/>
                  </a:lnTo>
                  <a:lnTo>
                    <a:pt x="2118" y="1073"/>
                  </a:lnTo>
                  <a:lnTo>
                    <a:pt x="2136" y="1091"/>
                  </a:lnTo>
                  <a:lnTo>
                    <a:pt x="2151" y="1111"/>
                  </a:lnTo>
                  <a:lnTo>
                    <a:pt x="2165" y="1132"/>
                  </a:lnTo>
                  <a:lnTo>
                    <a:pt x="2179" y="1153"/>
                  </a:lnTo>
                  <a:lnTo>
                    <a:pt x="2192" y="1175"/>
                  </a:lnTo>
                  <a:lnTo>
                    <a:pt x="2203" y="1197"/>
                  </a:lnTo>
                  <a:lnTo>
                    <a:pt x="2214" y="1220"/>
                  </a:lnTo>
                  <a:lnTo>
                    <a:pt x="2223" y="1244"/>
                  </a:lnTo>
                  <a:lnTo>
                    <a:pt x="2231" y="1269"/>
                  </a:lnTo>
                  <a:lnTo>
                    <a:pt x="2238" y="1293"/>
                  </a:lnTo>
                  <a:lnTo>
                    <a:pt x="2244" y="1319"/>
                  </a:lnTo>
                  <a:lnTo>
                    <a:pt x="2248" y="1344"/>
                  </a:lnTo>
                  <a:lnTo>
                    <a:pt x="2252" y="1370"/>
                  </a:lnTo>
                  <a:lnTo>
                    <a:pt x="2254" y="1397"/>
                  </a:lnTo>
                  <a:lnTo>
                    <a:pt x="2254" y="1423"/>
                  </a:lnTo>
                  <a:lnTo>
                    <a:pt x="2254" y="1450"/>
                  </a:lnTo>
                  <a:lnTo>
                    <a:pt x="2252" y="1477"/>
                  </a:lnTo>
                  <a:lnTo>
                    <a:pt x="2248" y="1502"/>
                  </a:lnTo>
                  <a:lnTo>
                    <a:pt x="2244" y="1528"/>
                  </a:lnTo>
                  <a:lnTo>
                    <a:pt x="2238" y="1553"/>
                  </a:lnTo>
                  <a:lnTo>
                    <a:pt x="2231" y="1578"/>
                  </a:lnTo>
                  <a:lnTo>
                    <a:pt x="2223" y="1602"/>
                  </a:lnTo>
                  <a:lnTo>
                    <a:pt x="2214" y="1626"/>
                  </a:lnTo>
                  <a:lnTo>
                    <a:pt x="2203" y="1648"/>
                  </a:lnTo>
                  <a:lnTo>
                    <a:pt x="2192" y="1672"/>
                  </a:lnTo>
                  <a:lnTo>
                    <a:pt x="2179" y="1694"/>
                  </a:lnTo>
                  <a:lnTo>
                    <a:pt x="2166" y="1715"/>
                  </a:lnTo>
                  <a:lnTo>
                    <a:pt x="2151" y="1734"/>
                  </a:lnTo>
                  <a:lnTo>
                    <a:pt x="2136" y="1754"/>
                  </a:lnTo>
                  <a:lnTo>
                    <a:pt x="2120" y="1774"/>
                  </a:lnTo>
                  <a:lnTo>
                    <a:pt x="2102" y="1791"/>
                  </a:lnTo>
                  <a:lnTo>
                    <a:pt x="2084" y="1809"/>
                  </a:lnTo>
                  <a:lnTo>
                    <a:pt x="2065" y="1825"/>
                  </a:lnTo>
                  <a:lnTo>
                    <a:pt x="2045" y="1841"/>
                  </a:lnTo>
                  <a:lnTo>
                    <a:pt x="2024" y="1855"/>
                  </a:lnTo>
                  <a:lnTo>
                    <a:pt x="2003" y="1869"/>
                  </a:lnTo>
                  <a:lnTo>
                    <a:pt x="1981" y="1882"/>
                  </a:lnTo>
                  <a:lnTo>
                    <a:pt x="1959" y="1893"/>
                  </a:lnTo>
                  <a:lnTo>
                    <a:pt x="1936" y="1904"/>
                  </a:lnTo>
                  <a:lnTo>
                    <a:pt x="1913" y="1913"/>
                  </a:lnTo>
                  <a:lnTo>
                    <a:pt x="1889" y="1921"/>
                  </a:lnTo>
                  <a:lnTo>
                    <a:pt x="1863" y="1928"/>
                  </a:lnTo>
                  <a:lnTo>
                    <a:pt x="1839" y="1934"/>
                  </a:lnTo>
                  <a:lnTo>
                    <a:pt x="1813" y="1939"/>
                  </a:lnTo>
                  <a:lnTo>
                    <a:pt x="1786" y="1942"/>
                  </a:lnTo>
                  <a:lnTo>
                    <a:pt x="1760" y="1943"/>
                  </a:lnTo>
                  <a:lnTo>
                    <a:pt x="1733" y="1945"/>
                  </a:lnTo>
                  <a:lnTo>
                    <a:pt x="1710" y="1943"/>
                  </a:lnTo>
                  <a:lnTo>
                    <a:pt x="1685" y="1942"/>
                  </a:lnTo>
                  <a:lnTo>
                    <a:pt x="1662" y="1940"/>
                  </a:lnTo>
                  <a:lnTo>
                    <a:pt x="1640" y="1936"/>
                  </a:lnTo>
                  <a:lnTo>
                    <a:pt x="1617" y="1932"/>
                  </a:lnTo>
                  <a:lnTo>
                    <a:pt x="1595" y="1926"/>
                  </a:lnTo>
                  <a:lnTo>
                    <a:pt x="1573" y="1919"/>
                  </a:lnTo>
                  <a:lnTo>
                    <a:pt x="1552" y="1912"/>
                  </a:lnTo>
                  <a:lnTo>
                    <a:pt x="1465" y="2000"/>
                  </a:lnTo>
                  <a:lnTo>
                    <a:pt x="1384" y="2089"/>
                  </a:lnTo>
                  <a:lnTo>
                    <a:pt x="1306" y="2177"/>
                  </a:lnTo>
                  <a:lnTo>
                    <a:pt x="1233" y="2263"/>
                  </a:lnTo>
                  <a:lnTo>
                    <a:pt x="1164" y="2349"/>
                  </a:lnTo>
                  <a:lnTo>
                    <a:pt x="1099" y="2433"/>
                  </a:lnTo>
                  <a:lnTo>
                    <a:pt x="1069" y="2475"/>
                  </a:lnTo>
                  <a:lnTo>
                    <a:pt x="1039" y="2517"/>
                  </a:lnTo>
                  <a:lnTo>
                    <a:pt x="1011" y="2558"/>
                  </a:lnTo>
                  <a:lnTo>
                    <a:pt x="983" y="2599"/>
                  </a:lnTo>
                  <a:lnTo>
                    <a:pt x="961" y="2633"/>
                  </a:lnTo>
                  <a:lnTo>
                    <a:pt x="1020" y="2674"/>
                  </a:lnTo>
                  <a:lnTo>
                    <a:pt x="1081" y="2714"/>
                  </a:lnTo>
                  <a:lnTo>
                    <a:pt x="1143" y="2755"/>
                  </a:lnTo>
                  <a:lnTo>
                    <a:pt x="1207" y="2796"/>
                  </a:lnTo>
                  <a:lnTo>
                    <a:pt x="1341" y="2878"/>
                  </a:lnTo>
                  <a:lnTo>
                    <a:pt x="1479" y="2962"/>
                  </a:lnTo>
                  <a:lnTo>
                    <a:pt x="1583" y="3026"/>
                  </a:lnTo>
                  <a:lnTo>
                    <a:pt x="1689" y="3089"/>
                  </a:lnTo>
                  <a:lnTo>
                    <a:pt x="1795" y="3156"/>
                  </a:lnTo>
                  <a:lnTo>
                    <a:pt x="1900" y="3223"/>
                  </a:lnTo>
                  <a:lnTo>
                    <a:pt x="2003" y="3293"/>
                  </a:lnTo>
                  <a:lnTo>
                    <a:pt x="2056" y="3329"/>
                  </a:lnTo>
                  <a:lnTo>
                    <a:pt x="2107" y="3365"/>
                  </a:lnTo>
                  <a:lnTo>
                    <a:pt x="2157" y="3402"/>
                  </a:lnTo>
                  <a:lnTo>
                    <a:pt x="2207" y="3439"/>
                  </a:lnTo>
                  <a:lnTo>
                    <a:pt x="2255" y="3477"/>
                  </a:lnTo>
                  <a:lnTo>
                    <a:pt x="2304" y="3517"/>
                  </a:lnTo>
                  <a:lnTo>
                    <a:pt x="2304" y="1261"/>
                  </a:lnTo>
                  <a:lnTo>
                    <a:pt x="2305" y="1225"/>
                  </a:lnTo>
                  <a:lnTo>
                    <a:pt x="2308" y="1189"/>
                  </a:lnTo>
                  <a:lnTo>
                    <a:pt x="2312" y="1154"/>
                  </a:lnTo>
                  <a:lnTo>
                    <a:pt x="2319" y="1119"/>
                  </a:lnTo>
                  <a:lnTo>
                    <a:pt x="2326" y="1084"/>
                  </a:lnTo>
                  <a:lnTo>
                    <a:pt x="2337" y="1051"/>
                  </a:lnTo>
                  <a:lnTo>
                    <a:pt x="2347" y="1018"/>
                  </a:lnTo>
                  <a:lnTo>
                    <a:pt x="2360" y="987"/>
                  </a:lnTo>
                  <a:lnTo>
                    <a:pt x="2374" y="955"/>
                  </a:lnTo>
                  <a:lnTo>
                    <a:pt x="2390" y="924"/>
                  </a:lnTo>
                  <a:lnTo>
                    <a:pt x="2407" y="895"/>
                  </a:lnTo>
                  <a:lnTo>
                    <a:pt x="2425" y="866"/>
                  </a:lnTo>
                  <a:lnTo>
                    <a:pt x="2445" y="838"/>
                  </a:lnTo>
                  <a:lnTo>
                    <a:pt x="2467" y="811"/>
                  </a:lnTo>
                  <a:lnTo>
                    <a:pt x="2489" y="786"/>
                  </a:lnTo>
                  <a:lnTo>
                    <a:pt x="2512" y="761"/>
                  </a:lnTo>
                  <a:lnTo>
                    <a:pt x="2536" y="738"/>
                  </a:lnTo>
                  <a:lnTo>
                    <a:pt x="2562" y="716"/>
                  </a:lnTo>
                  <a:lnTo>
                    <a:pt x="2589" y="694"/>
                  </a:lnTo>
                  <a:lnTo>
                    <a:pt x="2616" y="674"/>
                  </a:lnTo>
                  <a:lnTo>
                    <a:pt x="2645" y="656"/>
                  </a:lnTo>
                  <a:lnTo>
                    <a:pt x="2674" y="639"/>
                  </a:lnTo>
                  <a:lnTo>
                    <a:pt x="2706" y="623"/>
                  </a:lnTo>
                  <a:lnTo>
                    <a:pt x="2737" y="609"/>
                  </a:lnTo>
                  <a:lnTo>
                    <a:pt x="2769" y="597"/>
                  </a:lnTo>
                  <a:lnTo>
                    <a:pt x="2802" y="586"/>
                  </a:lnTo>
                  <a:lnTo>
                    <a:pt x="2835" y="576"/>
                  </a:lnTo>
                  <a:lnTo>
                    <a:pt x="2870" y="567"/>
                  </a:lnTo>
                  <a:lnTo>
                    <a:pt x="2904" y="562"/>
                  </a:lnTo>
                  <a:lnTo>
                    <a:pt x="2939" y="557"/>
                  </a:lnTo>
                  <a:lnTo>
                    <a:pt x="2975" y="555"/>
                  </a:lnTo>
                  <a:lnTo>
                    <a:pt x="3011" y="554"/>
                  </a:lnTo>
                  <a:close/>
                  <a:moveTo>
                    <a:pt x="1887" y="1269"/>
                  </a:moveTo>
                  <a:lnTo>
                    <a:pt x="1887" y="1269"/>
                  </a:lnTo>
                  <a:lnTo>
                    <a:pt x="1871" y="1255"/>
                  </a:lnTo>
                  <a:lnTo>
                    <a:pt x="1855" y="1242"/>
                  </a:lnTo>
                  <a:lnTo>
                    <a:pt x="1837" y="1232"/>
                  </a:lnTo>
                  <a:lnTo>
                    <a:pt x="1818" y="1222"/>
                  </a:lnTo>
                  <a:lnTo>
                    <a:pt x="1798" y="1215"/>
                  </a:lnTo>
                  <a:lnTo>
                    <a:pt x="1777" y="1210"/>
                  </a:lnTo>
                  <a:lnTo>
                    <a:pt x="1755" y="1206"/>
                  </a:lnTo>
                  <a:lnTo>
                    <a:pt x="1733" y="1205"/>
                  </a:lnTo>
                  <a:lnTo>
                    <a:pt x="1711" y="1206"/>
                  </a:lnTo>
                  <a:lnTo>
                    <a:pt x="1689" y="1210"/>
                  </a:lnTo>
                  <a:lnTo>
                    <a:pt x="1668" y="1215"/>
                  </a:lnTo>
                  <a:lnTo>
                    <a:pt x="1648" y="1222"/>
                  </a:lnTo>
                  <a:lnTo>
                    <a:pt x="1630" y="1232"/>
                  </a:lnTo>
                  <a:lnTo>
                    <a:pt x="1611" y="1242"/>
                  </a:lnTo>
                  <a:lnTo>
                    <a:pt x="1595" y="1255"/>
                  </a:lnTo>
                  <a:lnTo>
                    <a:pt x="1580" y="1269"/>
                  </a:lnTo>
                  <a:lnTo>
                    <a:pt x="1579" y="1269"/>
                  </a:lnTo>
                  <a:lnTo>
                    <a:pt x="1565" y="1284"/>
                  </a:lnTo>
                  <a:lnTo>
                    <a:pt x="1552" y="1301"/>
                  </a:lnTo>
                  <a:lnTo>
                    <a:pt x="1541" y="1319"/>
                  </a:lnTo>
                  <a:lnTo>
                    <a:pt x="1532" y="1338"/>
                  </a:lnTo>
                  <a:lnTo>
                    <a:pt x="1525" y="1358"/>
                  </a:lnTo>
                  <a:lnTo>
                    <a:pt x="1519" y="1379"/>
                  </a:lnTo>
                  <a:lnTo>
                    <a:pt x="1517" y="1401"/>
                  </a:lnTo>
                  <a:lnTo>
                    <a:pt x="1516" y="1423"/>
                  </a:lnTo>
                  <a:lnTo>
                    <a:pt x="1517" y="1445"/>
                  </a:lnTo>
                  <a:lnTo>
                    <a:pt x="1519" y="1467"/>
                  </a:lnTo>
                  <a:lnTo>
                    <a:pt x="1525" y="1488"/>
                  </a:lnTo>
                  <a:lnTo>
                    <a:pt x="1532" y="1508"/>
                  </a:lnTo>
                  <a:lnTo>
                    <a:pt x="1541" y="1527"/>
                  </a:lnTo>
                  <a:lnTo>
                    <a:pt x="1553" y="1545"/>
                  </a:lnTo>
                  <a:lnTo>
                    <a:pt x="1565" y="1561"/>
                  </a:lnTo>
                  <a:lnTo>
                    <a:pt x="1580" y="1576"/>
                  </a:lnTo>
                  <a:lnTo>
                    <a:pt x="1580" y="1578"/>
                  </a:lnTo>
                  <a:lnTo>
                    <a:pt x="1595" y="1592"/>
                  </a:lnTo>
                  <a:lnTo>
                    <a:pt x="1611" y="1604"/>
                  </a:lnTo>
                  <a:lnTo>
                    <a:pt x="1630" y="1615"/>
                  </a:lnTo>
                  <a:lnTo>
                    <a:pt x="1648" y="1624"/>
                  </a:lnTo>
                  <a:lnTo>
                    <a:pt x="1668" y="1631"/>
                  </a:lnTo>
                  <a:lnTo>
                    <a:pt x="1689" y="1637"/>
                  </a:lnTo>
                  <a:lnTo>
                    <a:pt x="1711" y="1639"/>
                  </a:lnTo>
                  <a:lnTo>
                    <a:pt x="1733" y="1640"/>
                  </a:lnTo>
                  <a:lnTo>
                    <a:pt x="1755" y="1639"/>
                  </a:lnTo>
                  <a:lnTo>
                    <a:pt x="1777" y="1637"/>
                  </a:lnTo>
                  <a:lnTo>
                    <a:pt x="1798" y="1631"/>
                  </a:lnTo>
                  <a:lnTo>
                    <a:pt x="1818" y="1624"/>
                  </a:lnTo>
                  <a:lnTo>
                    <a:pt x="1837" y="1615"/>
                  </a:lnTo>
                  <a:lnTo>
                    <a:pt x="1855" y="1603"/>
                  </a:lnTo>
                  <a:lnTo>
                    <a:pt x="1871" y="1592"/>
                  </a:lnTo>
                  <a:lnTo>
                    <a:pt x="1887" y="1576"/>
                  </a:lnTo>
                  <a:lnTo>
                    <a:pt x="1901" y="1561"/>
                  </a:lnTo>
                  <a:lnTo>
                    <a:pt x="1914" y="1545"/>
                  </a:lnTo>
                  <a:lnTo>
                    <a:pt x="1925" y="1527"/>
                  </a:lnTo>
                  <a:lnTo>
                    <a:pt x="1934" y="1508"/>
                  </a:lnTo>
                  <a:lnTo>
                    <a:pt x="1941" y="1488"/>
                  </a:lnTo>
                  <a:lnTo>
                    <a:pt x="1947" y="1467"/>
                  </a:lnTo>
                  <a:lnTo>
                    <a:pt x="1950" y="1445"/>
                  </a:lnTo>
                  <a:lnTo>
                    <a:pt x="1951" y="1423"/>
                  </a:lnTo>
                  <a:lnTo>
                    <a:pt x="1950" y="1401"/>
                  </a:lnTo>
                  <a:lnTo>
                    <a:pt x="1947" y="1379"/>
                  </a:lnTo>
                  <a:lnTo>
                    <a:pt x="1941" y="1358"/>
                  </a:lnTo>
                  <a:lnTo>
                    <a:pt x="1934" y="1338"/>
                  </a:lnTo>
                  <a:lnTo>
                    <a:pt x="1925" y="1319"/>
                  </a:lnTo>
                  <a:lnTo>
                    <a:pt x="1914" y="1301"/>
                  </a:lnTo>
                  <a:lnTo>
                    <a:pt x="1901" y="1284"/>
                  </a:lnTo>
                  <a:lnTo>
                    <a:pt x="1887" y="1269"/>
                  </a:lnTo>
                  <a:close/>
                  <a:moveTo>
                    <a:pt x="2304" y="5100"/>
                  </a:moveTo>
                  <a:lnTo>
                    <a:pt x="2304" y="4074"/>
                  </a:lnTo>
                  <a:lnTo>
                    <a:pt x="2277" y="4045"/>
                  </a:lnTo>
                  <a:lnTo>
                    <a:pt x="2251" y="4017"/>
                  </a:lnTo>
                  <a:lnTo>
                    <a:pt x="2224" y="3989"/>
                  </a:lnTo>
                  <a:lnTo>
                    <a:pt x="2195" y="3961"/>
                  </a:lnTo>
                  <a:lnTo>
                    <a:pt x="2138" y="3908"/>
                  </a:lnTo>
                  <a:lnTo>
                    <a:pt x="2078" y="3856"/>
                  </a:lnTo>
                  <a:lnTo>
                    <a:pt x="2016" y="3805"/>
                  </a:lnTo>
                  <a:lnTo>
                    <a:pt x="1952" y="3755"/>
                  </a:lnTo>
                  <a:lnTo>
                    <a:pt x="1887" y="3706"/>
                  </a:lnTo>
                  <a:lnTo>
                    <a:pt x="1821" y="3659"/>
                  </a:lnTo>
                  <a:lnTo>
                    <a:pt x="1754" y="3613"/>
                  </a:lnTo>
                  <a:lnTo>
                    <a:pt x="1687" y="3567"/>
                  </a:lnTo>
                  <a:lnTo>
                    <a:pt x="1617" y="3522"/>
                  </a:lnTo>
                  <a:lnTo>
                    <a:pt x="1548" y="3478"/>
                  </a:lnTo>
                  <a:lnTo>
                    <a:pt x="1409" y="3392"/>
                  </a:lnTo>
                  <a:lnTo>
                    <a:pt x="1270" y="3308"/>
                  </a:lnTo>
                  <a:lnTo>
                    <a:pt x="1140" y="3230"/>
                  </a:lnTo>
                  <a:lnTo>
                    <a:pt x="1012" y="3151"/>
                  </a:lnTo>
                  <a:lnTo>
                    <a:pt x="949" y="3111"/>
                  </a:lnTo>
                  <a:lnTo>
                    <a:pt x="888" y="3071"/>
                  </a:lnTo>
                  <a:lnTo>
                    <a:pt x="826" y="3030"/>
                  </a:lnTo>
                  <a:lnTo>
                    <a:pt x="765" y="2988"/>
                  </a:lnTo>
                  <a:lnTo>
                    <a:pt x="737" y="3056"/>
                  </a:lnTo>
                  <a:lnTo>
                    <a:pt x="710" y="3122"/>
                  </a:lnTo>
                  <a:lnTo>
                    <a:pt x="687" y="3186"/>
                  </a:lnTo>
                  <a:lnTo>
                    <a:pt x="667" y="3250"/>
                  </a:lnTo>
                  <a:lnTo>
                    <a:pt x="650" y="3313"/>
                  </a:lnTo>
                  <a:lnTo>
                    <a:pt x="636" y="3375"/>
                  </a:lnTo>
                  <a:lnTo>
                    <a:pt x="624" y="3435"/>
                  </a:lnTo>
                  <a:lnTo>
                    <a:pt x="615" y="3496"/>
                  </a:lnTo>
                  <a:lnTo>
                    <a:pt x="612" y="3533"/>
                  </a:lnTo>
                  <a:lnTo>
                    <a:pt x="608" y="3577"/>
                  </a:lnTo>
                  <a:lnTo>
                    <a:pt x="606" y="3615"/>
                  </a:lnTo>
                  <a:lnTo>
                    <a:pt x="605" y="3652"/>
                  </a:lnTo>
                  <a:lnTo>
                    <a:pt x="605" y="3691"/>
                  </a:lnTo>
                  <a:lnTo>
                    <a:pt x="606" y="3728"/>
                  </a:lnTo>
                  <a:lnTo>
                    <a:pt x="609" y="3765"/>
                  </a:lnTo>
                  <a:lnTo>
                    <a:pt x="613" y="3801"/>
                  </a:lnTo>
                  <a:lnTo>
                    <a:pt x="617" y="3837"/>
                  </a:lnTo>
                  <a:lnTo>
                    <a:pt x="623" y="3873"/>
                  </a:lnTo>
                  <a:lnTo>
                    <a:pt x="630" y="3908"/>
                  </a:lnTo>
                  <a:lnTo>
                    <a:pt x="638" y="3943"/>
                  </a:lnTo>
                  <a:lnTo>
                    <a:pt x="646" y="3976"/>
                  </a:lnTo>
                  <a:lnTo>
                    <a:pt x="657" y="4010"/>
                  </a:lnTo>
                  <a:lnTo>
                    <a:pt x="668" y="4044"/>
                  </a:lnTo>
                  <a:lnTo>
                    <a:pt x="680" y="4076"/>
                  </a:lnTo>
                  <a:lnTo>
                    <a:pt x="693" y="4109"/>
                  </a:lnTo>
                  <a:lnTo>
                    <a:pt x="707" y="4141"/>
                  </a:lnTo>
                  <a:lnTo>
                    <a:pt x="722" y="4173"/>
                  </a:lnTo>
                  <a:lnTo>
                    <a:pt x="738" y="4204"/>
                  </a:lnTo>
                  <a:lnTo>
                    <a:pt x="755" y="4234"/>
                  </a:lnTo>
                  <a:lnTo>
                    <a:pt x="773" y="4264"/>
                  </a:lnTo>
                  <a:lnTo>
                    <a:pt x="791" y="4295"/>
                  </a:lnTo>
                  <a:lnTo>
                    <a:pt x="811" y="4324"/>
                  </a:lnTo>
                  <a:lnTo>
                    <a:pt x="832" y="4353"/>
                  </a:lnTo>
                  <a:lnTo>
                    <a:pt x="853" y="4380"/>
                  </a:lnTo>
                  <a:lnTo>
                    <a:pt x="875" y="4408"/>
                  </a:lnTo>
                  <a:lnTo>
                    <a:pt x="898" y="4436"/>
                  </a:lnTo>
                  <a:lnTo>
                    <a:pt x="923" y="4463"/>
                  </a:lnTo>
                  <a:lnTo>
                    <a:pt x="947" y="4488"/>
                  </a:lnTo>
                  <a:lnTo>
                    <a:pt x="973" y="4515"/>
                  </a:lnTo>
                  <a:lnTo>
                    <a:pt x="999" y="4540"/>
                  </a:lnTo>
                  <a:lnTo>
                    <a:pt x="1027" y="4565"/>
                  </a:lnTo>
                  <a:lnTo>
                    <a:pt x="1055" y="4589"/>
                  </a:lnTo>
                  <a:lnTo>
                    <a:pt x="1084" y="4614"/>
                  </a:lnTo>
                  <a:lnTo>
                    <a:pt x="1114" y="4637"/>
                  </a:lnTo>
                  <a:lnTo>
                    <a:pt x="1144" y="4660"/>
                  </a:lnTo>
                  <a:lnTo>
                    <a:pt x="1176" y="4684"/>
                  </a:lnTo>
                  <a:lnTo>
                    <a:pt x="1208" y="4706"/>
                  </a:lnTo>
                  <a:lnTo>
                    <a:pt x="1242" y="4728"/>
                  </a:lnTo>
                  <a:lnTo>
                    <a:pt x="1276" y="4749"/>
                  </a:lnTo>
                  <a:lnTo>
                    <a:pt x="1309" y="4769"/>
                  </a:lnTo>
                  <a:lnTo>
                    <a:pt x="1344" y="4789"/>
                  </a:lnTo>
                  <a:lnTo>
                    <a:pt x="1380" y="4809"/>
                  </a:lnTo>
                  <a:lnTo>
                    <a:pt x="1416" y="4829"/>
                  </a:lnTo>
                  <a:lnTo>
                    <a:pt x="1453" y="4847"/>
                  </a:lnTo>
                  <a:lnTo>
                    <a:pt x="1490" y="4865"/>
                  </a:lnTo>
                  <a:lnTo>
                    <a:pt x="1529" y="4882"/>
                  </a:lnTo>
                  <a:lnTo>
                    <a:pt x="1568" y="4899"/>
                  </a:lnTo>
                  <a:lnTo>
                    <a:pt x="1608" y="4916"/>
                  </a:lnTo>
                  <a:lnTo>
                    <a:pt x="1647" y="4931"/>
                  </a:lnTo>
                  <a:lnTo>
                    <a:pt x="1688" y="4947"/>
                  </a:lnTo>
                  <a:lnTo>
                    <a:pt x="1728" y="4961"/>
                  </a:lnTo>
                  <a:lnTo>
                    <a:pt x="1770" y="4975"/>
                  </a:lnTo>
                  <a:lnTo>
                    <a:pt x="1855" y="5002"/>
                  </a:lnTo>
                  <a:lnTo>
                    <a:pt x="1941" y="5026"/>
                  </a:lnTo>
                  <a:lnTo>
                    <a:pt x="2029" y="5048"/>
                  </a:lnTo>
                  <a:lnTo>
                    <a:pt x="2120" y="5068"/>
                  </a:lnTo>
                  <a:lnTo>
                    <a:pt x="2211" y="5085"/>
                  </a:lnTo>
                  <a:lnTo>
                    <a:pt x="2304" y="5100"/>
                  </a:lnTo>
                  <a:close/>
                  <a:moveTo>
                    <a:pt x="2991" y="1292"/>
                  </a:moveTo>
                  <a:lnTo>
                    <a:pt x="2991" y="3627"/>
                  </a:lnTo>
                  <a:lnTo>
                    <a:pt x="5477" y="3627"/>
                  </a:lnTo>
                  <a:lnTo>
                    <a:pt x="5477" y="1292"/>
                  </a:lnTo>
                  <a:lnTo>
                    <a:pt x="2991" y="1292"/>
                  </a:lnTo>
                  <a:close/>
                  <a:moveTo>
                    <a:pt x="4212" y="3997"/>
                  </a:moveTo>
                  <a:lnTo>
                    <a:pt x="4212" y="3997"/>
                  </a:lnTo>
                  <a:lnTo>
                    <a:pt x="4181" y="3998"/>
                  </a:lnTo>
                  <a:lnTo>
                    <a:pt x="4150" y="4000"/>
                  </a:lnTo>
                  <a:lnTo>
                    <a:pt x="4120" y="4003"/>
                  </a:lnTo>
                  <a:lnTo>
                    <a:pt x="4090" y="4007"/>
                  </a:lnTo>
                  <a:lnTo>
                    <a:pt x="4060" y="4012"/>
                  </a:lnTo>
                  <a:lnTo>
                    <a:pt x="4030" y="4018"/>
                  </a:lnTo>
                  <a:lnTo>
                    <a:pt x="4001" y="4026"/>
                  </a:lnTo>
                  <a:lnTo>
                    <a:pt x="3974" y="4034"/>
                  </a:lnTo>
                  <a:lnTo>
                    <a:pt x="3946" y="4044"/>
                  </a:lnTo>
                  <a:lnTo>
                    <a:pt x="3918" y="4054"/>
                  </a:lnTo>
                  <a:lnTo>
                    <a:pt x="3891" y="4066"/>
                  </a:lnTo>
                  <a:lnTo>
                    <a:pt x="3864" y="4079"/>
                  </a:lnTo>
                  <a:lnTo>
                    <a:pt x="3839" y="4091"/>
                  </a:lnTo>
                  <a:lnTo>
                    <a:pt x="3813" y="4105"/>
                  </a:lnTo>
                  <a:lnTo>
                    <a:pt x="3789" y="4120"/>
                  </a:lnTo>
                  <a:lnTo>
                    <a:pt x="3765" y="4137"/>
                  </a:lnTo>
                  <a:lnTo>
                    <a:pt x="4227" y="4599"/>
                  </a:lnTo>
                  <a:lnTo>
                    <a:pt x="4676" y="4149"/>
                  </a:lnTo>
                  <a:lnTo>
                    <a:pt x="4652" y="4132"/>
                  </a:lnTo>
                  <a:lnTo>
                    <a:pt x="4626" y="4116"/>
                  </a:lnTo>
                  <a:lnTo>
                    <a:pt x="4599" y="4100"/>
                  </a:lnTo>
                  <a:lnTo>
                    <a:pt x="4573" y="4086"/>
                  </a:lnTo>
                  <a:lnTo>
                    <a:pt x="4546" y="4072"/>
                  </a:lnTo>
                  <a:lnTo>
                    <a:pt x="4518" y="4059"/>
                  </a:lnTo>
                  <a:lnTo>
                    <a:pt x="4489" y="4048"/>
                  </a:lnTo>
                  <a:lnTo>
                    <a:pt x="4460" y="4038"/>
                  </a:lnTo>
                  <a:lnTo>
                    <a:pt x="4431" y="4029"/>
                  </a:lnTo>
                  <a:lnTo>
                    <a:pt x="4401" y="4021"/>
                  </a:lnTo>
                  <a:lnTo>
                    <a:pt x="4371" y="4014"/>
                  </a:lnTo>
                  <a:lnTo>
                    <a:pt x="4339" y="4008"/>
                  </a:lnTo>
                  <a:lnTo>
                    <a:pt x="4308" y="4003"/>
                  </a:lnTo>
                  <a:lnTo>
                    <a:pt x="4277" y="4000"/>
                  </a:lnTo>
                  <a:lnTo>
                    <a:pt x="4244" y="3998"/>
                  </a:lnTo>
                  <a:lnTo>
                    <a:pt x="4212" y="3997"/>
                  </a:lnTo>
                  <a:close/>
                  <a:moveTo>
                    <a:pt x="4858" y="4335"/>
                  </a:moveTo>
                  <a:lnTo>
                    <a:pt x="4411" y="4783"/>
                  </a:lnTo>
                  <a:lnTo>
                    <a:pt x="4859" y="5233"/>
                  </a:lnTo>
                  <a:lnTo>
                    <a:pt x="4876" y="5208"/>
                  </a:lnTo>
                  <a:lnTo>
                    <a:pt x="4891" y="5184"/>
                  </a:lnTo>
                  <a:lnTo>
                    <a:pt x="4906" y="5158"/>
                  </a:lnTo>
                  <a:lnTo>
                    <a:pt x="4919" y="5133"/>
                  </a:lnTo>
                  <a:lnTo>
                    <a:pt x="4931" y="5106"/>
                  </a:lnTo>
                  <a:lnTo>
                    <a:pt x="4943" y="5079"/>
                  </a:lnTo>
                  <a:lnTo>
                    <a:pt x="4953" y="5052"/>
                  </a:lnTo>
                  <a:lnTo>
                    <a:pt x="4963" y="5024"/>
                  </a:lnTo>
                  <a:lnTo>
                    <a:pt x="4971" y="4995"/>
                  </a:lnTo>
                  <a:lnTo>
                    <a:pt x="4978" y="4967"/>
                  </a:lnTo>
                  <a:lnTo>
                    <a:pt x="4985" y="4937"/>
                  </a:lnTo>
                  <a:lnTo>
                    <a:pt x="4989" y="4908"/>
                  </a:lnTo>
                  <a:lnTo>
                    <a:pt x="4994" y="4877"/>
                  </a:lnTo>
                  <a:lnTo>
                    <a:pt x="4996" y="4847"/>
                  </a:lnTo>
                  <a:lnTo>
                    <a:pt x="4999" y="4816"/>
                  </a:lnTo>
                  <a:lnTo>
                    <a:pt x="5000" y="4786"/>
                  </a:lnTo>
                  <a:lnTo>
                    <a:pt x="4999" y="4754"/>
                  </a:lnTo>
                  <a:lnTo>
                    <a:pt x="4996" y="4723"/>
                  </a:lnTo>
                  <a:lnTo>
                    <a:pt x="4994" y="4693"/>
                  </a:lnTo>
                  <a:lnTo>
                    <a:pt x="4989" y="4663"/>
                  </a:lnTo>
                  <a:lnTo>
                    <a:pt x="4985" y="4632"/>
                  </a:lnTo>
                  <a:lnTo>
                    <a:pt x="4978" y="4603"/>
                  </a:lnTo>
                  <a:lnTo>
                    <a:pt x="4971" y="4574"/>
                  </a:lnTo>
                  <a:lnTo>
                    <a:pt x="4963" y="4545"/>
                  </a:lnTo>
                  <a:lnTo>
                    <a:pt x="4952" y="4517"/>
                  </a:lnTo>
                  <a:lnTo>
                    <a:pt x="4942" y="4490"/>
                  </a:lnTo>
                  <a:lnTo>
                    <a:pt x="4930" y="4463"/>
                  </a:lnTo>
                  <a:lnTo>
                    <a:pt x="4917" y="4436"/>
                  </a:lnTo>
                  <a:lnTo>
                    <a:pt x="4905" y="4411"/>
                  </a:lnTo>
                  <a:lnTo>
                    <a:pt x="4890" y="4385"/>
                  </a:lnTo>
                  <a:lnTo>
                    <a:pt x="4874" y="4360"/>
                  </a:lnTo>
                  <a:lnTo>
                    <a:pt x="4858" y="4335"/>
                  </a:lnTo>
                  <a:close/>
                  <a:moveTo>
                    <a:pt x="4678" y="5420"/>
                  </a:moveTo>
                  <a:lnTo>
                    <a:pt x="4227" y="4968"/>
                  </a:lnTo>
                  <a:lnTo>
                    <a:pt x="3762" y="5431"/>
                  </a:lnTo>
                  <a:lnTo>
                    <a:pt x="3787" y="5448"/>
                  </a:lnTo>
                  <a:lnTo>
                    <a:pt x="3811" y="5464"/>
                  </a:lnTo>
                  <a:lnTo>
                    <a:pt x="3837" y="5478"/>
                  </a:lnTo>
                  <a:lnTo>
                    <a:pt x="3863" y="5492"/>
                  </a:lnTo>
                  <a:lnTo>
                    <a:pt x="3890" y="5503"/>
                  </a:lnTo>
                  <a:lnTo>
                    <a:pt x="3917" y="5515"/>
                  </a:lnTo>
                  <a:lnTo>
                    <a:pt x="3945" y="5526"/>
                  </a:lnTo>
                  <a:lnTo>
                    <a:pt x="3972" y="5536"/>
                  </a:lnTo>
                  <a:lnTo>
                    <a:pt x="4000" y="5544"/>
                  </a:lnTo>
                  <a:lnTo>
                    <a:pt x="4029" y="5552"/>
                  </a:lnTo>
                  <a:lnTo>
                    <a:pt x="4060" y="5558"/>
                  </a:lnTo>
                  <a:lnTo>
                    <a:pt x="4089" y="5564"/>
                  </a:lnTo>
                  <a:lnTo>
                    <a:pt x="4119" y="5567"/>
                  </a:lnTo>
                  <a:lnTo>
                    <a:pt x="4150" y="5571"/>
                  </a:lnTo>
                  <a:lnTo>
                    <a:pt x="4180" y="5572"/>
                  </a:lnTo>
                  <a:lnTo>
                    <a:pt x="4212" y="5573"/>
                  </a:lnTo>
                  <a:lnTo>
                    <a:pt x="4244" y="5572"/>
                  </a:lnTo>
                  <a:lnTo>
                    <a:pt x="4277" y="5569"/>
                  </a:lnTo>
                  <a:lnTo>
                    <a:pt x="4308" y="5567"/>
                  </a:lnTo>
                  <a:lnTo>
                    <a:pt x="4340" y="5562"/>
                  </a:lnTo>
                  <a:lnTo>
                    <a:pt x="4371" y="5557"/>
                  </a:lnTo>
                  <a:lnTo>
                    <a:pt x="4402" y="5550"/>
                  </a:lnTo>
                  <a:lnTo>
                    <a:pt x="4432" y="5542"/>
                  </a:lnTo>
                  <a:lnTo>
                    <a:pt x="4461" y="5532"/>
                  </a:lnTo>
                  <a:lnTo>
                    <a:pt x="4490" y="5522"/>
                  </a:lnTo>
                  <a:lnTo>
                    <a:pt x="4519" y="5510"/>
                  </a:lnTo>
                  <a:lnTo>
                    <a:pt x="4547" y="5497"/>
                  </a:lnTo>
                  <a:lnTo>
                    <a:pt x="4575" y="5485"/>
                  </a:lnTo>
                  <a:lnTo>
                    <a:pt x="4602" y="5470"/>
                  </a:lnTo>
                  <a:lnTo>
                    <a:pt x="4627" y="5454"/>
                  </a:lnTo>
                  <a:lnTo>
                    <a:pt x="4653" y="5437"/>
                  </a:lnTo>
                  <a:lnTo>
                    <a:pt x="4678" y="5420"/>
                  </a:lnTo>
                  <a:close/>
                  <a:moveTo>
                    <a:pt x="3575" y="5249"/>
                  </a:moveTo>
                  <a:lnTo>
                    <a:pt x="4042" y="4783"/>
                  </a:lnTo>
                  <a:lnTo>
                    <a:pt x="3578" y="4319"/>
                  </a:lnTo>
                  <a:lnTo>
                    <a:pt x="3560" y="4343"/>
                  </a:lnTo>
                  <a:lnTo>
                    <a:pt x="3543" y="4369"/>
                  </a:lnTo>
                  <a:lnTo>
                    <a:pt x="3528" y="4396"/>
                  </a:lnTo>
                  <a:lnTo>
                    <a:pt x="3513" y="4422"/>
                  </a:lnTo>
                  <a:lnTo>
                    <a:pt x="3499" y="4450"/>
                  </a:lnTo>
                  <a:lnTo>
                    <a:pt x="3487" y="4478"/>
                  </a:lnTo>
                  <a:lnTo>
                    <a:pt x="3476" y="4506"/>
                  </a:lnTo>
                  <a:lnTo>
                    <a:pt x="3465" y="4536"/>
                  </a:lnTo>
                  <a:lnTo>
                    <a:pt x="3456" y="4565"/>
                  </a:lnTo>
                  <a:lnTo>
                    <a:pt x="3448" y="4595"/>
                  </a:lnTo>
                  <a:lnTo>
                    <a:pt x="3441" y="4625"/>
                  </a:lnTo>
                  <a:lnTo>
                    <a:pt x="3435" y="4657"/>
                  </a:lnTo>
                  <a:lnTo>
                    <a:pt x="3430" y="4688"/>
                  </a:lnTo>
                  <a:lnTo>
                    <a:pt x="3427" y="4721"/>
                  </a:lnTo>
                  <a:lnTo>
                    <a:pt x="3426" y="4752"/>
                  </a:lnTo>
                  <a:lnTo>
                    <a:pt x="3424" y="4786"/>
                  </a:lnTo>
                  <a:lnTo>
                    <a:pt x="3426" y="4817"/>
                  </a:lnTo>
                  <a:lnTo>
                    <a:pt x="3427" y="4850"/>
                  </a:lnTo>
                  <a:lnTo>
                    <a:pt x="3430" y="4881"/>
                  </a:lnTo>
                  <a:lnTo>
                    <a:pt x="3435" y="4912"/>
                  </a:lnTo>
                  <a:lnTo>
                    <a:pt x="3441" y="4944"/>
                  </a:lnTo>
                  <a:lnTo>
                    <a:pt x="3448" y="4974"/>
                  </a:lnTo>
                  <a:lnTo>
                    <a:pt x="3456" y="5004"/>
                  </a:lnTo>
                  <a:lnTo>
                    <a:pt x="3464" y="5033"/>
                  </a:lnTo>
                  <a:lnTo>
                    <a:pt x="3474" y="5062"/>
                  </a:lnTo>
                  <a:lnTo>
                    <a:pt x="3486" y="5091"/>
                  </a:lnTo>
                  <a:lnTo>
                    <a:pt x="3499" y="5119"/>
                  </a:lnTo>
                  <a:lnTo>
                    <a:pt x="3512" y="5147"/>
                  </a:lnTo>
                  <a:lnTo>
                    <a:pt x="3527" y="5174"/>
                  </a:lnTo>
                  <a:lnTo>
                    <a:pt x="3542" y="5199"/>
                  </a:lnTo>
                  <a:lnTo>
                    <a:pt x="3558" y="5225"/>
                  </a:lnTo>
                  <a:lnTo>
                    <a:pt x="3575" y="5249"/>
                  </a:lnTo>
                  <a:close/>
                </a:path>
              </a:pathLst>
            </a:custGeom>
            <a:solidFill>
              <a:srgbClr val="FFFFFF"/>
            </a:solidFill>
            <a:ln>
              <a:noFill/>
            </a:ln>
          </p:spPr>
          <p:txBody>
            <a:bodyPr anchor="ctr">
              <a:normAutofit lnSpcReduction="10000"/>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grpSp>
      <p:grpSp>
        <p:nvGrpSpPr>
          <p:cNvPr id="44" name="组合 43"/>
          <p:cNvGrpSpPr/>
          <p:nvPr/>
        </p:nvGrpSpPr>
        <p:grpSpPr>
          <a:xfrm>
            <a:off x="1669476" y="5247982"/>
            <a:ext cx="8865174" cy="1362368"/>
            <a:chOff x="1478171" y="2225265"/>
            <a:chExt cx="8865174" cy="1362368"/>
          </a:xfrm>
        </p:grpSpPr>
        <p:sp>
          <p:nvSpPr>
            <p:cNvPr id="46" name="TextBox 21"/>
            <p:cNvSpPr>
              <a:spLocks noChangeArrowheads="1"/>
            </p:cNvSpPr>
            <p:nvPr/>
          </p:nvSpPr>
          <p:spPr bwMode="auto">
            <a:xfrm>
              <a:off x="1478171" y="2664303"/>
              <a:ext cx="8865174" cy="923330"/>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简单这里输入简单的文字概述这里输入简单文字概述简单的文字概述这里输入简单的文字概述这里输入简单这里输入简单的文字概述这里输入简单文字概述简单的文字概述这里输入简单的文字概述这里输入简单这里输入简单的文字概述这里输入简单文字概述简单的文字概述这里输入简单的文字概述这里输入简单</a:t>
              </a:r>
            </a:p>
            <a:p>
              <a:pPr>
                <a:lnSpc>
                  <a:spcPct val="150000"/>
                </a:lnSpc>
              </a:pPr>
              <a:endPar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47" name="文本框 46"/>
            <p:cNvSpPr txBox="1"/>
            <p:nvPr/>
          </p:nvSpPr>
          <p:spPr>
            <a:xfrm>
              <a:off x="1516699"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29" name="组合 28"/>
          <p:cNvGrpSpPr/>
          <p:nvPr/>
        </p:nvGrpSpPr>
        <p:grpSpPr>
          <a:xfrm>
            <a:off x="159658" y="-276225"/>
            <a:ext cx="2893857" cy="1321254"/>
            <a:chOff x="203201" y="-276225"/>
            <a:chExt cx="2893857" cy="1321254"/>
          </a:xfrm>
        </p:grpSpPr>
        <p:pic>
          <p:nvPicPr>
            <p:cNvPr id="30" name="Picture 2" descr="U:\我图\PPT制作\爱爱\PM下载\万圣节\cat_popping_out_of_pumpkin_500_clr_286.gif"/>
            <p:cNvPicPr>
              <a:picLocks noChangeAspect="1" noChangeArrowheads="1" noCrop="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03201" y="-276225"/>
              <a:ext cx="681767" cy="1321254"/>
            </a:xfrm>
            <a:prstGeom prst="rect">
              <a:avLst/>
            </a:prstGeom>
            <a:noFill/>
            <a:extLst>
              <a:ext uri="{909E8E84-426E-40DD-AFC4-6F175D3DCCD1}">
                <a14:hiddenFill xmlns:a14="http://schemas.microsoft.com/office/drawing/2010/main">
                  <a:solidFill>
                    <a:srgbClr val="FFFFFF"/>
                  </a:solidFill>
                </a14:hiddenFill>
              </a:ext>
            </a:extLst>
          </p:spPr>
        </p:pic>
        <p:sp>
          <p:nvSpPr>
            <p:cNvPr id="31" name="文本框 30"/>
            <p:cNvSpPr txBox="1"/>
            <p:nvPr/>
          </p:nvSpPr>
          <p:spPr>
            <a:xfrm>
              <a:off x="1065733" y="312458"/>
              <a:ext cx="2031325" cy="461665"/>
            </a:xfrm>
            <a:prstGeom prst="rect">
              <a:avLst/>
            </a:prstGeom>
            <a:noFill/>
          </p:spPr>
          <p:txBody>
            <a:bodyPr wrap="none" rtlCol="0">
              <a:spAutoFit/>
            </a:bodyPr>
            <a:lstStyle/>
            <a:p>
              <a:r>
                <a:rPr lang="zh-CN" altLang="en-US" sz="2400">
                  <a:solidFill>
                    <a:schemeClr val="bg1"/>
                  </a:solidFill>
                  <a:latin typeface="微软雅黑" panose="020B0503020204020204" pitchFamily="34" charset="-122"/>
                  <a:ea typeface="微软雅黑" panose="020B0503020204020204" pitchFamily="34" charset="-122"/>
                </a:rPr>
                <a:t>活动执行流程</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000"/>
                                        <p:tgtEl>
                                          <p:spTgt spid="44"/>
                                        </p:tgtEl>
                                      </p:cBhvr>
                                    </p:animEffect>
                                    <p:anim calcmode="lin" valueType="num">
                                      <p:cBhvr>
                                        <p:cTn id="8" dur="1000" fill="hold"/>
                                        <p:tgtEl>
                                          <p:spTgt spid="44"/>
                                        </p:tgtEl>
                                        <p:attrNameLst>
                                          <p:attrName>ppt_x</p:attrName>
                                        </p:attrNameLst>
                                      </p:cBhvr>
                                      <p:tavLst>
                                        <p:tav tm="0">
                                          <p:val>
                                            <p:strVal val="#ppt_x"/>
                                          </p:val>
                                        </p:tav>
                                        <p:tav tm="100000">
                                          <p:val>
                                            <p:strVal val="#ppt_x"/>
                                          </p:val>
                                        </p:tav>
                                      </p:tavLst>
                                    </p:anim>
                                    <p:anim calcmode="lin" valueType="num">
                                      <p:cBhvr>
                                        <p:cTn id="9"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267200" y="1977390"/>
            <a:ext cx="3657600" cy="3665538"/>
            <a:chOff x="4267200" y="1977390"/>
            <a:chExt cx="3657600" cy="3665538"/>
          </a:xfrm>
        </p:grpSpPr>
        <p:sp>
          <p:nvSpPr>
            <p:cNvPr id="22" name="MH_Other_1"/>
            <p:cNvSpPr>
              <a:spLocks noEditPoints="1"/>
            </p:cNvSpPr>
            <p:nvPr/>
          </p:nvSpPr>
          <p:spPr bwMode="auto">
            <a:xfrm>
              <a:off x="5187950" y="2906078"/>
              <a:ext cx="1816100" cy="1816100"/>
            </a:xfrm>
            <a:custGeom>
              <a:avLst/>
              <a:gdLst>
                <a:gd name="T0" fmla="*/ 2147483646 w 211"/>
                <a:gd name="T1" fmla="*/ 2147483646 h 211"/>
                <a:gd name="T2" fmla="*/ 2147483646 w 211"/>
                <a:gd name="T3" fmla="*/ 0 h 211"/>
                <a:gd name="T4" fmla="*/ 2147483646 w 211"/>
                <a:gd name="T5" fmla="*/ 2147483646 h 211"/>
                <a:gd name="T6" fmla="*/ 2147483646 w 211"/>
                <a:gd name="T7" fmla="*/ 2147483646 h 211"/>
                <a:gd name="T8" fmla="*/ 2147483646 w 211"/>
                <a:gd name="T9" fmla="*/ 2147483646 h 211"/>
                <a:gd name="T10" fmla="*/ 2147483646 w 211"/>
                <a:gd name="T11" fmla="*/ 2147483646 h 211"/>
                <a:gd name="T12" fmla="*/ 2147483646 w 211"/>
                <a:gd name="T13" fmla="*/ 2147483646 h 211"/>
                <a:gd name="T14" fmla="*/ 2147483646 w 211"/>
                <a:gd name="T15" fmla="*/ 2147483646 h 211"/>
                <a:gd name="T16" fmla="*/ 0 w 211"/>
                <a:gd name="T17" fmla="*/ 2147483646 h 211"/>
                <a:gd name="T18" fmla="*/ 2147483646 w 211"/>
                <a:gd name="T19" fmla="*/ 2147483646 h 211"/>
                <a:gd name="T20" fmla="*/ 2147483646 w 211"/>
                <a:gd name="T21" fmla="*/ 2147483646 h 211"/>
                <a:gd name="T22" fmla="*/ 2147483646 w 211"/>
                <a:gd name="T23" fmla="*/ 2147483646 h 211"/>
                <a:gd name="T24" fmla="*/ 2147483646 w 211"/>
                <a:gd name="T25" fmla="*/ 2147483646 h 211"/>
                <a:gd name="T26" fmla="*/ 2147483646 w 211"/>
                <a:gd name="T27" fmla="*/ 2147483646 h 211"/>
                <a:gd name="T28" fmla="*/ 2147483646 w 211"/>
                <a:gd name="T29" fmla="*/ 2147483646 h 211"/>
                <a:gd name="T30" fmla="*/ 2147483646 w 211"/>
                <a:gd name="T31" fmla="*/ 2147483646 h 211"/>
                <a:gd name="T32" fmla="*/ 2147483646 w 211"/>
                <a:gd name="T33" fmla="*/ 2147483646 h 211"/>
                <a:gd name="T34" fmla="*/ 2147483646 w 211"/>
                <a:gd name="T35" fmla="*/ 0 h 211"/>
                <a:gd name="T36" fmla="*/ 2147483646 w 211"/>
                <a:gd name="T37" fmla="*/ 2147483646 h 211"/>
                <a:gd name="T38" fmla="*/ 0 w 211"/>
                <a:gd name="T39" fmla="*/ 2147483646 h 211"/>
                <a:gd name="T40" fmla="*/ 2147483646 w 211"/>
                <a:gd name="T41" fmla="*/ 2147483646 h 211"/>
                <a:gd name="T42" fmla="*/ 2147483646 w 211"/>
                <a:gd name="T43" fmla="*/ 2147483646 h 211"/>
                <a:gd name="T44" fmla="*/ 2147483646 w 211"/>
                <a:gd name="T45" fmla="*/ 2147483646 h 211"/>
                <a:gd name="T46" fmla="*/ 2147483646 w 211"/>
                <a:gd name="T47" fmla="*/ 2147483646 h 211"/>
                <a:gd name="T48" fmla="*/ 2147483646 w 211"/>
                <a:gd name="T49" fmla="*/ 2147483646 h 211"/>
                <a:gd name="T50" fmla="*/ 2147483646 w 211"/>
                <a:gd name="T51" fmla="*/ 2147483646 h 211"/>
                <a:gd name="T52" fmla="*/ 2147483646 w 211"/>
                <a:gd name="T53" fmla="*/ 2147483646 h 211"/>
                <a:gd name="T54" fmla="*/ 2147483646 w 211"/>
                <a:gd name="T55" fmla="*/ 2147483646 h 21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11" h="211">
                  <a:moveTo>
                    <a:pt x="116" y="10"/>
                  </a:moveTo>
                  <a:cubicBezTo>
                    <a:pt x="116" y="0"/>
                    <a:pt x="116" y="0"/>
                    <a:pt x="116" y="0"/>
                  </a:cubicBezTo>
                  <a:cubicBezTo>
                    <a:pt x="139" y="2"/>
                    <a:pt x="163" y="12"/>
                    <a:pt x="181" y="30"/>
                  </a:cubicBezTo>
                  <a:cubicBezTo>
                    <a:pt x="199" y="48"/>
                    <a:pt x="209" y="72"/>
                    <a:pt x="211" y="95"/>
                  </a:cubicBezTo>
                  <a:cubicBezTo>
                    <a:pt x="201" y="95"/>
                    <a:pt x="201" y="95"/>
                    <a:pt x="201" y="95"/>
                  </a:cubicBezTo>
                  <a:cubicBezTo>
                    <a:pt x="199" y="74"/>
                    <a:pt x="190" y="53"/>
                    <a:pt x="174" y="37"/>
                  </a:cubicBezTo>
                  <a:cubicBezTo>
                    <a:pt x="157" y="21"/>
                    <a:pt x="137" y="12"/>
                    <a:pt x="116" y="10"/>
                  </a:cubicBezTo>
                  <a:close/>
                  <a:moveTo>
                    <a:pt x="10" y="115"/>
                  </a:moveTo>
                  <a:cubicBezTo>
                    <a:pt x="0" y="115"/>
                    <a:pt x="0" y="115"/>
                    <a:pt x="0" y="115"/>
                  </a:cubicBezTo>
                  <a:cubicBezTo>
                    <a:pt x="2" y="139"/>
                    <a:pt x="12" y="162"/>
                    <a:pt x="30" y="180"/>
                  </a:cubicBezTo>
                  <a:cubicBezTo>
                    <a:pt x="49" y="199"/>
                    <a:pt x="72" y="209"/>
                    <a:pt x="96" y="211"/>
                  </a:cubicBezTo>
                  <a:cubicBezTo>
                    <a:pt x="96" y="201"/>
                    <a:pt x="96" y="201"/>
                    <a:pt x="96" y="201"/>
                  </a:cubicBezTo>
                  <a:cubicBezTo>
                    <a:pt x="74" y="199"/>
                    <a:pt x="54" y="189"/>
                    <a:pt x="38" y="173"/>
                  </a:cubicBezTo>
                  <a:cubicBezTo>
                    <a:pt x="21" y="157"/>
                    <a:pt x="12" y="137"/>
                    <a:pt x="10" y="115"/>
                  </a:cubicBezTo>
                  <a:close/>
                  <a:moveTo>
                    <a:pt x="10" y="95"/>
                  </a:moveTo>
                  <a:cubicBezTo>
                    <a:pt x="12" y="74"/>
                    <a:pt x="21" y="53"/>
                    <a:pt x="38" y="37"/>
                  </a:cubicBezTo>
                  <a:cubicBezTo>
                    <a:pt x="54" y="21"/>
                    <a:pt x="74" y="12"/>
                    <a:pt x="96" y="10"/>
                  </a:cubicBezTo>
                  <a:cubicBezTo>
                    <a:pt x="96" y="0"/>
                    <a:pt x="96" y="0"/>
                    <a:pt x="96" y="0"/>
                  </a:cubicBezTo>
                  <a:cubicBezTo>
                    <a:pt x="72" y="2"/>
                    <a:pt x="49" y="12"/>
                    <a:pt x="30" y="30"/>
                  </a:cubicBezTo>
                  <a:cubicBezTo>
                    <a:pt x="12" y="48"/>
                    <a:pt x="2" y="72"/>
                    <a:pt x="0" y="95"/>
                  </a:cubicBezTo>
                  <a:lnTo>
                    <a:pt x="10" y="95"/>
                  </a:lnTo>
                  <a:close/>
                  <a:moveTo>
                    <a:pt x="201" y="115"/>
                  </a:moveTo>
                  <a:cubicBezTo>
                    <a:pt x="199" y="137"/>
                    <a:pt x="190" y="157"/>
                    <a:pt x="174" y="173"/>
                  </a:cubicBezTo>
                  <a:cubicBezTo>
                    <a:pt x="157" y="189"/>
                    <a:pt x="137" y="199"/>
                    <a:pt x="116" y="201"/>
                  </a:cubicBezTo>
                  <a:cubicBezTo>
                    <a:pt x="116" y="211"/>
                    <a:pt x="116" y="211"/>
                    <a:pt x="116" y="211"/>
                  </a:cubicBezTo>
                  <a:cubicBezTo>
                    <a:pt x="139" y="209"/>
                    <a:pt x="163" y="199"/>
                    <a:pt x="181" y="180"/>
                  </a:cubicBezTo>
                  <a:cubicBezTo>
                    <a:pt x="199" y="162"/>
                    <a:pt x="209" y="139"/>
                    <a:pt x="211" y="115"/>
                  </a:cubicBezTo>
                  <a:lnTo>
                    <a:pt x="201" y="115"/>
                  </a:lnTo>
                  <a:close/>
                </a:path>
              </a:pathLst>
            </a:custGeom>
            <a:solidFill>
              <a:schemeClr val="bg1">
                <a:lumMod val="75000"/>
              </a:schemeClr>
            </a:solidFill>
            <a:ln>
              <a:noFill/>
            </a:ln>
          </p:spPr>
          <p:txBody>
            <a:bodyPr/>
            <a:lstStyle/>
            <a:p>
              <a:endParaRPr lang="zh-CN" altLang="en-US"/>
            </a:p>
          </p:txBody>
        </p:sp>
        <p:sp>
          <p:nvSpPr>
            <p:cNvPr id="24" name="MH_Other_2"/>
            <p:cNvSpPr/>
            <p:nvPr/>
          </p:nvSpPr>
          <p:spPr bwMode="auto">
            <a:xfrm>
              <a:off x="4267200" y="1977390"/>
              <a:ext cx="1746250" cy="1746250"/>
            </a:xfrm>
            <a:custGeom>
              <a:avLst/>
              <a:gdLst>
                <a:gd name="T0" fmla="*/ 2147483646 w 203"/>
                <a:gd name="T1" fmla="*/ 2147483646 h 203"/>
                <a:gd name="T2" fmla="*/ 2147483646 w 203"/>
                <a:gd name="T3" fmla="*/ 2147483646 h 203"/>
                <a:gd name="T4" fmla="*/ 2147483646 w 203"/>
                <a:gd name="T5" fmla="*/ 2147483646 h 203"/>
                <a:gd name="T6" fmla="*/ 2147483646 w 203"/>
                <a:gd name="T7" fmla="*/ 0 h 203"/>
                <a:gd name="T8" fmla="*/ 2147483646 w 203"/>
                <a:gd name="T9" fmla="*/ 2147483646 h 203"/>
                <a:gd name="T10" fmla="*/ 2147483646 w 203"/>
                <a:gd name="T11" fmla="*/ 2147483646 h 203"/>
                <a:gd name="T12" fmla="*/ 2147483646 w 203"/>
                <a:gd name="T13" fmla="*/ 2147483646 h 203"/>
                <a:gd name="T14" fmla="*/ 0 w 203"/>
                <a:gd name="T15" fmla="*/ 2147483646 h 203"/>
                <a:gd name="T16" fmla="*/ 2147483646 w 203"/>
                <a:gd name="T17" fmla="*/ 2147483646 h 2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3" h="203">
                  <a:moveTo>
                    <a:pt x="95" y="203"/>
                  </a:moveTo>
                  <a:cubicBezTo>
                    <a:pt x="97" y="177"/>
                    <a:pt x="109" y="150"/>
                    <a:pt x="129" y="130"/>
                  </a:cubicBezTo>
                  <a:cubicBezTo>
                    <a:pt x="150" y="109"/>
                    <a:pt x="176" y="98"/>
                    <a:pt x="203" y="96"/>
                  </a:cubicBezTo>
                  <a:cubicBezTo>
                    <a:pt x="203" y="0"/>
                    <a:pt x="203" y="0"/>
                    <a:pt x="203" y="0"/>
                  </a:cubicBezTo>
                  <a:cubicBezTo>
                    <a:pt x="158" y="2"/>
                    <a:pt x="114" y="18"/>
                    <a:pt x="77" y="48"/>
                  </a:cubicBezTo>
                  <a:cubicBezTo>
                    <a:pt x="40" y="41"/>
                    <a:pt x="40" y="41"/>
                    <a:pt x="40" y="41"/>
                  </a:cubicBezTo>
                  <a:cubicBezTo>
                    <a:pt x="48" y="78"/>
                    <a:pt x="48" y="78"/>
                    <a:pt x="48" y="78"/>
                  </a:cubicBezTo>
                  <a:cubicBezTo>
                    <a:pt x="18" y="114"/>
                    <a:pt x="2" y="159"/>
                    <a:pt x="0" y="203"/>
                  </a:cubicBezTo>
                  <a:lnTo>
                    <a:pt x="95" y="203"/>
                  </a:lnTo>
                  <a:close/>
                </a:path>
              </a:pathLst>
            </a:custGeom>
            <a:solidFill>
              <a:srgbClr val="FFCA05"/>
            </a:solidFill>
            <a:ln>
              <a:noFill/>
            </a:ln>
          </p:spPr>
          <p:txBody>
            <a:bodyPr/>
            <a:lstStyle/>
            <a:p>
              <a:endParaRPr lang="zh-CN" altLang="en-US"/>
            </a:p>
          </p:txBody>
        </p:sp>
        <p:sp>
          <p:nvSpPr>
            <p:cNvPr id="29" name="MH_Other_3"/>
            <p:cNvSpPr/>
            <p:nvPr/>
          </p:nvSpPr>
          <p:spPr bwMode="auto">
            <a:xfrm>
              <a:off x="4267200" y="3896678"/>
              <a:ext cx="1746250" cy="1746250"/>
            </a:xfrm>
            <a:custGeom>
              <a:avLst/>
              <a:gdLst>
                <a:gd name="T0" fmla="*/ 2147483646 w 203"/>
                <a:gd name="T1" fmla="*/ 2147483646 h 203"/>
                <a:gd name="T2" fmla="*/ 2147483646 w 203"/>
                <a:gd name="T3" fmla="*/ 2147483646 h 203"/>
                <a:gd name="T4" fmla="*/ 2147483646 w 203"/>
                <a:gd name="T5" fmla="*/ 0 h 203"/>
                <a:gd name="T6" fmla="*/ 0 w 203"/>
                <a:gd name="T7" fmla="*/ 0 h 203"/>
                <a:gd name="T8" fmla="*/ 2147483646 w 203"/>
                <a:gd name="T9" fmla="*/ 2147483646 h 203"/>
                <a:gd name="T10" fmla="*/ 2147483646 w 203"/>
                <a:gd name="T11" fmla="*/ 2147483646 h 203"/>
                <a:gd name="T12" fmla="*/ 2147483646 w 203"/>
                <a:gd name="T13" fmla="*/ 2147483646 h 203"/>
                <a:gd name="T14" fmla="*/ 2147483646 w 203"/>
                <a:gd name="T15" fmla="*/ 2147483646 h 203"/>
                <a:gd name="T16" fmla="*/ 2147483646 w 203"/>
                <a:gd name="T17" fmla="*/ 2147483646 h 2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3" h="203">
                  <a:moveTo>
                    <a:pt x="203" y="108"/>
                  </a:moveTo>
                  <a:cubicBezTo>
                    <a:pt x="176" y="105"/>
                    <a:pt x="150" y="94"/>
                    <a:pt x="129" y="74"/>
                  </a:cubicBezTo>
                  <a:cubicBezTo>
                    <a:pt x="109" y="53"/>
                    <a:pt x="98" y="27"/>
                    <a:pt x="95" y="0"/>
                  </a:cubicBezTo>
                  <a:cubicBezTo>
                    <a:pt x="0" y="0"/>
                    <a:pt x="0" y="0"/>
                    <a:pt x="0" y="0"/>
                  </a:cubicBezTo>
                  <a:cubicBezTo>
                    <a:pt x="2" y="45"/>
                    <a:pt x="18" y="89"/>
                    <a:pt x="48" y="126"/>
                  </a:cubicBezTo>
                  <a:cubicBezTo>
                    <a:pt x="40" y="162"/>
                    <a:pt x="40" y="162"/>
                    <a:pt x="40" y="162"/>
                  </a:cubicBezTo>
                  <a:cubicBezTo>
                    <a:pt x="77" y="155"/>
                    <a:pt x="77" y="155"/>
                    <a:pt x="77" y="155"/>
                  </a:cubicBezTo>
                  <a:cubicBezTo>
                    <a:pt x="114" y="185"/>
                    <a:pt x="158" y="201"/>
                    <a:pt x="203" y="203"/>
                  </a:cubicBezTo>
                  <a:lnTo>
                    <a:pt x="203" y="108"/>
                  </a:lnTo>
                  <a:close/>
                </a:path>
              </a:pathLst>
            </a:custGeom>
            <a:solidFill>
              <a:schemeClr val="accent2"/>
            </a:solidFill>
            <a:ln>
              <a:noFill/>
            </a:ln>
          </p:spPr>
          <p:txBody>
            <a:bodyPr/>
            <a:lstStyle/>
            <a:p>
              <a:endParaRPr lang="zh-CN" altLang="en-US"/>
            </a:p>
          </p:txBody>
        </p:sp>
        <p:sp>
          <p:nvSpPr>
            <p:cNvPr id="30" name="MH_Other_4"/>
            <p:cNvSpPr/>
            <p:nvPr/>
          </p:nvSpPr>
          <p:spPr bwMode="auto">
            <a:xfrm>
              <a:off x="6186488" y="1977390"/>
              <a:ext cx="1738312" cy="1746250"/>
            </a:xfrm>
            <a:custGeom>
              <a:avLst/>
              <a:gdLst>
                <a:gd name="T0" fmla="*/ 2147483646 w 202"/>
                <a:gd name="T1" fmla="*/ 2147483646 h 203"/>
                <a:gd name="T2" fmla="*/ 0 w 202"/>
                <a:gd name="T3" fmla="*/ 0 h 203"/>
                <a:gd name="T4" fmla="*/ 0 w 202"/>
                <a:gd name="T5" fmla="*/ 2147483646 h 203"/>
                <a:gd name="T6" fmla="*/ 2147483646 w 202"/>
                <a:gd name="T7" fmla="*/ 2147483646 h 203"/>
                <a:gd name="T8" fmla="*/ 2147483646 w 202"/>
                <a:gd name="T9" fmla="*/ 2147483646 h 203"/>
                <a:gd name="T10" fmla="*/ 2147483646 w 202"/>
                <a:gd name="T11" fmla="*/ 2147483646 h 203"/>
                <a:gd name="T12" fmla="*/ 2147483646 w 202"/>
                <a:gd name="T13" fmla="*/ 2147483646 h 203"/>
                <a:gd name="T14" fmla="*/ 2147483646 w 202"/>
                <a:gd name="T15" fmla="*/ 2147483646 h 203"/>
                <a:gd name="T16" fmla="*/ 2147483646 w 202"/>
                <a:gd name="T17" fmla="*/ 2147483646 h 2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2" h="203">
                  <a:moveTo>
                    <a:pt x="127" y="50"/>
                  </a:moveTo>
                  <a:cubicBezTo>
                    <a:pt x="90" y="19"/>
                    <a:pt x="45" y="3"/>
                    <a:pt x="0" y="0"/>
                  </a:cubicBezTo>
                  <a:cubicBezTo>
                    <a:pt x="0" y="96"/>
                    <a:pt x="0" y="96"/>
                    <a:pt x="0" y="96"/>
                  </a:cubicBezTo>
                  <a:cubicBezTo>
                    <a:pt x="26" y="98"/>
                    <a:pt x="53" y="109"/>
                    <a:pt x="73" y="130"/>
                  </a:cubicBezTo>
                  <a:cubicBezTo>
                    <a:pt x="94" y="150"/>
                    <a:pt x="105" y="177"/>
                    <a:pt x="107" y="203"/>
                  </a:cubicBezTo>
                  <a:cubicBezTo>
                    <a:pt x="202" y="203"/>
                    <a:pt x="202" y="203"/>
                    <a:pt x="202" y="203"/>
                  </a:cubicBezTo>
                  <a:cubicBezTo>
                    <a:pt x="200" y="159"/>
                    <a:pt x="185" y="115"/>
                    <a:pt x="156" y="79"/>
                  </a:cubicBezTo>
                  <a:cubicBezTo>
                    <a:pt x="163" y="42"/>
                    <a:pt x="163" y="42"/>
                    <a:pt x="163" y="42"/>
                  </a:cubicBezTo>
                  <a:lnTo>
                    <a:pt x="127" y="50"/>
                  </a:lnTo>
                  <a:close/>
                </a:path>
              </a:pathLst>
            </a:custGeom>
            <a:solidFill>
              <a:srgbClr val="E7794B"/>
            </a:solidFill>
            <a:ln>
              <a:noFill/>
            </a:ln>
          </p:spPr>
          <p:txBody>
            <a:bodyPr/>
            <a:lstStyle/>
            <a:p>
              <a:endParaRPr lang="zh-CN" altLang="en-US"/>
            </a:p>
          </p:txBody>
        </p:sp>
        <p:sp>
          <p:nvSpPr>
            <p:cNvPr id="32" name="MH_Other_5"/>
            <p:cNvSpPr/>
            <p:nvPr/>
          </p:nvSpPr>
          <p:spPr bwMode="auto">
            <a:xfrm>
              <a:off x="6186488" y="3896678"/>
              <a:ext cx="1738312" cy="1746250"/>
            </a:xfrm>
            <a:custGeom>
              <a:avLst/>
              <a:gdLst>
                <a:gd name="T0" fmla="*/ 2147483646 w 202"/>
                <a:gd name="T1" fmla="*/ 0 h 203"/>
                <a:gd name="T2" fmla="*/ 2147483646 w 202"/>
                <a:gd name="T3" fmla="*/ 2147483646 h 203"/>
                <a:gd name="T4" fmla="*/ 0 w 202"/>
                <a:gd name="T5" fmla="*/ 2147483646 h 203"/>
                <a:gd name="T6" fmla="*/ 0 w 202"/>
                <a:gd name="T7" fmla="*/ 2147483646 h 203"/>
                <a:gd name="T8" fmla="*/ 2147483646 w 202"/>
                <a:gd name="T9" fmla="*/ 2147483646 h 203"/>
                <a:gd name="T10" fmla="*/ 2147483646 w 202"/>
                <a:gd name="T11" fmla="*/ 2147483646 h 203"/>
                <a:gd name="T12" fmla="*/ 2147483646 w 202"/>
                <a:gd name="T13" fmla="*/ 2147483646 h 203"/>
                <a:gd name="T14" fmla="*/ 2147483646 w 202"/>
                <a:gd name="T15" fmla="*/ 0 h 203"/>
                <a:gd name="T16" fmla="*/ 2147483646 w 202"/>
                <a:gd name="T17" fmla="*/ 0 h 2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2" h="203">
                  <a:moveTo>
                    <a:pt x="107" y="0"/>
                  </a:moveTo>
                  <a:cubicBezTo>
                    <a:pt x="105" y="27"/>
                    <a:pt x="93" y="53"/>
                    <a:pt x="73" y="74"/>
                  </a:cubicBezTo>
                  <a:cubicBezTo>
                    <a:pt x="53" y="94"/>
                    <a:pt x="26" y="105"/>
                    <a:pt x="0" y="108"/>
                  </a:cubicBezTo>
                  <a:cubicBezTo>
                    <a:pt x="0" y="203"/>
                    <a:pt x="0" y="203"/>
                    <a:pt x="0" y="203"/>
                  </a:cubicBezTo>
                  <a:cubicBezTo>
                    <a:pt x="44" y="201"/>
                    <a:pt x="87" y="186"/>
                    <a:pt x="123" y="157"/>
                  </a:cubicBezTo>
                  <a:cubicBezTo>
                    <a:pt x="161" y="164"/>
                    <a:pt x="161" y="164"/>
                    <a:pt x="161" y="164"/>
                  </a:cubicBezTo>
                  <a:cubicBezTo>
                    <a:pt x="153" y="127"/>
                    <a:pt x="153" y="127"/>
                    <a:pt x="153" y="127"/>
                  </a:cubicBezTo>
                  <a:cubicBezTo>
                    <a:pt x="184" y="90"/>
                    <a:pt x="200" y="46"/>
                    <a:pt x="202" y="0"/>
                  </a:cubicBezTo>
                  <a:lnTo>
                    <a:pt x="107" y="0"/>
                  </a:lnTo>
                  <a:close/>
                </a:path>
              </a:pathLst>
            </a:custGeom>
            <a:solidFill>
              <a:schemeClr val="accent2"/>
            </a:solidFill>
            <a:ln>
              <a:noFill/>
            </a:ln>
          </p:spPr>
          <p:txBody>
            <a:bodyPr/>
            <a:lstStyle/>
            <a:p>
              <a:endParaRPr lang="zh-CN" altLang="en-US"/>
            </a:p>
          </p:txBody>
        </p:sp>
        <p:pic>
          <p:nvPicPr>
            <p:cNvPr id="34" name="MH_Other_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0751" y="2558416"/>
              <a:ext cx="804863" cy="365125"/>
            </a:xfrm>
            <a:prstGeom prst="rect">
              <a:avLst/>
            </a:prstGeom>
            <a:noFill/>
            <a:ln>
              <a:noFill/>
            </a:ln>
          </p:spPr>
        </p:pic>
        <p:pic>
          <p:nvPicPr>
            <p:cNvPr id="35" name="MH_Other_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8788" y="2534603"/>
              <a:ext cx="493712" cy="493712"/>
            </a:xfrm>
            <a:prstGeom prst="rect">
              <a:avLst/>
            </a:prstGeom>
            <a:noFill/>
            <a:ln>
              <a:noFill/>
            </a:ln>
          </p:spPr>
        </p:pic>
        <p:pic>
          <p:nvPicPr>
            <p:cNvPr id="37" name="MH_Other_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4552315"/>
              <a:ext cx="712788" cy="444500"/>
            </a:xfrm>
            <a:prstGeom prst="rect">
              <a:avLst/>
            </a:prstGeom>
            <a:noFill/>
            <a:ln>
              <a:noFill/>
            </a:ln>
          </p:spPr>
        </p:pic>
        <p:pic>
          <p:nvPicPr>
            <p:cNvPr id="38" name="MH_Other_9"/>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18325" y="4423728"/>
              <a:ext cx="433388" cy="646112"/>
            </a:xfrm>
            <a:prstGeom prst="rect">
              <a:avLst/>
            </a:prstGeom>
            <a:noFill/>
            <a:ln>
              <a:noFill/>
            </a:ln>
          </p:spPr>
        </p:pic>
      </p:grpSp>
      <p:grpSp>
        <p:nvGrpSpPr>
          <p:cNvPr id="21" name="组合 20"/>
          <p:cNvGrpSpPr/>
          <p:nvPr/>
        </p:nvGrpSpPr>
        <p:grpSpPr>
          <a:xfrm>
            <a:off x="1142247" y="2422473"/>
            <a:ext cx="2115035" cy="1154619"/>
            <a:chOff x="1478171" y="2225265"/>
            <a:chExt cx="2115035" cy="1154619"/>
          </a:xfrm>
        </p:grpSpPr>
        <p:sp>
          <p:nvSpPr>
            <p:cNvPr id="23"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27" name="文本框 26"/>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28" name="组合 27"/>
          <p:cNvGrpSpPr/>
          <p:nvPr/>
        </p:nvGrpSpPr>
        <p:grpSpPr>
          <a:xfrm>
            <a:off x="1142247" y="4460823"/>
            <a:ext cx="2115035" cy="1154619"/>
            <a:chOff x="1478171" y="2225265"/>
            <a:chExt cx="2115035" cy="1154619"/>
          </a:xfrm>
        </p:grpSpPr>
        <p:sp>
          <p:nvSpPr>
            <p:cNvPr id="31"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36" name="文本框 35"/>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45" name="组合 44"/>
          <p:cNvGrpSpPr/>
          <p:nvPr/>
        </p:nvGrpSpPr>
        <p:grpSpPr>
          <a:xfrm>
            <a:off x="8838447" y="2422473"/>
            <a:ext cx="2115035" cy="1154619"/>
            <a:chOff x="1478171" y="2225265"/>
            <a:chExt cx="2115035" cy="1154619"/>
          </a:xfrm>
        </p:grpSpPr>
        <p:sp>
          <p:nvSpPr>
            <p:cNvPr id="46"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47" name="文本框 46"/>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48" name="组合 47"/>
          <p:cNvGrpSpPr/>
          <p:nvPr/>
        </p:nvGrpSpPr>
        <p:grpSpPr>
          <a:xfrm>
            <a:off x="8838447" y="4460823"/>
            <a:ext cx="2115035" cy="1154619"/>
            <a:chOff x="1478171" y="2225265"/>
            <a:chExt cx="2115035" cy="1154619"/>
          </a:xfrm>
        </p:grpSpPr>
        <p:sp>
          <p:nvSpPr>
            <p:cNvPr id="49"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50" name="文本框 49"/>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33" name="组合 32"/>
          <p:cNvGrpSpPr/>
          <p:nvPr/>
        </p:nvGrpSpPr>
        <p:grpSpPr>
          <a:xfrm>
            <a:off x="159658" y="-276225"/>
            <a:ext cx="2893857" cy="1321254"/>
            <a:chOff x="203201" y="-276225"/>
            <a:chExt cx="2893857" cy="1321254"/>
          </a:xfrm>
        </p:grpSpPr>
        <p:pic>
          <p:nvPicPr>
            <p:cNvPr id="39" name="Picture 2" descr="U:\我图\PPT制作\爱爱\PM下载\万圣节\cat_popping_out_of_pumpkin_500_clr_286.gif"/>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3201" y="-276225"/>
              <a:ext cx="681767" cy="1321254"/>
            </a:xfrm>
            <a:prstGeom prst="rect">
              <a:avLst/>
            </a:prstGeom>
            <a:noFill/>
            <a:extLst>
              <a:ext uri="{909E8E84-426E-40DD-AFC4-6F175D3DCCD1}">
                <a14:hiddenFill xmlns:a14="http://schemas.microsoft.com/office/drawing/2010/main">
                  <a:solidFill>
                    <a:srgbClr val="FFFFFF"/>
                  </a:solidFill>
                </a14:hiddenFill>
              </a:ext>
            </a:extLst>
          </p:spPr>
        </p:pic>
        <p:sp>
          <p:nvSpPr>
            <p:cNvPr id="40" name="文本框 39"/>
            <p:cNvSpPr txBox="1"/>
            <p:nvPr/>
          </p:nvSpPr>
          <p:spPr>
            <a:xfrm>
              <a:off x="1065733" y="312458"/>
              <a:ext cx="2031325" cy="461665"/>
            </a:xfrm>
            <a:prstGeom prst="rect">
              <a:avLst/>
            </a:prstGeom>
            <a:noFill/>
          </p:spPr>
          <p:txBody>
            <a:bodyPr wrap="none" rtlCol="0">
              <a:spAutoFit/>
            </a:bodyPr>
            <a:lstStyle/>
            <a:p>
              <a:r>
                <a:rPr lang="zh-CN" altLang="en-US" sz="2400">
                  <a:solidFill>
                    <a:schemeClr val="bg1"/>
                  </a:solidFill>
                  <a:latin typeface="微软雅黑" panose="020B0503020204020204" pitchFamily="34" charset="-122"/>
                  <a:ea typeface="微软雅黑" panose="020B0503020204020204" pitchFamily="34" charset="-122"/>
                </a:rPr>
                <a:t>活动执行流程</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1000"/>
                                        <p:tgtEl>
                                          <p:spTgt spid="28"/>
                                        </p:tgtEl>
                                      </p:cBhvr>
                                    </p:animEffect>
                                    <p:anim calcmode="lin" valueType="num">
                                      <p:cBhvr>
                                        <p:cTn id="15" dur="1000" fill="hold"/>
                                        <p:tgtEl>
                                          <p:spTgt spid="28"/>
                                        </p:tgtEl>
                                        <p:attrNameLst>
                                          <p:attrName>ppt_x</p:attrName>
                                        </p:attrNameLst>
                                      </p:cBhvr>
                                      <p:tavLst>
                                        <p:tav tm="0">
                                          <p:val>
                                            <p:strVal val="#ppt_x"/>
                                          </p:val>
                                        </p:tav>
                                        <p:tav tm="100000">
                                          <p:val>
                                            <p:strVal val="#ppt_x"/>
                                          </p:val>
                                        </p:tav>
                                      </p:tavLst>
                                    </p:anim>
                                    <p:anim calcmode="lin" valueType="num">
                                      <p:cBhvr>
                                        <p:cTn id="1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fade">
                                      <p:cBhvr>
                                        <p:cTn id="21" dur="1000"/>
                                        <p:tgtEl>
                                          <p:spTgt spid="45"/>
                                        </p:tgtEl>
                                      </p:cBhvr>
                                    </p:animEffect>
                                    <p:anim calcmode="lin" valueType="num">
                                      <p:cBhvr>
                                        <p:cTn id="22" dur="1000" fill="hold"/>
                                        <p:tgtEl>
                                          <p:spTgt spid="45"/>
                                        </p:tgtEl>
                                        <p:attrNameLst>
                                          <p:attrName>ppt_x</p:attrName>
                                        </p:attrNameLst>
                                      </p:cBhvr>
                                      <p:tavLst>
                                        <p:tav tm="0">
                                          <p:val>
                                            <p:strVal val="#ppt_x"/>
                                          </p:val>
                                        </p:tav>
                                        <p:tav tm="100000">
                                          <p:val>
                                            <p:strVal val="#ppt_x"/>
                                          </p:val>
                                        </p:tav>
                                      </p:tavLst>
                                    </p:anim>
                                    <p:anim calcmode="lin" valueType="num">
                                      <p:cBhvr>
                                        <p:cTn id="2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fade">
                                      <p:cBhvr>
                                        <p:cTn id="28" dur="1000"/>
                                        <p:tgtEl>
                                          <p:spTgt spid="48"/>
                                        </p:tgtEl>
                                      </p:cBhvr>
                                    </p:animEffect>
                                    <p:anim calcmode="lin" valueType="num">
                                      <p:cBhvr>
                                        <p:cTn id="29" dur="1000" fill="hold"/>
                                        <p:tgtEl>
                                          <p:spTgt spid="48"/>
                                        </p:tgtEl>
                                        <p:attrNameLst>
                                          <p:attrName>ppt_x</p:attrName>
                                        </p:attrNameLst>
                                      </p:cBhvr>
                                      <p:tavLst>
                                        <p:tav tm="0">
                                          <p:val>
                                            <p:strVal val="#ppt_x"/>
                                          </p:val>
                                        </p:tav>
                                        <p:tav tm="100000">
                                          <p:val>
                                            <p:strVal val="#ppt_x"/>
                                          </p:val>
                                        </p:tav>
                                      </p:tavLst>
                                    </p:anim>
                                    <p:anim calcmode="lin" valueType="num">
                                      <p:cBhvr>
                                        <p:cTn id="30"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1000"/>
                                        <p:tgtEl>
                                          <p:spTgt spid="2"/>
                                        </p:tgtEl>
                                      </p:cBhvr>
                                    </p:animEffect>
                                    <p:anim calcmode="lin" valueType="num">
                                      <p:cBhvr>
                                        <p:cTn id="36" dur="1000" fill="hold"/>
                                        <p:tgtEl>
                                          <p:spTgt spid="2"/>
                                        </p:tgtEl>
                                        <p:attrNameLst>
                                          <p:attrName>ppt_x</p:attrName>
                                        </p:attrNameLst>
                                      </p:cBhvr>
                                      <p:tavLst>
                                        <p:tav tm="0">
                                          <p:val>
                                            <p:strVal val="#ppt_x"/>
                                          </p:val>
                                        </p:tav>
                                        <p:tav tm="100000">
                                          <p:val>
                                            <p:strVal val="#ppt_x"/>
                                          </p:val>
                                        </p:tav>
                                      </p:tavLst>
                                    </p:anim>
                                    <p:anim calcmode="lin" valueType="num">
                                      <p:cBhvr>
                                        <p:cTn id="3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876675" y="2198688"/>
            <a:ext cx="4438650" cy="3070225"/>
            <a:chOff x="3876675" y="2198688"/>
            <a:chExt cx="4438650" cy="3070225"/>
          </a:xfrm>
        </p:grpSpPr>
        <p:sp>
          <p:nvSpPr>
            <p:cNvPr id="8" name="MH_Other_1"/>
            <p:cNvSpPr/>
            <p:nvPr>
              <p:custDataLst>
                <p:tags r:id="rId1"/>
              </p:custDataLst>
            </p:nvPr>
          </p:nvSpPr>
          <p:spPr>
            <a:xfrm>
              <a:off x="5227638" y="2803525"/>
              <a:ext cx="1736725" cy="1736725"/>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zh-CN" altLang="en-US" dirty="0">
                <a:solidFill>
                  <a:prstClr val="white"/>
                </a:solidFill>
                <a:latin typeface="宋体" panose="02010600030101010101" pitchFamily="2" charset="-122"/>
                <a:ea typeface="宋体" panose="02010600030101010101" pitchFamily="2" charset="-122"/>
              </a:endParaRPr>
            </a:p>
          </p:txBody>
        </p:sp>
        <p:sp>
          <p:nvSpPr>
            <p:cNvPr id="9" name="MH_SubTitle_1"/>
            <p:cNvSpPr/>
            <p:nvPr>
              <p:custDataLst>
                <p:tags r:id="rId2"/>
              </p:custDataLst>
            </p:nvPr>
          </p:nvSpPr>
          <p:spPr>
            <a:xfrm>
              <a:off x="3876675" y="2198688"/>
              <a:ext cx="2089150" cy="1430337"/>
            </a:xfrm>
            <a:custGeom>
              <a:avLst/>
              <a:gdLst>
                <a:gd name="connsiteX0" fmla="*/ 492296 w 2336641"/>
                <a:gd name="connsiteY0" fmla="*/ 0 h 1601848"/>
                <a:gd name="connsiteX1" fmla="*/ 1657485 w 2336641"/>
                <a:gd name="connsiteY1" fmla="*/ 0 h 1601848"/>
                <a:gd name="connsiteX2" fmla="*/ 1844345 w 2336641"/>
                <a:gd name="connsiteY2" fmla="*/ 0 h 1601848"/>
                <a:gd name="connsiteX3" fmla="*/ 2336641 w 2336641"/>
                <a:gd name="connsiteY3" fmla="*/ 0 h 1601848"/>
                <a:gd name="connsiteX4" fmla="*/ 2336641 w 2336641"/>
                <a:gd name="connsiteY4" fmla="*/ 340586 h 1601848"/>
                <a:gd name="connsiteX5" fmla="*/ 2336641 w 2336641"/>
                <a:gd name="connsiteY5" fmla="*/ 413428 h 1601848"/>
                <a:gd name="connsiteX6" fmla="*/ 2336641 w 2336641"/>
                <a:gd name="connsiteY6" fmla="*/ 492296 h 1601848"/>
                <a:gd name="connsiteX7" fmla="*/ 2336641 w 2336641"/>
                <a:gd name="connsiteY7" fmla="*/ 557721 h 1601848"/>
                <a:gd name="connsiteX8" fmla="*/ 2336641 w 2336641"/>
                <a:gd name="connsiteY8" fmla="*/ 1109552 h 1601848"/>
                <a:gd name="connsiteX9" fmla="*/ 1844345 w 2336641"/>
                <a:gd name="connsiteY9" fmla="*/ 1601848 h 1601848"/>
                <a:gd name="connsiteX10" fmla="*/ 679157 w 2336641"/>
                <a:gd name="connsiteY10" fmla="*/ 1601848 h 1601848"/>
                <a:gd name="connsiteX11" fmla="*/ 492296 w 2336641"/>
                <a:gd name="connsiteY11" fmla="*/ 1601848 h 1601848"/>
                <a:gd name="connsiteX12" fmla="*/ 0 w 2336641"/>
                <a:gd name="connsiteY12" fmla="*/ 1601848 h 1601848"/>
                <a:gd name="connsiteX13" fmla="*/ 0 w 2336641"/>
                <a:gd name="connsiteY13" fmla="*/ 1312171 h 1601848"/>
                <a:gd name="connsiteX14" fmla="*/ 0 w 2336641"/>
                <a:gd name="connsiteY14" fmla="*/ 1188420 h 1601848"/>
                <a:gd name="connsiteX15" fmla="*/ 0 w 2336641"/>
                <a:gd name="connsiteY15" fmla="*/ 1109552 h 1601848"/>
                <a:gd name="connsiteX16" fmla="*/ 0 w 2336641"/>
                <a:gd name="connsiteY16" fmla="*/ 1045713 h 1601848"/>
                <a:gd name="connsiteX17" fmla="*/ 0 w 2336641"/>
                <a:gd name="connsiteY17" fmla="*/ 492296 h 1601848"/>
                <a:gd name="connsiteX18" fmla="*/ 492296 w 2336641"/>
                <a:gd name="connsiteY18" fmla="*/ 0 h 1601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36641" h="1601848">
                  <a:moveTo>
                    <a:pt x="492296" y="0"/>
                  </a:moveTo>
                  <a:lnTo>
                    <a:pt x="1657485" y="0"/>
                  </a:lnTo>
                  <a:lnTo>
                    <a:pt x="1844345" y="0"/>
                  </a:lnTo>
                  <a:lnTo>
                    <a:pt x="2336641" y="0"/>
                  </a:lnTo>
                  <a:lnTo>
                    <a:pt x="2336641" y="340586"/>
                  </a:lnTo>
                  <a:lnTo>
                    <a:pt x="2336641" y="413428"/>
                  </a:lnTo>
                  <a:lnTo>
                    <a:pt x="2336641" y="492296"/>
                  </a:lnTo>
                  <a:lnTo>
                    <a:pt x="2336641" y="557721"/>
                  </a:lnTo>
                  <a:lnTo>
                    <a:pt x="2336641" y="1109552"/>
                  </a:lnTo>
                  <a:cubicBezTo>
                    <a:pt x="2336641" y="1381439"/>
                    <a:pt x="2116232" y="1601848"/>
                    <a:pt x="1844345" y="1601848"/>
                  </a:cubicBezTo>
                  <a:lnTo>
                    <a:pt x="679157" y="1601848"/>
                  </a:lnTo>
                  <a:lnTo>
                    <a:pt x="492296" y="1601848"/>
                  </a:lnTo>
                  <a:lnTo>
                    <a:pt x="0" y="1601848"/>
                  </a:lnTo>
                  <a:lnTo>
                    <a:pt x="0" y="1312171"/>
                  </a:lnTo>
                  <a:lnTo>
                    <a:pt x="0" y="1188420"/>
                  </a:lnTo>
                  <a:lnTo>
                    <a:pt x="0" y="1109552"/>
                  </a:lnTo>
                  <a:lnTo>
                    <a:pt x="0" y="1045713"/>
                  </a:lnTo>
                  <a:lnTo>
                    <a:pt x="0" y="492296"/>
                  </a:lnTo>
                  <a:cubicBezTo>
                    <a:pt x="0" y="220409"/>
                    <a:pt x="220409" y="0"/>
                    <a:pt x="49229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defTabSz="914400" eaLnBrk="1" fontAlgn="auto" hangingPunct="1">
                <a:spcBef>
                  <a:spcPts val="0"/>
                </a:spcBef>
                <a:spcAft>
                  <a:spcPts val="0"/>
                </a:spcAft>
                <a:defRPr/>
              </a:pPr>
              <a:r>
                <a:rPr lang="zh-CN" altLang="en-US" sz="2000" kern="0" dirty="0">
                  <a:solidFill>
                    <a:prstClr val="white"/>
                  </a:solidFill>
                  <a:latin typeface="微软雅黑" panose="020B0503020204020204" pitchFamily="34" charset="-122"/>
                  <a:ea typeface="微软雅黑" panose="020B0503020204020204" pitchFamily="34" charset="-122"/>
                </a:rPr>
                <a:t>点击添加标题</a:t>
              </a:r>
            </a:p>
          </p:txBody>
        </p:sp>
        <p:sp>
          <p:nvSpPr>
            <p:cNvPr id="10" name="MH_SubTitle_4"/>
            <p:cNvSpPr/>
            <p:nvPr>
              <p:custDataLst>
                <p:tags r:id="rId3"/>
              </p:custDataLst>
            </p:nvPr>
          </p:nvSpPr>
          <p:spPr>
            <a:xfrm>
              <a:off x="3876675" y="3833813"/>
              <a:ext cx="2089150" cy="1430337"/>
            </a:xfrm>
            <a:custGeom>
              <a:avLst/>
              <a:gdLst>
                <a:gd name="connsiteX0" fmla="*/ 0 w 2336641"/>
                <a:gd name="connsiteY0" fmla="*/ 0 h 1601848"/>
                <a:gd name="connsiteX1" fmla="*/ 492296 w 2336641"/>
                <a:gd name="connsiteY1" fmla="*/ 0 h 1601848"/>
                <a:gd name="connsiteX2" fmla="*/ 679156 w 2336641"/>
                <a:gd name="connsiteY2" fmla="*/ 0 h 1601848"/>
                <a:gd name="connsiteX3" fmla="*/ 1844345 w 2336641"/>
                <a:gd name="connsiteY3" fmla="*/ 0 h 1601848"/>
                <a:gd name="connsiteX4" fmla="*/ 2336641 w 2336641"/>
                <a:gd name="connsiteY4" fmla="*/ 492296 h 1601848"/>
                <a:gd name="connsiteX5" fmla="*/ 2336641 w 2336641"/>
                <a:gd name="connsiteY5" fmla="*/ 953072 h 1601848"/>
                <a:gd name="connsiteX6" fmla="*/ 2336641 w 2336641"/>
                <a:gd name="connsiteY6" fmla="*/ 1109552 h 1601848"/>
                <a:gd name="connsiteX7" fmla="*/ 2336641 w 2336641"/>
                <a:gd name="connsiteY7" fmla="*/ 1188420 h 1601848"/>
                <a:gd name="connsiteX8" fmla="*/ 2336641 w 2336641"/>
                <a:gd name="connsiteY8" fmla="*/ 1372172 h 1601848"/>
                <a:gd name="connsiteX9" fmla="*/ 2336641 w 2336641"/>
                <a:gd name="connsiteY9" fmla="*/ 1601848 h 1601848"/>
                <a:gd name="connsiteX10" fmla="*/ 1844345 w 2336641"/>
                <a:gd name="connsiteY10" fmla="*/ 1601848 h 1601848"/>
                <a:gd name="connsiteX11" fmla="*/ 1657484 w 2336641"/>
                <a:gd name="connsiteY11" fmla="*/ 1601848 h 1601848"/>
                <a:gd name="connsiteX12" fmla="*/ 492296 w 2336641"/>
                <a:gd name="connsiteY12" fmla="*/ 1601848 h 1601848"/>
                <a:gd name="connsiteX13" fmla="*/ 0 w 2336641"/>
                <a:gd name="connsiteY13" fmla="*/ 1109552 h 1601848"/>
                <a:gd name="connsiteX14" fmla="*/ 0 w 2336641"/>
                <a:gd name="connsiteY14" fmla="*/ 614097 h 1601848"/>
                <a:gd name="connsiteX15" fmla="*/ 0 w 2336641"/>
                <a:gd name="connsiteY15" fmla="*/ 492296 h 1601848"/>
                <a:gd name="connsiteX16" fmla="*/ 0 w 2336641"/>
                <a:gd name="connsiteY16" fmla="*/ 413428 h 1601848"/>
                <a:gd name="connsiteX17" fmla="*/ 0 w 2336641"/>
                <a:gd name="connsiteY17" fmla="*/ 347639 h 1601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336641" h="1601848">
                  <a:moveTo>
                    <a:pt x="0" y="0"/>
                  </a:moveTo>
                  <a:lnTo>
                    <a:pt x="492296" y="0"/>
                  </a:lnTo>
                  <a:lnTo>
                    <a:pt x="679156" y="0"/>
                  </a:lnTo>
                  <a:lnTo>
                    <a:pt x="1844345" y="0"/>
                  </a:lnTo>
                  <a:cubicBezTo>
                    <a:pt x="2116233" y="0"/>
                    <a:pt x="2336641" y="220409"/>
                    <a:pt x="2336641" y="492296"/>
                  </a:cubicBezTo>
                  <a:lnTo>
                    <a:pt x="2336641" y="953072"/>
                  </a:lnTo>
                  <a:lnTo>
                    <a:pt x="2336641" y="1109552"/>
                  </a:lnTo>
                  <a:lnTo>
                    <a:pt x="2336641" y="1188420"/>
                  </a:lnTo>
                  <a:lnTo>
                    <a:pt x="2336641" y="1372172"/>
                  </a:lnTo>
                  <a:lnTo>
                    <a:pt x="2336641" y="1601848"/>
                  </a:lnTo>
                  <a:lnTo>
                    <a:pt x="1844345" y="1601848"/>
                  </a:lnTo>
                  <a:lnTo>
                    <a:pt x="1657484" y="1601848"/>
                  </a:lnTo>
                  <a:lnTo>
                    <a:pt x="492296" y="1601848"/>
                  </a:lnTo>
                  <a:cubicBezTo>
                    <a:pt x="220409" y="1601848"/>
                    <a:pt x="0" y="1381440"/>
                    <a:pt x="0" y="1109552"/>
                  </a:cubicBezTo>
                  <a:lnTo>
                    <a:pt x="0" y="614097"/>
                  </a:lnTo>
                  <a:lnTo>
                    <a:pt x="0" y="492296"/>
                  </a:lnTo>
                  <a:lnTo>
                    <a:pt x="0" y="413428"/>
                  </a:lnTo>
                  <a:lnTo>
                    <a:pt x="0" y="34763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2000" dirty="0">
                  <a:solidFill>
                    <a:prstClr val="white"/>
                  </a:solidFill>
                  <a:latin typeface="微软雅黑" panose="020B0503020204020204" pitchFamily="34" charset="-122"/>
                  <a:ea typeface="微软雅黑" panose="020B0503020204020204" pitchFamily="34" charset="-122"/>
                </a:rPr>
                <a:t>点击添加标题</a:t>
              </a:r>
            </a:p>
          </p:txBody>
        </p:sp>
        <p:sp>
          <p:nvSpPr>
            <p:cNvPr id="11" name="MH_SubTitle_2"/>
            <p:cNvSpPr/>
            <p:nvPr>
              <p:custDataLst>
                <p:tags r:id="rId4"/>
              </p:custDataLst>
            </p:nvPr>
          </p:nvSpPr>
          <p:spPr>
            <a:xfrm>
              <a:off x="6226175" y="2198688"/>
              <a:ext cx="2089150" cy="1430337"/>
            </a:xfrm>
            <a:custGeom>
              <a:avLst/>
              <a:gdLst>
                <a:gd name="connsiteX0" fmla="*/ 0 w 2336641"/>
                <a:gd name="connsiteY0" fmla="*/ 0 h 1601848"/>
                <a:gd name="connsiteX1" fmla="*/ 492296 w 2336641"/>
                <a:gd name="connsiteY1" fmla="*/ 0 h 1601848"/>
                <a:gd name="connsiteX2" fmla="*/ 679156 w 2336641"/>
                <a:gd name="connsiteY2" fmla="*/ 0 h 1601848"/>
                <a:gd name="connsiteX3" fmla="*/ 1844345 w 2336641"/>
                <a:gd name="connsiteY3" fmla="*/ 0 h 1601848"/>
                <a:gd name="connsiteX4" fmla="*/ 2336641 w 2336641"/>
                <a:gd name="connsiteY4" fmla="*/ 492296 h 1601848"/>
                <a:gd name="connsiteX5" fmla="*/ 2336641 w 2336641"/>
                <a:gd name="connsiteY5" fmla="*/ 1004404 h 1601848"/>
                <a:gd name="connsiteX6" fmla="*/ 2336641 w 2336641"/>
                <a:gd name="connsiteY6" fmla="*/ 1109552 h 1601848"/>
                <a:gd name="connsiteX7" fmla="*/ 2336641 w 2336641"/>
                <a:gd name="connsiteY7" fmla="*/ 1188420 h 1601848"/>
                <a:gd name="connsiteX8" fmla="*/ 2336641 w 2336641"/>
                <a:gd name="connsiteY8" fmla="*/ 1423504 h 1601848"/>
                <a:gd name="connsiteX9" fmla="*/ 2336641 w 2336641"/>
                <a:gd name="connsiteY9" fmla="*/ 1601848 h 1601848"/>
                <a:gd name="connsiteX10" fmla="*/ 1844345 w 2336641"/>
                <a:gd name="connsiteY10" fmla="*/ 1601848 h 1601848"/>
                <a:gd name="connsiteX11" fmla="*/ 1657484 w 2336641"/>
                <a:gd name="connsiteY11" fmla="*/ 1601848 h 1601848"/>
                <a:gd name="connsiteX12" fmla="*/ 492296 w 2336641"/>
                <a:gd name="connsiteY12" fmla="*/ 1601848 h 1601848"/>
                <a:gd name="connsiteX13" fmla="*/ 0 w 2336641"/>
                <a:gd name="connsiteY13" fmla="*/ 1109552 h 1601848"/>
                <a:gd name="connsiteX14" fmla="*/ 0 w 2336641"/>
                <a:gd name="connsiteY14" fmla="*/ 588548 h 1601848"/>
                <a:gd name="connsiteX15" fmla="*/ 0 w 2336641"/>
                <a:gd name="connsiteY15" fmla="*/ 492296 h 1601848"/>
                <a:gd name="connsiteX16" fmla="*/ 0 w 2336641"/>
                <a:gd name="connsiteY16" fmla="*/ 413428 h 1601848"/>
                <a:gd name="connsiteX17" fmla="*/ 0 w 2336641"/>
                <a:gd name="connsiteY17" fmla="*/ 371414 h 1601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336641" h="1601848">
                  <a:moveTo>
                    <a:pt x="0" y="0"/>
                  </a:moveTo>
                  <a:lnTo>
                    <a:pt x="492296" y="0"/>
                  </a:lnTo>
                  <a:lnTo>
                    <a:pt x="679156" y="0"/>
                  </a:lnTo>
                  <a:lnTo>
                    <a:pt x="1844345" y="0"/>
                  </a:lnTo>
                  <a:cubicBezTo>
                    <a:pt x="2116232" y="0"/>
                    <a:pt x="2336641" y="220409"/>
                    <a:pt x="2336641" y="492296"/>
                  </a:cubicBezTo>
                  <a:lnTo>
                    <a:pt x="2336641" y="1004404"/>
                  </a:lnTo>
                  <a:lnTo>
                    <a:pt x="2336641" y="1109552"/>
                  </a:lnTo>
                  <a:lnTo>
                    <a:pt x="2336641" y="1188420"/>
                  </a:lnTo>
                  <a:lnTo>
                    <a:pt x="2336641" y="1423504"/>
                  </a:lnTo>
                  <a:lnTo>
                    <a:pt x="2336641" y="1601848"/>
                  </a:lnTo>
                  <a:lnTo>
                    <a:pt x="1844345" y="1601848"/>
                  </a:lnTo>
                  <a:lnTo>
                    <a:pt x="1657484" y="1601848"/>
                  </a:lnTo>
                  <a:lnTo>
                    <a:pt x="492296" y="1601848"/>
                  </a:lnTo>
                  <a:cubicBezTo>
                    <a:pt x="220408" y="1601848"/>
                    <a:pt x="0" y="1381439"/>
                    <a:pt x="0" y="1109552"/>
                  </a:cubicBezTo>
                  <a:lnTo>
                    <a:pt x="0" y="588548"/>
                  </a:lnTo>
                  <a:lnTo>
                    <a:pt x="0" y="492296"/>
                  </a:lnTo>
                  <a:lnTo>
                    <a:pt x="0" y="413428"/>
                  </a:lnTo>
                  <a:lnTo>
                    <a:pt x="0" y="37141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defTabSz="914400" eaLnBrk="1" fontAlgn="auto" hangingPunct="1">
                <a:spcBef>
                  <a:spcPts val="0"/>
                </a:spcBef>
                <a:spcAft>
                  <a:spcPts val="0"/>
                </a:spcAft>
                <a:defRPr/>
              </a:pPr>
              <a:r>
                <a:rPr lang="zh-CN" altLang="en-US" kern="0" dirty="0">
                  <a:solidFill>
                    <a:prstClr val="white"/>
                  </a:solidFill>
                  <a:latin typeface="微软雅黑" panose="020B0503020204020204" pitchFamily="34" charset="-122"/>
                  <a:ea typeface="微软雅黑" panose="020B0503020204020204" pitchFamily="34" charset="-122"/>
                </a:rPr>
                <a:t>点击添加标题</a:t>
              </a:r>
            </a:p>
          </p:txBody>
        </p:sp>
        <p:sp>
          <p:nvSpPr>
            <p:cNvPr id="12" name="MH_SubTitle_3"/>
            <p:cNvSpPr/>
            <p:nvPr>
              <p:custDataLst>
                <p:tags r:id="rId5"/>
              </p:custDataLst>
            </p:nvPr>
          </p:nvSpPr>
          <p:spPr>
            <a:xfrm>
              <a:off x="6226175" y="3836988"/>
              <a:ext cx="2089150" cy="1431925"/>
            </a:xfrm>
            <a:custGeom>
              <a:avLst/>
              <a:gdLst>
                <a:gd name="connsiteX0" fmla="*/ 492296 w 2336641"/>
                <a:gd name="connsiteY0" fmla="*/ 0 h 1601848"/>
                <a:gd name="connsiteX1" fmla="*/ 1657484 w 2336641"/>
                <a:gd name="connsiteY1" fmla="*/ 0 h 1601848"/>
                <a:gd name="connsiteX2" fmla="*/ 1844345 w 2336641"/>
                <a:gd name="connsiteY2" fmla="*/ 0 h 1601848"/>
                <a:gd name="connsiteX3" fmla="*/ 2336641 w 2336641"/>
                <a:gd name="connsiteY3" fmla="*/ 0 h 1601848"/>
                <a:gd name="connsiteX4" fmla="*/ 2336641 w 2336641"/>
                <a:gd name="connsiteY4" fmla="*/ 297807 h 1601848"/>
                <a:gd name="connsiteX5" fmla="*/ 2336641 w 2336641"/>
                <a:gd name="connsiteY5" fmla="*/ 413429 h 1601848"/>
                <a:gd name="connsiteX6" fmla="*/ 2336641 w 2336641"/>
                <a:gd name="connsiteY6" fmla="*/ 492296 h 1601848"/>
                <a:gd name="connsiteX7" fmla="*/ 2336641 w 2336641"/>
                <a:gd name="connsiteY7" fmla="*/ 716907 h 1601848"/>
                <a:gd name="connsiteX8" fmla="*/ 2336641 w 2336641"/>
                <a:gd name="connsiteY8" fmla="*/ 1109552 h 1601848"/>
                <a:gd name="connsiteX9" fmla="*/ 1844345 w 2336641"/>
                <a:gd name="connsiteY9" fmla="*/ 1601848 h 1601848"/>
                <a:gd name="connsiteX10" fmla="*/ 679156 w 2336641"/>
                <a:gd name="connsiteY10" fmla="*/ 1601848 h 1601848"/>
                <a:gd name="connsiteX11" fmla="*/ 492296 w 2336641"/>
                <a:gd name="connsiteY11" fmla="*/ 1601848 h 1601848"/>
                <a:gd name="connsiteX12" fmla="*/ 0 w 2336641"/>
                <a:gd name="connsiteY12" fmla="*/ 1601848 h 1601848"/>
                <a:gd name="connsiteX13" fmla="*/ 0 w 2336641"/>
                <a:gd name="connsiteY13" fmla="*/ 1461527 h 1601848"/>
                <a:gd name="connsiteX14" fmla="*/ 0 w 2336641"/>
                <a:gd name="connsiteY14" fmla="*/ 1188420 h 1601848"/>
                <a:gd name="connsiteX15" fmla="*/ 0 w 2336641"/>
                <a:gd name="connsiteY15" fmla="*/ 1109552 h 1601848"/>
                <a:gd name="connsiteX16" fmla="*/ 0 w 2336641"/>
                <a:gd name="connsiteY16" fmla="*/ 1042427 h 1601848"/>
                <a:gd name="connsiteX17" fmla="*/ 0 w 2336641"/>
                <a:gd name="connsiteY17" fmla="*/ 492296 h 1601848"/>
                <a:gd name="connsiteX18" fmla="*/ 492296 w 2336641"/>
                <a:gd name="connsiteY18" fmla="*/ 0 h 1601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36641" h="1601848">
                  <a:moveTo>
                    <a:pt x="492296" y="0"/>
                  </a:moveTo>
                  <a:lnTo>
                    <a:pt x="1657484" y="0"/>
                  </a:lnTo>
                  <a:lnTo>
                    <a:pt x="1844345" y="0"/>
                  </a:lnTo>
                  <a:lnTo>
                    <a:pt x="2336641" y="0"/>
                  </a:lnTo>
                  <a:lnTo>
                    <a:pt x="2336641" y="297807"/>
                  </a:lnTo>
                  <a:lnTo>
                    <a:pt x="2336641" y="413429"/>
                  </a:lnTo>
                  <a:lnTo>
                    <a:pt x="2336641" y="492296"/>
                  </a:lnTo>
                  <a:lnTo>
                    <a:pt x="2336641" y="716907"/>
                  </a:lnTo>
                  <a:lnTo>
                    <a:pt x="2336641" y="1109552"/>
                  </a:lnTo>
                  <a:cubicBezTo>
                    <a:pt x="2336641" y="1381440"/>
                    <a:pt x="2116232" y="1601848"/>
                    <a:pt x="1844345" y="1601848"/>
                  </a:cubicBezTo>
                  <a:lnTo>
                    <a:pt x="679156" y="1601848"/>
                  </a:lnTo>
                  <a:lnTo>
                    <a:pt x="492296" y="1601848"/>
                  </a:lnTo>
                  <a:lnTo>
                    <a:pt x="0" y="1601848"/>
                  </a:lnTo>
                  <a:lnTo>
                    <a:pt x="0" y="1461527"/>
                  </a:lnTo>
                  <a:lnTo>
                    <a:pt x="0" y="1188420"/>
                  </a:lnTo>
                  <a:lnTo>
                    <a:pt x="0" y="1109552"/>
                  </a:lnTo>
                  <a:lnTo>
                    <a:pt x="0" y="1042427"/>
                  </a:lnTo>
                  <a:lnTo>
                    <a:pt x="0" y="492296"/>
                  </a:lnTo>
                  <a:cubicBezTo>
                    <a:pt x="0" y="220409"/>
                    <a:pt x="220408" y="0"/>
                    <a:pt x="492296"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defTabSz="914400" eaLnBrk="1" fontAlgn="auto" hangingPunct="1">
                <a:spcBef>
                  <a:spcPts val="0"/>
                </a:spcBef>
                <a:spcAft>
                  <a:spcPts val="0"/>
                </a:spcAft>
                <a:defRPr/>
              </a:pPr>
              <a:r>
                <a:rPr lang="zh-CN" altLang="en-US" kern="0" dirty="0">
                  <a:solidFill>
                    <a:prstClr val="white"/>
                  </a:solidFill>
                  <a:latin typeface="微软雅黑" panose="020B0503020204020204" pitchFamily="34" charset="-122"/>
                  <a:ea typeface="微软雅黑" panose="020B0503020204020204" pitchFamily="34" charset="-122"/>
                </a:rPr>
                <a:t>点击添加标题</a:t>
              </a:r>
            </a:p>
          </p:txBody>
        </p:sp>
      </p:grpSp>
      <p:grpSp>
        <p:nvGrpSpPr>
          <p:cNvPr id="17" name="组合 16"/>
          <p:cNvGrpSpPr/>
          <p:nvPr/>
        </p:nvGrpSpPr>
        <p:grpSpPr>
          <a:xfrm>
            <a:off x="1142247" y="2422473"/>
            <a:ext cx="2115035" cy="1154619"/>
            <a:chOff x="1478171" y="2225265"/>
            <a:chExt cx="2115035" cy="1154619"/>
          </a:xfrm>
        </p:grpSpPr>
        <p:sp>
          <p:nvSpPr>
            <p:cNvPr id="18"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19" name="文本框 18"/>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20" name="组合 19"/>
          <p:cNvGrpSpPr/>
          <p:nvPr/>
        </p:nvGrpSpPr>
        <p:grpSpPr>
          <a:xfrm>
            <a:off x="1142247" y="4460823"/>
            <a:ext cx="2115035" cy="1154619"/>
            <a:chOff x="1478171" y="2225265"/>
            <a:chExt cx="2115035" cy="1154619"/>
          </a:xfrm>
        </p:grpSpPr>
        <p:sp>
          <p:nvSpPr>
            <p:cNvPr id="21"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22" name="文本框 21"/>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26" name="组合 25"/>
          <p:cNvGrpSpPr/>
          <p:nvPr/>
        </p:nvGrpSpPr>
        <p:grpSpPr>
          <a:xfrm>
            <a:off x="8990847" y="2422473"/>
            <a:ext cx="2115035" cy="1154619"/>
            <a:chOff x="1478171" y="2225265"/>
            <a:chExt cx="2115035" cy="1154619"/>
          </a:xfrm>
        </p:grpSpPr>
        <p:sp>
          <p:nvSpPr>
            <p:cNvPr id="27"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28" name="文本框 27"/>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29" name="组合 28"/>
          <p:cNvGrpSpPr/>
          <p:nvPr/>
        </p:nvGrpSpPr>
        <p:grpSpPr>
          <a:xfrm>
            <a:off x="8990847" y="4460823"/>
            <a:ext cx="2115035" cy="1154619"/>
            <a:chOff x="1478171" y="2225265"/>
            <a:chExt cx="2115035" cy="1154619"/>
          </a:xfrm>
        </p:grpSpPr>
        <p:sp>
          <p:nvSpPr>
            <p:cNvPr id="30"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31" name="文本框 30"/>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32" name="组合 31"/>
          <p:cNvGrpSpPr/>
          <p:nvPr/>
        </p:nvGrpSpPr>
        <p:grpSpPr>
          <a:xfrm>
            <a:off x="159658" y="-276225"/>
            <a:ext cx="2893857" cy="1321254"/>
            <a:chOff x="203201" y="-276225"/>
            <a:chExt cx="2893857" cy="1321254"/>
          </a:xfrm>
        </p:grpSpPr>
        <p:pic>
          <p:nvPicPr>
            <p:cNvPr id="33" name="Picture 2" descr="U:\我图\PPT制作\爱爱\PM下载\万圣节\cat_popping_out_of_pumpkin_500_clr_286.gif"/>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3201" y="-276225"/>
              <a:ext cx="681767" cy="1321254"/>
            </a:xfrm>
            <a:prstGeom prst="rect">
              <a:avLst/>
            </a:prstGeom>
            <a:noFill/>
            <a:extLst>
              <a:ext uri="{909E8E84-426E-40DD-AFC4-6F175D3DCCD1}">
                <a14:hiddenFill xmlns:a14="http://schemas.microsoft.com/office/drawing/2010/main">
                  <a:solidFill>
                    <a:srgbClr val="FFFFFF"/>
                  </a:solidFill>
                </a14:hiddenFill>
              </a:ext>
            </a:extLst>
          </p:spPr>
        </p:pic>
        <p:sp>
          <p:nvSpPr>
            <p:cNvPr id="34" name="文本框 33"/>
            <p:cNvSpPr txBox="1"/>
            <p:nvPr/>
          </p:nvSpPr>
          <p:spPr>
            <a:xfrm>
              <a:off x="1065733" y="312458"/>
              <a:ext cx="2031325" cy="461665"/>
            </a:xfrm>
            <a:prstGeom prst="rect">
              <a:avLst/>
            </a:prstGeom>
            <a:noFill/>
          </p:spPr>
          <p:txBody>
            <a:bodyPr wrap="none" rtlCol="0">
              <a:spAutoFit/>
            </a:bodyPr>
            <a:lstStyle/>
            <a:p>
              <a:r>
                <a:rPr lang="zh-CN" altLang="en-US" sz="2400">
                  <a:solidFill>
                    <a:schemeClr val="bg1"/>
                  </a:solidFill>
                  <a:latin typeface="微软雅黑" panose="020B0503020204020204" pitchFamily="34" charset="-122"/>
                  <a:ea typeface="微软雅黑" panose="020B0503020204020204" pitchFamily="34" charset="-122"/>
                </a:rPr>
                <a:t>活动执行流程</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1000"/>
                                        <p:tgtEl>
                                          <p:spTgt spid="29"/>
                                        </p:tgtEl>
                                      </p:cBhvr>
                                    </p:animEffect>
                                    <p:anim calcmode="lin" valueType="num">
                                      <p:cBhvr>
                                        <p:cTn id="29" dur="1000" fill="hold"/>
                                        <p:tgtEl>
                                          <p:spTgt spid="29"/>
                                        </p:tgtEl>
                                        <p:attrNameLst>
                                          <p:attrName>ppt_x</p:attrName>
                                        </p:attrNameLst>
                                      </p:cBhvr>
                                      <p:tavLst>
                                        <p:tav tm="0">
                                          <p:val>
                                            <p:strVal val="#ppt_x"/>
                                          </p:val>
                                        </p:tav>
                                        <p:tav tm="100000">
                                          <p:val>
                                            <p:strVal val="#ppt_x"/>
                                          </p:val>
                                        </p:tav>
                                      </p:tavLst>
                                    </p:anim>
                                    <p:anim calcmode="lin" valueType="num">
                                      <p:cBhvr>
                                        <p:cTn id="30"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1000"/>
                                        <p:tgtEl>
                                          <p:spTgt spid="2"/>
                                        </p:tgtEl>
                                      </p:cBhvr>
                                    </p:animEffect>
                                    <p:anim calcmode="lin" valueType="num">
                                      <p:cBhvr>
                                        <p:cTn id="36" dur="1000" fill="hold"/>
                                        <p:tgtEl>
                                          <p:spTgt spid="2"/>
                                        </p:tgtEl>
                                        <p:attrNameLst>
                                          <p:attrName>ppt_x</p:attrName>
                                        </p:attrNameLst>
                                      </p:cBhvr>
                                      <p:tavLst>
                                        <p:tav tm="0">
                                          <p:val>
                                            <p:strVal val="#ppt_x"/>
                                          </p:val>
                                        </p:tav>
                                        <p:tav tm="100000">
                                          <p:val>
                                            <p:strVal val="#ppt_x"/>
                                          </p:val>
                                        </p:tav>
                                      </p:tavLst>
                                    </p:anim>
                                    <p:anim calcmode="lin" valueType="num">
                                      <p:cBhvr>
                                        <p:cTn id="3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图片 7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297" y="714509"/>
            <a:ext cx="5782162" cy="5776443"/>
          </a:xfrm>
          <a:prstGeom prst="rect">
            <a:avLst/>
          </a:prstGeom>
        </p:spPr>
      </p:pic>
      <p:sp>
        <p:nvSpPr>
          <p:cNvPr id="7" name="Freeform 5"/>
          <p:cNvSpPr/>
          <p:nvPr/>
        </p:nvSpPr>
        <p:spPr bwMode="auto">
          <a:xfrm>
            <a:off x="2691710" y="1848078"/>
            <a:ext cx="8069"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rgbClr val="221E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6"/>
          <p:cNvSpPr>
            <a:spLocks noEditPoints="1"/>
          </p:cNvSpPr>
          <p:nvPr/>
        </p:nvSpPr>
        <p:spPr bwMode="auto">
          <a:xfrm>
            <a:off x="2491347" y="1081589"/>
            <a:ext cx="1186115" cy="1383802"/>
          </a:xfrm>
          <a:custGeom>
            <a:avLst/>
            <a:gdLst>
              <a:gd name="T0" fmla="*/ 92 w 109"/>
              <a:gd name="T1" fmla="*/ 70 h 127"/>
              <a:gd name="T2" fmla="*/ 74 w 109"/>
              <a:gd name="T3" fmla="*/ 53 h 127"/>
              <a:gd name="T4" fmla="*/ 74 w 109"/>
              <a:gd name="T5" fmla="*/ 46 h 127"/>
              <a:gd name="T6" fmla="*/ 81 w 109"/>
              <a:gd name="T7" fmla="*/ 48 h 127"/>
              <a:gd name="T8" fmla="*/ 75 w 109"/>
              <a:gd name="T9" fmla="*/ 37 h 127"/>
              <a:gd name="T10" fmla="*/ 80 w 109"/>
              <a:gd name="T11" fmla="*/ 35 h 127"/>
              <a:gd name="T12" fmla="*/ 66 w 109"/>
              <a:gd name="T13" fmla="*/ 12 h 127"/>
              <a:gd name="T14" fmla="*/ 58 w 109"/>
              <a:gd name="T15" fmla="*/ 24 h 127"/>
              <a:gd name="T16" fmla="*/ 42 w 109"/>
              <a:gd name="T17" fmla="*/ 43 h 127"/>
              <a:gd name="T18" fmla="*/ 34 w 109"/>
              <a:gd name="T19" fmla="*/ 54 h 127"/>
              <a:gd name="T20" fmla="*/ 45 w 109"/>
              <a:gd name="T21" fmla="*/ 55 h 127"/>
              <a:gd name="T22" fmla="*/ 40 w 109"/>
              <a:gd name="T23" fmla="*/ 88 h 127"/>
              <a:gd name="T24" fmla="*/ 37 w 109"/>
              <a:gd name="T25" fmla="*/ 88 h 127"/>
              <a:gd name="T26" fmla="*/ 36 w 109"/>
              <a:gd name="T27" fmla="*/ 87 h 127"/>
              <a:gd name="T28" fmla="*/ 33 w 109"/>
              <a:gd name="T29" fmla="*/ 89 h 127"/>
              <a:gd name="T30" fmla="*/ 29 w 109"/>
              <a:gd name="T31" fmla="*/ 89 h 127"/>
              <a:gd name="T32" fmla="*/ 3 w 109"/>
              <a:gd name="T33" fmla="*/ 88 h 127"/>
              <a:gd name="T34" fmla="*/ 17 w 109"/>
              <a:gd name="T35" fmla="*/ 91 h 127"/>
              <a:gd name="T36" fmla="*/ 4 w 109"/>
              <a:gd name="T37" fmla="*/ 91 h 127"/>
              <a:gd name="T38" fmla="*/ 2 w 109"/>
              <a:gd name="T39" fmla="*/ 92 h 127"/>
              <a:gd name="T40" fmla="*/ 8 w 109"/>
              <a:gd name="T41" fmla="*/ 93 h 127"/>
              <a:gd name="T42" fmla="*/ 0 w 109"/>
              <a:gd name="T43" fmla="*/ 94 h 127"/>
              <a:gd name="T44" fmla="*/ 0 w 109"/>
              <a:gd name="T45" fmla="*/ 96 h 127"/>
              <a:gd name="T46" fmla="*/ 0 w 109"/>
              <a:gd name="T47" fmla="*/ 97 h 127"/>
              <a:gd name="T48" fmla="*/ 1 w 109"/>
              <a:gd name="T49" fmla="*/ 98 h 127"/>
              <a:gd name="T50" fmla="*/ 1 w 109"/>
              <a:gd name="T51" fmla="*/ 100 h 127"/>
              <a:gd name="T52" fmla="*/ 2 w 109"/>
              <a:gd name="T53" fmla="*/ 100 h 127"/>
              <a:gd name="T54" fmla="*/ 3 w 109"/>
              <a:gd name="T55" fmla="*/ 101 h 127"/>
              <a:gd name="T56" fmla="*/ 6 w 109"/>
              <a:gd name="T57" fmla="*/ 101 h 127"/>
              <a:gd name="T58" fmla="*/ 4 w 109"/>
              <a:gd name="T59" fmla="*/ 102 h 127"/>
              <a:gd name="T60" fmla="*/ 10 w 109"/>
              <a:gd name="T61" fmla="*/ 101 h 127"/>
              <a:gd name="T62" fmla="*/ 22 w 109"/>
              <a:gd name="T63" fmla="*/ 97 h 127"/>
              <a:gd name="T64" fmla="*/ 14 w 109"/>
              <a:gd name="T65" fmla="*/ 101 h 127"/>
              <a:gd name="T66" fmla="*/ 9 w 109"/>
              <a:gd name="T67" fmla="*/ 105 h 127"/>
              <a:gd name="T68" fmla="*/ 14 w 109"/>
              <a:gd name="T69" fmla="*/ 103 h 127"/>
              <a:gd name="T70" fmla="*/ 19 w 109"/>
              <a:gd name="T71" fmla="*/ 101 h 127"/>
              <a:gd name="T72" fmla="*/ 8 w 109"/>
              <a:gd name="T73" fmla="*/ 109 h 127"/>
              <a:gd name="T74" fmla="*/ 8 w 109"/>
              <a:gd name="T75" fmla="*/ 111 h 127"/>
              <a:gd name="T76" fmla="*/ 10 w 109"/>
              <a:gd name="T77" fmla="*/ 111 h 127"/>
              <a:gd name="T78" fmla="*/ 11 w 109"/>
              <a:gd name="T79" fmla="*/ 112 h 127"/>
              <a:gd name="T80" fmla="*/ 12 w 109"/>
              <a:gd name="T81" fmla="*/ 113 h 127"/>
              <a:gd name="T82" fmla="*/ 30 w 109"/>
              <a:gd name="T83" fmla="*/ 97 h 127"/>
              <a:gd name="T84" fmla="*/ 34 w 109"/>
              <a:gd name="T85" fmla="*/ 96 h 127"/>
              <a:gd name="T86" fmla="*/ 38 w 109"/>
              <a:gd name="T87" fmla="*/ 95 h 127"/>
              <a:gd name="T88" fmla="*/ 39 w 109"/>
              <a:gd name="T89" fmla="*/ 94 h 127"/>
              <a:gd name="T90" fmla="*/ 37 w 109"/>
              <a:gd name="T91" fmla="*/ 93 h 127"/>
              <a:gd name="T92" fmla="*/ 46 w 109"/>
              <a:gd name="T93" fmla="*/ 90 h 127"/>
              <a:gd name="T94" fmla="*/ 25 w 109"/>
              <a:gd name="T95" fmla="*/ 118 h 127"/>
              <a:gd name="T96" fmla="*/ 40 w 109"/>
              <a:gd name="T97" fmla="*/ 110 h 127"/>
              <a:gd name="T98" fmla="*/ 86 w 109"/>
              <a:gd name="T99" fmla="*/ 77 h 127"/>
              <a:gd name="T100" fmla="*/ 107 w 109"/>
              <a:gd name="T101" fmla="*/ 68 h 127"/>
              <a:gd name="T102" fmla="*/ 57 w 109"/>
              <a:gd name="T103" fmla="*/ 78 h 127"/>
              <a:gd name="T104" fmla="*/ 79 w 109"/>
              <a:gd name="T105" fmla="*/ 75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9" h="127">
                <a:moveTo>
                  <a:pt x="107" y="68"/>
                </a:moveTo>
                <a:cubicBezTo>
                  <a:pt x="105" y="67"/>
                  <a:pt x="94" y="72"/>
                  <a:pt x="94" y="72"/>
                </a:cubicBezTo>
                <a:cubicBezTo>
                  <a:pt x="94" y="72"/>
                  <a:pt x="94" y="70"/>
                  <a:pt x="92" y="71"/>
                </a:cubicBezTo>
                <a:cubicBezTo>
                  <a:pt x="90" y="70"/>
                  <a:pt x="90" y="70"/>
                  <a:pt x="90" y="70"/>
                </a:cubicBezTo>
                <a:cubicBezTo>
                  <a:pt x="92" y="70"/>
                  <a:pt x="92" y="70"/>
                  <a:pt x="92" y="70"/>
                </a:cubicBezTo>
                <a:cubicBezTo>
                  <a:pt x="92" y="70"/>
                  <a:pt x="79" y="69"/>
                  <a:pt x="73" y="65"/>
                </a:cubicBezTo>
                <a:cubicBezTo>
                  <a:pt x="67" y="62"/>
                  <a:pt x="63" y="57"/>
                  <a:pt x="63" y="57"/>
                </a:cubicBezTo>
                <a:cubicBezTo>
                  <a:pt x="63" y="57"/>
                  <a:pt x="61" y="54"/>
                  <a:pt x="65" y="53"/>
                </a:cubicBezTo>
                <a:cubicBezTo>
                  <a:pt x="69" y="53"/>
                  <a:pt x="70" y="55"/>
                  <a:pt x="70" y="55"/>
                </a:cubicBezTo>
                <a:cubicBezTo>
                  <a:pt x="70" y="55"/>
                  <a:pt x="74" y="54"/>
                  <a:pt x="74" y="53"/>
                </a:cubicBezTo>
                <a:cubicBezTo>
                  <a:pt x="74" y="52"/>
                  <a:pt x="73" y="50"/>
                  <a:pt x="73" y="50"/>
                </a:cubicBezTo>
                <a:cubicBezTo>
                  <a:pt x="73" y="50"/>
                  <a:pt x="74" y="51"/>
                  <a:pt x="74" y="49"/>
                </a:cubicBezTo>
                <a:cubicBezTo>
                  <a:pt x="75" y="47"/>
                  <a:pt x="73" y="48"/>
                  <a:pt x="73" y="48"/>
                </a:cubicBezTo>
                <a:cubicBezTo>
                  <a:pt x="73" y="48"/>
                  <a:pt x="72" y="46"/>
                  <a:pt x="73" y="46"/>
                </a:cubicBezTo>
                <a:cubicBezTo>
                  <a:pt x="74" y="46"/>
                  <a:pt x="74" y="46"/>
                  <a:pt x="74" y="46"/>
                </a:cubicBezTo>
                <a:cubicBezTo>
                  <a:pt x="74" y="45"/>
                  <a:pt x="74" y="45"/>
                  <a:pt x="74" y="45"/>
                </a:cubicBezTo>
                <a:cubicBezTo>
                  <a:pt x="75" y="45"/>
                  <a:pt x="75" y="45"/>
                  <a:pt x="75" y="45"/>
                </a:cubicBezTo>
                <a:cubicBezTo>
                  <a:pt x="75" y="44"/>
                  <a:pt x="75" y="44"/>
                  <a:pt x="75" y="44"/>
                </a:cubicBezTo>
                <a:cubicBezTo>
                  <a:pt x="75" y="44"/>
                  <a:pt x="78" y="43"/>
                  <a:pt x="79" y="45"/>
                </a:cubicBezTo>
                <a:cubicBezTo>
                  <a:pt x="80" y="46"/>
                  <a:pt x="80" y="48"/>
                  <a:pt x="81" y="48"/>
                </a:cubicBezTo>
                <a:cubicBezTo>
                  <a:pt x="82" y="49"/>
                  <a:pt x="85" y="45"/>
                  <a:pt x="82" y="41"/>
                </a:cubicBezTo>
                <a:cubicBezTo>
                  <a:pt x="82" y="41"/>
                  <a:pt x="81" y="40"/>
                  <a:pt x="80" y="40"/>
                </a:cubicBezTo>
                <a:cubicBezTo>
                  <a:pt x="80" y="40"/>
                  <a:pt x="81" y="39"/>
                  <a:pt x="80" y="39"/>
                </a:cubicBezTo>
                <a:cubicBezTo>
                  <a:pt x="79" y="39"/>
                  <a:pt x="79" y="39"/>
                  <a:pt x="79" y="39"/>
                </a:cubicBezTo>
                <a:cubicBezTo>
                  <a:pt x="79" y="39"/>
                  <a:pt x="75" y="38"/>
                  <a:pt x="75" y="37"/>
                </a:cubicBezTo>
                <a:cubicBezTo>
                  <a:pt x="75" y="36"/>
                  <a:pt x="76" y="37"/>
                  <a:pt x="76" y="36"/>
                </a:cubicBezTo>
                <a:cubicBezTo>
                  <a:pt x="76" y="35"/>
                  <a:pt x="74" y="34"/>
                  <a:pt x="74" y="34"/>
                </a:cubicBezTo>
                <a:cubicBezTo>
                  <a:pt x="74" y="34"/>
                  <a:pt x="79" y="35"/>
                  <a:pt x="78" y="36"/>
                </a:cubicBezTo>
                <a:cubicBezTo>
                  <a:pt x="78" y="36"/>
                  <a:pt x="80" y="36"/>
                  <a:pt x="78" y="34"/>
                </a:cubicBezTo>
                <a:cubicBezTo>
                  <a:pt x="78" y="34"/>
                  <a:pt x="79" y="34"/>
                  <a:pt x="80" y="35"/>
                </a:cubicBezTo>
                <a:cubicBezTo>
                  <a:pt x="80" y="35"/>
                  <a:pt x="80" y="33"/>
                  <a:pt x="77" y="31"/>
                </a:cubicBezTo>
                <a:cubicBezTo>
                  <a:pt x="77" y="31"/>
                  <a:pt x="84" y="30"/>
                  <a:pt x="87" y="31"/>
                </a:cubicBezTo>
                <a:cubicBezTo>
                  <a:pt x="91" y="31"/>
                  <a:pt x="91" y="30"/>
                  <a:pt x="91" y="30"/>
                </a:cubicBezTo>
                <a:cubicBezTo>
                  <a:pt x="91" y="30"/>
                  <a:pt x="93" y="27"/>
                  <a:pt x="74" y="28"/>
                </a:cubicBezTo>
                <a:cubicBezTo>
                  <a:pt x="74" y="28"/>
                  <a:pt x="68" y="14"/>
                  <a:pt x="66" y="12"/>
                </a:cubicBezTo>
                <a:cubicBezTo>
                  <a:pt x="63" y="10"/>
                  <a:pt x="54" y="6"/>
                  <a:pt x="53" y="0"/>
                </a:cubicBezTo>
                <a:cubicBezTo>
                  <a:pt x="53" y="0"/>
                  <a:pt x="51" y="11"/>
                  <a:pt x="60" y="17"/>
                </a:cubicBezTo>
                <a:cubicBezTo>
                  <a:pt x="60" y="17"/>
                  <a:pt x="59" y="16"/>
                  <a:pt x="59" y="17"/>
                </a:cubicBezTo>
                <a:cubicBezTo>
                  <a:pt x="59" y="18"/>
                  <a:pt x="60" y="18"/>
                  <a:pt x="60" y="18"/>
                </a:cubicBezTo>
                <a:cubicBezTo>
                  <a:pt x="60" y="18"/>
                  <a:pt x="59" y="24"/>
                  <a:pt x="58" y="24"/>
                </a:cubicBezTo>
                <a:cubicBezTo>
                  <a:pt x="56" y="25"/>
                  <a:pt x="56" y="30"/>
                  <a:pt x="56" y="32"/>
                </a:cubicBezTo>
                <a:cubicBezTo>
                  <a:pt x="56" y="32"/>
                  <a:pt x="46" y="35"/>
                  <a:pt x="44" y="39"/>
                </a:cubicBezTo>
                <a:cubicBezTo>
                  <a:pt x="42" y="42"/>
                  <a:pt x="56" y="37"/>
                  <a:pt x="56" y="37"/>
                </a:cubicBezTo>
                <a:cubicBezTo>
                  <a:pt x="56" y="37"/>
                  <a:pt x="57" y="41"/>
                  <a:pt x="54" y="41"/>
                </a:cubicBezTo>
                <a:cubicBezTo>
                  <a:pt x="52" y="42"/>
                  <a:pt x="46" y="39"/>
                  <a:pt x="42" y="43"/>
                </a:cubicBezTo>
                <a:cubicBezTo>
                  <a:pt x="44" y="43"/>
                  <a:pt x="44" y="43"/>
                  <a:pt x="44" y="43"/>
                </a:cubicBezTo>
                <a:cubicBezTo>
                  <a:pt x="44" y="43"/>
                  <a:pt x="34" y="49"/>
                  <a:pt x="40" y="51"/>
                </a:cubicBezTo>
                <a:cubicBezTo>
                  <a:pt x="40" y="51"/>
                  <a:pt x="36" y="49"/>
                  <a:pt x="41" y="47"/>
                </a:cubicBezTo>
                <a:cubicBezTo>
                  <a:pt x="41" y="47"/>
                  <a:pt x="41" y="48"/>
                  <a:pt x="42" y="51"/>
                </a:cubicBezTo>
                <a:cubicBezTo>
                  <a:pt x="43" y="54"/>
                  <a:pt x="35" y="57"/>
                  <a:pt x="34" y="54"/>
                </a:cubicBezTo>
                <a:cubicBezTo>
                  <a:pt x="33" y="52"/>
                  <a:pt x="34" y="51"/>
                  <a:pt x="34" y="51"/>
                </a:cubicBezTo>
                <a:cubicBezTo>
                  <a:pt x="33" y="51"/>
                  <a:pt x="30" y="52"/>
                  <a:pt x="32" y="55"/>
                </a:cubicBezTo>
                <a:cubicBezTo>
                  <a:pt x="34" y="60"/>
                  <a:pt x="38" y="58"/>
                  <a:pt x="38" y="58"/>
                </a:cubicBezTo>
                <a:cubicBezTo>
                  <a:pt x="38" y="58"/>
                  <a:pt x="39" y="60"/>
                  <a:pt x="37" y="60"/>
                </a:cubicBezTo>
                <a:cubicBezTo>
                  <a:pt x="37" y="60"/>
                  <a:pt x="43" y="59"/>
                  <a:pt x="45" y="55"/>
                </a:cubicBezTo>
                <a:cubicBezTo>
                  <a:pt x="45" y="57"/>
                  <a:pt x="45" y="57"/>
                  <a:pt x="45" y="57"/>
                </a:cubicBezTo>
                <a:cubicBezTo>
                  <a:pt x="48" y="56"/>
                  <a:pt x="48" y="56"/>
                  <a:pt x="48" y="56"/>
                </a:cubicBezTo>
                <a:cubicBezTo>
                  <a:pt x="48" y="56"/>
                  <a:pt x="39" y="64"/>
                  <a:pt x="42" y="73"/>
                </a:cubicBezTo>
                <a:cubicBezTo>
                  <a:pt x="42" y="73"/>
                  <a:pt x="38" y="74"/>
                  <a:pt x="40" y="76"/>
                </a:cubicBezTo>
                <a:cubicBezTo>
                  <a:pt x="40" y="76"/>
                  <a:pt x="32" y="87"/>
                  <a:pt x="40" y="88"/>
                </a:cubicBezTo>
                <a:cubicBezTo>
                  <a:pt x="37" y="89"/>
                  <a:pt x="37" y="89"/>
                  <a:pt x="37" y="89"/>
                </a:cubicBezTo>
                <a:cubicBezTo>
                  <a:pt x="37" y="89"/>
                  <a:pt x="37" y="89"/>
                  <a:pt x="37" y="89"/>
                </a:cubicBezTo>
                <a:cubicBezTo>
                  <a:pt x="37" y="89"/>
                  <a:pt x="37" y="89"/>
                  <a:pt x="37" y="89"/>
                </a:cubicBezTo>
                <a:cubicBezTo>
                  <a:pt x="37" y="89"/>
                  <a:pt x="37" y="89"/>
                  <a:pt x="37" y="89"/>
                </a:cubicBezTo>
                <a:cubicBezTo>
                  <a:pt x="37" y="89"/>
                  <a:pt x="37" y="88"/>
                  <a:pt x="37" y="88"/>
                </a:cubicBezTo>
                <a:cubicBezTo>
                  <a:pt x="37" y="88"/>
                  <a:pt x="37" y="88"/>
                  <a:pt x="36" y="88"/>
                </a:cubicBezTo>
                <a:cubicBezTo>
                  <a:pt x="36" y="88"/>
                  <a:pt x="36" y="88"/>
                  <a:pt x="36" y="88"/>
                </a:cubicBezTo>
                <a:cubicBezTo>
                  <a:pt x="35" y="89"/>
                  <a:pt x="35" y="89"/>
                  <a:pt x="35" y="89"/>
                </a:cubicBezTo>
                <a:cubicBezTo>
                  <a:pt x="36" y="88"/>
                  <a:pt x="36" y="88"/>
                  <a:pt x="36" y="88"/>
                </a:cubicBezTo>
                <a:cubicBezTo>
                  <a:pt x="36" y="88"/>
                  <a:pt x="36" y="87"/>
                  <a:pt x="36" y="87"/>
                </a:cubicBezTo>
                <a:cubicBezTo>
                  <a:pt x="36" y="87"/>
                  <a:pt x="36" y="87"/>
                  <a:pt x="35" y="87"/>
                </a:cubicBezTo>
                <a:cubicBezTo>
                  <a:pt x="35" y="87"/>
                  <a:pt x="35" y="87"/>
                  <a:pt x="35" y="87"/>
                </a:cubicBezTo>
                <a:cubicBezTo>
                  <a:pt x="35" y="87"/>
                  <a:pt x="35" y="87"/>
                  <a:pt x="35" y="87"/>
                </a:cubicBezTo>
                <a:cubicBezTo>
                  <a:pt x="35" y="87"/>
                  <a:pt x="35" y="87"/>
                  <a:pt x="35" y="87"/>
                </a:cubicBezTo>
                <a:cubicBezTo>
                  <a:pt x="33" y="89"/>
                  <a:pt x="33" y="89"/>
                  <a:pt x="33" y="89"/>
                </a:cubicBezTo>
                <a:cubicBezTo>
                  <a:pt x="33" y="88"/>
                  <a:pt x="33" y="88"/>
                  <a:pt x="33" y="88"/>
                </a:cubicBezTo>
                <a:cubicBezTo>
                  <a:pt x="32" y="88"/>
                  <a:pt x="32" y="88"/>
                  <a:pt x="31" y="88"/>
                </a:cubicBezTo>
                <a:cubicBezTo>
                  <a:pt x="31" y="88"/>
                  <a:pt x="31" y="88"/>
                  <a:pt x="30" y="89"/>
                </a:cubicBezTo>
                <a:cubicBezTo>
                  <a:pt x="30" y="89"/>
                  <a:pt x="30" y="89"/>
                  <a:pt x="30" y="89"/>
                </a:cubicBezTo>
                <a:cubicBezTo>
                  <a:pt x="30" y="89"/>
                  <a:pt x="29" y="89"/>
                  <a:pt x="29" y="89"/>
                </a:cubicBezTo>
                <a:cubicBezTo>
                  <a:pt x="29" y="89"/>
                  <a:pt x="29" y="89"/>
                  <a:pt x="28" y="89"/>
                </a:cubicBezTo>
                <a:cubicBezTo>
                  <a:pt x="28" y="90"/>
                  <a:pt x="28" y="90"/>
                  <a:pt x="28" y="91"/>
                </a:cubicBezTo>
                <a:cubicBezTo>
                  <a:pt x="4" y="87"/>
                  <a:pt x="4" y="87"/>
                  <a:pt x="4" y="87"/>
                </a:cubicBezTo>
                <a:cubicBezTo>
                  <a:pt x="3" y="87"/>
                  <a:pt x="3" y="88"/>
                  <a:pt x="3" y="88"/>
                </a:cubicBezTo>
                <a:cubicBezTo>
                  <a:pt x="3" y="88"/>
                  <a:pt x="3" y="88"/>
                  <a:pt x="3" y="88"/>
                </a:cubicBezTo>
                <a:cubicBezTo>
                  <a:pt x="10" y="89"/>
                  <a:pt x="10" y="89"/>
                  <a:pt x="10" y="89"/>
                </a:cubicBezTo>
                <a:cubicBezTo>
                  <a:pt x="2" y="88"/>
                  <a:pt x="2" y="88"/>
                  <a:pt x="2" y="88"/>
                </a:cubicBezTo>
                <a:cubicBezTo>
                  <a:pt x="2" y="88"/>
                  <a:pt x="2" y="88"/>
                  <a:pt x="2" y="89"/>
                </a:cubicBezTo>
                <a:cubicBezTo>
                  <a:pt x="2" y="89"/>
                  <a:pt x="2" y="89"/>
                  <a:pt x="2" y="89"/>
                </a:cubicBezTo>
                <a:cubicBezTo>
                  <a:pt x="17" y="91"/>
                  <a:pt x="17" y="91"/>
                  <a:pt x="17" y="91"/>
                </a:cubicBezTo>
                <a:cubicBezTo>
                  <a:pt x="2" y="90"/>
                  <a:pt x="2" y="90"/>
                  <a:pt x="2" y="90"/>
                </a:cubicBezTo>
                <a:cubicBezTo>
                  <a:pt x="2" y="90"/>
                  <a:pt x="1" y="90"/>
                  <a:pt x="1" y="90"/>
                </a:cubicBezTo>
                <a:cubicBezTo>
                  <a:pt x="1" y="90"/>
                  <a:pt x="2" y="91"/>
                  <a:pt x="2" y="91"/>
                </a:cubicBezTo>
                <a:cubicBezTo>
                  <a:pt x="4" y="91"/>
                  <a:pt x="4" y="91"/>
                  <a:pt x="4" y="91"/>
                </a:cubicBezTo>
                <a:cubicBezTo>
                  <a:pt x="4" y="91"/>
                  <a:pt x="4" y="91"/>
                  <a:pt x="4" y="91"/>
                </a:cubicBezTo>
                <a:cubicBezTo>
                  <a:pt x="4" y="91"/>
                  <a:pt x="4" y="91"/>
                  <a:pt x="4" y="91"/>
                </a:cubicBezTo>
                <a:cubicBezTo>
                  <a:pt x="8" y="92"/>
                  <a:pt x="8" y="92"/>
                  <a:pt x="8" y="92"/>
                </a:cubicBezTo>
                <a:cubicBezTo>
                  <a:pt x="2" y="92"/>
                  <a:pt x="2" y="92"/>
                  <a:pt x="2" y="92"/>
                </a:cubicBezTo>
                <a:cubicBezTo>
                  <a:pt x="2" y="92"/>
                  <a:pt x="2" y="92"/>
                  <a:pt x="2" y="92"/>
                </a:cubicBezTo>
                <a:cubicBezTo>
                  <a:pt x="2" y="92"/>
                  <a:pt x="2" y="92"/>
                  <a:pt x="2" y="92"/>
                </a:cubicBezTo>
                <a:cubicBezTo>
                  <a:pt x="1" y="92"/>
                  <a:pt x="1" y="92"/>
                  <a:pt x="1" y="92"/>
                </a:cubicBezTo>
                <a:cubicBezTo>
                  <a:pt x="1" y="92"/>
                  <a:pt x="1" y="92"/>
                  <a:pt x="1" y="93"/>
                </a:cubicBezTo>
                <a:cubicBezTo>
                  <a:pt x="1" y="93"/>
                  <a:pt x="1" y="93"/>
                  <a:pt x="1" y="93"/>
                </a:cubicBezTo>
                <a:cubicBezTo>
                  <a:pt x="1" y="93"/>
                  <a:pt x="1" y="93"/>
                  <a:pt x="1" y="93"/>
                </a:cubicBezTo>
                <a:cubicBezTo>
                  <a:pt x="8" y="93"/>
                  <a:pt x="8" y="93"/>
                  <a:pt x="8" y="93"/>
                </a:cubicBezTo>
                <a:cubicBezTo>
                  <a:pt x="2" y="94"/>
                  <a:pt x="2" y="94"/>
                  <a:pt x="2" y="94"/>
                </a:cubicBezTo>
                <a:cubicBezTo>
                  <a:pt x="1" y="94"/>
                  <a:pt x="1" y="94"/>
                  <a:pt x="1" y="94"/>
                </a:cubicBezTo>
                <a:cubicBezTo>
                  <a:pt x="1" y="94"/>
                  <a:pt x="1" y="94"/>
                  <a:pt x="1" y="94"/>
                </a:cubicBezTo>
                <a:cubicBezTo>
                  <a:pt x="1" y="94"/>
                  <a:pt x="1" y="94"/>
                  <a:pt x="1" y="94"/>
                </a:cubicBezTo>
                <a:cubicBezTo>
                  <a:pt x="1" y="94"/>
                  <a:pt x="0" y="94"/>
                  <a:pt x="0" y="94"/>
                </a:cubicBezTo>
                <a:cubicBezTo>
                  <a:pt x="0" y="95"/>
                  <a:pt x="1" y="95"/>
                  <a:pt x="1" y="95"/>
                </a:cubicBezTo>
                <a:cubicBezTo>
                  <a:pt x="1" y="95"/>
                  <a:pt x="1" y="95"/>
                  <a:pt x="1" y="95"/>
                </a:cubicBezTo>
                <a:cubicBezTo>
                  <a:pt x="6" y="94"/>
                  <a:pt x="6" y="94"/>
                  <a:pt x="6" y="94"/>
                </a:cubicBezTo>
                <a:cubicBezTo>
                  <a:pt x="0" y="95"/>
                  <a:pt x="0" y="95"/>
                  <a:pt x="0" y="95"/>
                </a:cubicBezTo>
                <a:cubicBezTo>
                  <a:pt x="0" y="95"/>
                  <a:pt x="0" y="95"/>
                  <a:pt x="0" y="96"/>
                </a:cubicBezTo>
                <a:cubicBezTo>
                  <a:pt x="0" y="96"/>
                  <a:pt x="0" y="96"/>
                  <a:pt x="0" y="96"/>
                </a:cubicBezTo>
                <a:cubicBezTo>
                  <a:pt x="0" y="96"/>
                  <a:pt x="0" y="96"/>
                  <a:pt x="0" y="96"/>
                </a:cubicBezTo>
                <a:cubicBezTo>
                  <a:pt x="13" y="95"/>
                  <a:pt x="13" y="95"/>
                  <a:pt x="13" y="95"/>
                </a:cubicBezTo>
                <a:cubicBezTo>
                  <a:pt x="1" y="97"/>
                  <a:pt x="1" y="97"/>
                  <a:pt x="1" y="97"/>
                </a:cubicBezTo>
                <a:cubicBezTo>
                  <a:pt x="1" y="97"/>
                  <a:pt x="0" y="97"/>
                  <a:pt x="0" y="97"/>
                </a:cubicBezTo>
                <a:cubicBezTo>
                  <a:pt x="0" y="97"/>
                  <a:pt x="1" y="97"/>
                  <a:pt x="1" y="97"/>
                </a:cubicBezTo>
                <a:cubicBezTo>
                  <a:pt x="1" y="97"/>
                  <a:pt x="1" y="97"/>
                  <a:pt x="1" y="97"/>
                </a:cubicBezTo>
                <a:cubicBezTo>
                  <a:pt x="9" y="96"/>
                  <a:pt x="9" y="96"/>
                  <a:pt x="9" y="96"/>
                </a:cubicBezTo>
                <a:cubicBezTo>
                  <a:pt x="1" y="98"/>
                  <a:pt x="1" y="98"/>
                  <a:pt x="1" y="98"/>
                </a:cubicBezTo>
                <a:cubicBezTo>
                  <a:pt x="1" y="98"/>
                  <a:pt x="1" y="98"/>
                  <a:pt x="1" y="98"/>
                </a:cubicBezTo>
                <a:cubicBezTo>
                  <a:pt x="1" y="98"/>
                  <a:pt x="1" y="99"/>
                  <a:pt x="2" y="99"/>
                </a:cubicBezTo>
                <a:cubicBezTo>
                  <a:pt x="2" y="99"/>
                  <a:pt x="2" y="99"/>
                  <a:pt x="2" y="99"/>
                </a:cubicBezTo>
                <a:cubicBezTo>
                  <a:pt x="13" y="96"/>
                  <a:pt x="13" y="96"/>
                  <a:pt x="13" y="96"/>
                </a:cubicBezTo>
                <a:cubicBezTo>
                  <a:pt x="1" y="99"/>
                  <a:pt x="1" y="99"/>
                  <a:pt x="1" y="99"/>
                </a:cubicBezTo>
                <a:cubicBezTo>
                  <a:pt x="1" y="99"/>
                  <a:pt x="1" y="99"/>
                  <a:pt x="1" y="100"/>
                </a:cubicBezTo>
                <a:cubicBezTo>
                  <a:pt x="1" y="100"/>
                  <a:pt x="1" y="100"/>
                  <a:pt x="1" y="100"/>
                </a:cubicBezTo>
                <a:cubicBezTo>
                  <a:pt x="1" y="100"/>
                  <a:pt x="1" y="100"/>
                  <a:pt x="1" y="100"/>
                </a:cubicBezTo>
                <a:cubicBezTo>
                  <a:pt x="18" y="96"/>
                  <a:pt x="18" y="96"/>
                  <a:pt x="18" y="96"/>
                </a:cubicBezTo>
                <a:cubicBezTo>
                  <a:pt x="14" y="97"/>
                  <a:pt x="14" y="97"/>
                  <a:pt x="14" y="97"/>
                </a:cubicBezTo>
                <a:cubicBezTo>
                  <a:pt x="2" y="100"/>
                  <a:pt x="2" y="100"/>
                  <a:pt x="2" y="100"/>
                </a:cubicBezTo>
                <a:cubicBezTo>
                  <a:pt x="2" y="100"/>
                  <a:pt x="1" y="100"/>
                  <a:pt x="1" y="100"/>
                </a:cubicBezTo>
                <a:cubicBezTo>
                  <a:pt x="2" y="101"/>
                  <a:pt x="2" y="101"/>
                  <a:pt x="2" y="101"/>
                </a:cubicBezTo>
                <a:cubicBezTo>
                  <a:pt x="2" y="101"/>
                  <a:pt x="2" y="101"/>
                  <a:pt x="2" y="101"/>
                </a:cubicBezTo>
                <a:cubicBezTo>
                  <a:pt x="3" y="100"/>
                  <a:pt x="3" y="100"/>
                  <a:pt x="3" y="100"/>
                </a:cubicBezTo>
                <a:cubicBezTo>
                  <a:pt x="3" y="100"/>
                  <a:pt x="3" y="101"/>
                  <a:pt x="3" y="101"/>
                </a:cubicBezTo>
                <a:cubicBezTo>
                  <a:pt x="3" y="101"/>
                  <a:pt x="3" y="101"/>
                  <a:pt x="4" y="101"/>
                </a:cubicBezTo>
                <a:cubicBezTo>
                  <a:pt x="4" y="101"/>
                  <a:pt x="4" y="101"/>
                  <a:pt x="4" y="101"/>
                </a:cubicBezTo>
                <a:cubicBezTo>
                  <a:pt x="6" y="100"/>
                  <a:pt x="6" y="100"/>
                  <a:pt x="6" y="100"/>
                </a:cubicBezTo>
                <a:cubicBezTo>
                  <a:pt x="6" y="100"/>
                  <a:pt x="6" y="101"/>
                  <a:pt x="6" y="101"/>
                </a:cubicBezTo>
                <a:cubicBezTo>
                  <a:pt x="6" y="101"/>
                  <a:pt x="6" y="101"/>
                  <a:pt x="6" y="101"/>
                </a:cubicBezTo>
                <a:cubicBezTo>
                  <a:pt x="3" y="102"/>
                  <a:pt x="3" y="102"/>
                  <a:pt x="3" y="102"/>
                </a:cubicBezTo>
                <a:cubicBezTo>
                  <a:pt x="3" y="102"/>
                  <a:pt x="3" y="102"/>
                  <a:pt x="3" y="102"/>
                </a:cubicBezTo>
                <a:cubicBezTo>
                  <a:pt x="3" y="102"/>
                  <a:pt x="3" y="102"/>
                  <a:pt x="3" y="102"/>
                </a:cubicBezTo>
                <a:cubicBezTo>
                  <a:pt x="3" y="102"/>
                  <a:pt x="3" y="102"/>
                  <a:pt x="3" y="102"/>
                </a:cubicBezTo>
                <a:cubicBezTo>
                  <a:pt x="4" y="102"/>
                  <a:pt x="4" y="102"/>
                  <a:pt x="4" y="102"/>
                </a:cubicBezTo>
                <a:cubicBezTo>
                  <a:pt x="2" y="103"/>
                  <a:pt x="2" y="103"/>
                  <a:pt x="2" y="103"/>
                </a:cubicBezTo>
                <a:cubicBezTo>
                  <a:pt x="2" y="103"/>
                  <a:pt x="1" y="103"/>
                  <a:pt x="1" y="103"/>
                </a:cubicBezTo>
                <a:cubicBezTo>
                  <a:pt x="2" y="104"/>
                  <a:pt x="2" y="104"/>
                  <a:pt x="2" y="104"/>
                </a:cubicBezTo>
                <a:cubicBezTo>
                  <a:pt x="2" y="104"/>
                  <a:pt x="2" y="104"/>
                  <a:pt x="2" y="104"/>
                </a:cubicBezTo>
                <a:cubicBezTo>
                  <a:pt x="10" y="101"/>
                  <a:pt x="10" y="101"/>
                  <a:pt x="10" y="101"/>
                </a:cubicBezTo>
                <a:cubicBezTo>
                  <a:pt x="3" y="104"/>
                  <a:pt x="3" y="104"/>
                  <a:pt x="3" y="104"/>
                </a:cubicBezTo>
                <a:cubicBezTo>
                  <a:pt x="3" y="104"/>
                  <a:pt x="3" y="104"/>
                  <a:pt x="3" y="104"/>
                </a:cubicBezTo>
                <a:cubicBezTo>
                  <a:pt x="3" y="104"/>
                  <a:pt x="3" y="104"/>
                  <a:pt x="4" y="104"/>
                </a:cubicBezTo>
                <a:cubicBezTo>
                  <a:pt x="4" y="104"/>
                  <a:pt x="4" y="104"/>
                  <a:pt x="4" y="104"/>
                </a:cubicBezTo>
                <a:cubicBezTo>
                  <a:pt x="22" y="97"/>
                  <a:pt x="22" y="97"/>
                  <a:pt x="22" y="97"/>
                </a:cubicBezTo>
                <a:cubicBezTo>
                  <a:pt x="3" y="105"/>
                  <a:pt x="3" y="105"/>
                  <a:pt x="3" y="105"/>
                </a:cubicBezTo>
                <a:cubicBezTo>
                  <a:pt x="3" y="105"/>
                  <a:pt x="3" y="105"/>
                  <a:pt x="3" y="105"/>
                </a:cubicBezTo>
                <a:cubicBezTo>
                  <a:pt x="3" y="106"/>
                  <a:pt x="3" y="106"/>
                  <a:pt x="4" y="106"/>
                </a:cubicBezTo>
                <a:cubicBezTo>
                  <a:pt x="4" y="106"/>
                  <a:pt x="4" y="106"/>
                  <a:pt x="4" y="106"/>
                </a:cubicBezTo>
                <a:cubicBezTo>
                  <a:pt x="14" y="101"/>
                  <a:pt x="14" y="101"/>
                  <a:pt x="14" y="101"/>
                </a:cubicBezTo>
                <a:cubicBezTo>
                  <a:pt x="4" y="106"/>
                  <a:pt x="4" y="106"/>
                  <a:pt x="4" y="106"/>
                </a:cubicBezTo>
                <a:cubicBezTo>
                  <a:pt x="4" y="107"/>
                  <a:pt x="4" y="107"/>
                  <a:pt x="4" y="107"/>
                </a:cubicBezTo>
                <a:cubicBezTo>
                  <a:pt x="4" y="107"/>
                  <a:pt x="4" y="107"/>
                  <a:pt x="4" y="107"/>
                </a:cubicBezTo>
                <a:cubicBezTo>
                  <a:pt x="4" y="107"/>
                  <a:pt x="4" y="107"/>
                  <a:pt x="4" y="107"/>
                </a:cubicBezTo>
                <a:cubicBezTo>
                  <a:pt x="9" y="105"/>
                  <a:pt x="9" y="105"/>
                  <a:pt x="9" y="105"/>
                </a:cubicBezTo>
                <a:cubicBezTo>
                  <a:pt x="6" y="106"/>
                  <a:pt x="6" y="106"/>
                  <a:pt x="6" y="106"/>
                </a:cubicBezTo>
                <a:cubicBezTo>
                  <a:pt x="6" y="107"/>
                  <a:pt x="6" y="107"/>
                  <a:pt x="6" y="107"/>
                </a:cubicBezTo>
                <a:cubicBezTo>
                  <a:pt x="6" y="107"/>
                  <a:pt x="6" y="107"/>
                  <a:pt x="6" y="107"/>
                </a:cubicBezTo>
                <a:cubicBezTo>
                  <a:pt x="6" y="107"/>
                  <a:pt x="6" y="107"/>
                  <a:pt x="6" y="107"/>
                </a:cubicBezTo>
                <a:cubicBezTo>
                  <a:pt x="14" y="103"/>
                  <a:pt x="14" y="103"/>
                  <a:pt x="14" y="103"/>
                </a:cubicBezTo>
                <a:cubicBezTo>
                  <a:pt x="5" y="108"/>
                  <a:pt x="5" y="108"/>
                  <a:pt x="5" y="108"/>
                </a:cubicBezTo>
                <a:cubicBezTo>
                  <a:pt x="5" y="109"/>
                  <a:pt x="5" y="109"/>
                  <a:pt x="5" y="109"/>
                </a:cubicBezTo>
                <a:cubicBezTo>
                  <a:pt x="5" y="109"/>
                  <a:pt x="5" y="109"/>
                  <a:pt x="5" y="109"/>
                </a:cubicBezTo>
                <a:cubicBezTo>
                  <a:pt x="5" y="109"/>
                  <a:pt x="5" y="109"/>
                  <a:pt x="5" y="109"/>
                </a:cubicBezTo>
                <a:cubicBezTo>
                  <a:pt x="19" y="101"/>
                  <a:pt x="19" y="101"/>
                  <a:pt x="19" y="101"/>
                </a:cubicBezTo>
                <a:cubicBezTo>
                  <a:pt x="8" y="109"/>
                  <a:pt x="8" y="109"/>
                  <a:pt x="8" y="109"/>
                </a:cubicBezTo>
                <a:cubicBezTo>
                  <a:pt x="8" y="109"/>
                  <a:pt x="7" y="109"/>
                  <a:pt x="8" y="109"/>
                </a:cubicBezTo>
                <a:cubicBezTo>
                  <a:pt x="8" y="109"/>
                  <a:pt x="8" y="109"/>
                  <a:pt x="8" y="109"/>
                </a:cubicBezTo>
                <a:cubicBezTo>
                  <a:pt x="8" y="109"/>
                  <a:pt x="8" y="109"/>
                  <a:pt x="8" y="109"/>
                </a:cubicBezTo>
                <a:cubicBezTo>
                  <a:pt x="8" y="109"/>
                  <a:pt x="8" y="109"/>
                  <a:pt x="8" y="109"/>
                </a:cubicBezTo>
                <a:cubicBezTo>
                  <a:pt x="8" y="109"/>
                  <a:pt x="8" y="109"/>
                  <a:pt x="8" y="109"/>
                </a:cubicBezTo>
                <a:cubicBezTo>
                  <a:pt x="8" y="110"/>
                  <a:pt x="9" y="110"/>
                  <a:pt x="9" y="110"/>
                </a:cubicBezTo>
                <a:cubicBezTo>
                  <a:pt x="9" y="110"/>
                  <a:pt x="9" y="110"/>
                  <a:pt x="9" y="110"/>
                </a:cubicBezTo>
                <a:cubicBezTo>
                  <a:pt x="20" y="102"/>
                  <a:pt x="20" y="102"/>
                  <a:pt x="20" y="102"/>
                </a:cubicBezTo>
                <a:cubicBezTo>
                  <a:pt x="8" y="111"/>
                  <a:pt x="8" y="111"/>
                  <a:pt x="8" y="111"/>
                </a:cubicBezTo>
                <a:cubicBezTo>
                  <a:pt x="8" y="111"/>
                  <a:pt x="8" y="111"/>
                  <a:pt x="8" y="111"/>
                </a:cubicBezTo>
                <a:cubicBezTo>
                  <a:pt x="8" y="111"/>
                  <a:pt x="9" y="111"/>
                  <a:pt x="9" y="111"/>
                </a:cubicBezTo>
                <a:cubicBezTo>
                  <a:pt x="9" y="111"/>
                  <a:pt x="9" y="111"/>
                  <a:pt x="9" y="111"/>
                </a:cubicBezTo>
                <a:cubicBezTo>
                  <a:pt x="10" y="110"/>
                  <a:pt x="10" y="110"/>
                  <a:pt x="10" y="110"/>
                </a:cubicBezTo>
                <a:cubicBezTo>
                  <a:pt x="10" y="110"/>
                  <a:pt x="10" y="111"/>
                  <a:pt x="10" y="111"/>
                </a:cubicBezTo>
                <a:cubicBezTo>
                  <a:pt x="10" y="111"/>
                  <a:pt x="10" y="111"/>
                  <a:pt x="11" y="111"/>
                </a:cubicBezTo>
                <a:cubicBezTo>
                  <a:pt x="11" y="111"/>
                  <a:pt x="11" y="111"/>
                  <a:pt x="11" y="111"/>
                </a:cubicBezTo>
                <a:cubicBezTo>
                  <a:pt x="22" y="102"/>
                  <a:pt x="22" y="102"/>
                  <a:pt x="22" y="102"/>
                </a:cubicBezTo>
                <a:cubicBezTo>
                  <a:pt x="11" y="111"/>
                  <a:pt x="11" y="111"/>
                  <a:pt x="11" y="111"/>
                </a:cubicBezTo>
                <a:cubicBezTo>
                  <a:pt x="11" y="111"/>
                  <a:pt x="11" y="112"/>
                  <a:pt x="11" y="112"/>
                </a:cubicBezTo>
                <a:cubicBezTo>
                  <a:pt x="11" y="112"/>
                  <a:pt x="11" y="112"/>
                  <a:pt x="11" y="112"/>
                </a:cubicBezTo>
                <a:cubicBezTo>
                  <a:pt x="11" y="112"/>
                  <a:pt x="11" y="112"/>
                  <a:pt x="11" y="112"/>
                </a:cubicBezTo>
                <a:cubicBezTo>
                  <a:pt x="16" y="108"/>
                  <a:pt x="16" y="108"/>
                  <a:pt x="16" y="108"/>
                </a:cubicBezTo>
                <a:cubicBezTo>
                  <a:pt x="12" y="112"/>
                  <a:pt x="12" y="112"/>
                  <a:pt x="12" y="112"/>
                </a:cubicBezTo>
                <a:cubicBezTo>
                  <a:pt x="11" y="112"/>
                  <a:pt x="11" y="112"/>
                  <a:pt x="12" y="113"/>
                </a:cubicBezTo>
                <a:cubicBezTo>
                  <a:pt x="12" y="113"/>
                  <a:pt x="12" y="113"/>
                  <a:pt x="12" y="113"/>
                </a:cubicBezTo>
                <a:cubicBezTo>
                  <a:pt x="12" y="113"/>
                  <a:pt x="12" y="113"/>
                  <a:pt x="12" y="113"/>
                </a:cubicBezTo>
                <a:cubicBezTo>
                  <a:pt x="26" y="100"/>
                  <a:pt x="26" y="100"/>
                  <a:pt x="26" y="100"/>
                </a:cubicBezTo>
                <a:cubicBezTo>
                  <a:pt x="30" y="96"/>
                  <a:pt x="30" y="96"/>
                  <a:pt x="30" y="96"/>
                </a:cubicBezTo>
                <a:cubicBezTo>
                  <a:pt x="30" y="97"/>
                  <a:pt x="30" y="97"/>
                  <a:pt x="30" y="97"/>
                </a:cubicBezTo>
                <a:cubicBezTo>
                  <a:pt x="31" y="97"/>
                  <a:pt x="31" y="97"/>
                  <a:pt x="31" y="97"/>
                </a:cubicBezTo>
                <a:cubicBezTo>
                  <a:pt x="32" y="97"/>
                  <a:pt x="32" y="97"/>
                  <a:pt x="32" y="97"/>
                </a:cubicBezTo>
                <a:cubicBezTo>
                  <a:pt x="32" y="97"/>
                  <a:pt x="33" y="97"/>
                  <a:pt x="33" y="96"/>
                </a:cubicBezTo>
                <a:cubicBezTo>
                  <a:pt x="33" y="97"/>
                  <a:pt x="33" y="97"/>
                  <a:pt x="33" y="97"/>
                </a:cubicBezTo>
                <a:cubicBezTo>
                  <a:pt x="33" y="97"/>
                  <a:pt x="33" y="97"/>
                  <a:pt x="34" y="96"/>
                </a:cubicBezTo>
                <a:cubicBezTo>
                  <a:pt x="34" y="96"/>
                  <a:pt x="34" y="96"/>
                  <a:pt x="34" y="96"/>
                </a:cubicBezTo>
                <a:cubicBezTo>
                  <a:pt x="34" y="96"/>
                  <a:pt x="34" y="96"/>
                  <a:pt x="34" y="96"/>
                </a:cubicBezTo>
                <a:cubicBezTo>
                  <a:pt x="34" y="96"/>
                  <a:pt x="35" y="96"/>
                  <a:pt x="35" y="96"/>
                </a:cubicBezTo>
                <a:cubicBezTo>
                  <a:pt x="35" y="96"/>
                  <a:pt x="35" y="95"/>
                  <a:pt x="35" y="94"/>
                </a:cubicBezTo>
                <a:cubicBezTo>
                  <a:pt x="38" y="95"/>
                  <a:pt x="38" y="95"/>
                  <a:pt x="38" y="95"/>
                </a:cubicBezTo>
                <a:cubicBezTo>
                  <a:pt x="38" y="95"/>
                  <a:pt x="38" y="95"/>
                  <a:pt x="38" y="95"/>
                </a:cubicBezTo>
                <a:cubicBezTo>
                  <a:pt x="38" y="95"/>
                  <a:pt x="39" y="95"/>
                  <a:pt x="39" y="95"/>
                </a:cubicBezTo>
                <a:cubicBezTo>
                  <a:pt x="39" y="94"/>
                  <a:pt x="39" y="94"/>
                  <a:pt x="38" y="94"/>
                </a:cubicBezTo>
                <a:cubicBezTo>
                  <a:pt x="38" y="94"/>
                  <a:pt x="39" y="94"/>
                  <a:pt x="39" y="94"/>
                </a:cubicBezTo>
                <a:cubicBezTo>
                  <a:pt x="39" y="94"/>
                  <a:pt x="39" y="94"/>
                  <a:pt x="39" y="94"/>
                </a:cubicBezTo>
                <a:cubicBezTo>
                  <a:pt x="39" y="94"/>
                  <a:pt x="39" y="94"/>
                  <a:pt x="39" y="94"/>
                </a:cubicBezTo>
                <a:cubicBezTo>
                  <a:pt x="39" y="94"/>
                  <a:pt x="39" y="94"/>
                  <a:pt x="39" y="94"/>
                </a:cubicBezTo>
                <a:cubicBezTo>
                  <a:pt x="39" y="94"/>
                  <a:pt x="39" y="94"/>
                  <a:pt x="39" y="93"/>
                </a:cubicBezTo>
                <a:cubicBezTo>
                  <a:pt x="39" y="93"/>
                  <a:pt x="39" y="93"/>
                  <a:pt x="39" y="93"/>
                </a:cubicBezTo>
                <a:cubicBezTo>
                  <a:pt x="37" y="93"/>
                  <a:pt x="37" y="93"/>
                  <a:pt x="37" y="93"/>
                </a:cubicBezTo>
                <a:cubicBezTo>
                  <a:pt x="39" y="93"/>
                  <a:pt x="39" y="93"/>
                  <a:pt x="39" y="93"/>
                </a:cubicBezTo>
                <a:cubicBezTo>
                  <a:pt x="39" y="93"/>
                  <a:pt x="39" y="92"/>
                  <a:pt x="39" y="92"/>
                </a:cubicBezTo>
                <a:cubicBezTo>
                  <a:pt x="39" y="92"/>
                  <a:pt x="39" y="92"/>
                  <a:pt x="39" y="92"/>
                </a:cubicBezTo>
                <a:cubicBezTo>
                  <a:pt x="39" y="92"/>
                  <a:pt x="39" y="92"/>
                  <a:pt x="39" y="92"/>
                </a:cubicBezTo>
                <a:cubicBezTo>
                  <a:pt x="46" y="90"/>
                  <a:pt x="46" y="90"/>
                  <a:pt x="46" y="90"/>
                </a:cubicBezTo>
                <a:cubicBezTo>
                  <a:pt x="46" y="90"/>
                  <a:pt x="43" y="98"/>
                  <a:pt x="34" y="102"/>
                </a:cubicBezTo>
                <a:cubicBezTo>
                  <a:pt x="26" y="106"/>
                  <a:pt x="19" y="113"/>
                  <a:pt x="19" y="113"/>
                </a:cubicBezTo>
                <a:cubicBezTo>
                  <a:pt x="21" y="113"/>
                  <a:pt x="21" y="113"/>
                  <a:pt x="21" y="113"/>
                </a:cubicBezTo>
                <a:cubicBezTo>
                  <a:pt x="21" y="113"/>
                  <a:pt x="15" y="122"/>
                  <a:pt x="23" y="127"/>
                </a:cubicBezTo>
                <a:cubicBezTo>
                  <a:pt x="23" y="127"/>
                  <a:pt x="18" y="120"/>
                  <a:pt x="25" y="118"/>
                </a:cubicBezTo>
                <a:cubicBezTo>
                  <a:pt x="26" y="120"/>
                  <a:pt x="26" y="120"/>
                  <a:pt x="26" y="120"/>
                </a:cubicBezTo>
                <a:cubicBezTo>
                  <a:pt x="26" y="120"/>
                  <a:pt x="28" y="117"/>
                  <a:pt x="30" y="118"/>
                </a:cubicBezTo>
                <a:cubicBezTo>
                  <a:pt x="32" y="118"/>
                  <a:pt x="34" y="116"/>
                  <a:pt x="34" y="116"/>
                </a:cubicBezTo>
                <a:cubicBezTo>
                  <a:pt x="34" y="117"/>
                  <a:pt x="34" y="117"/>
                  <a:pt x="34" y="117"/>
                </a:cubicBezTo>
                <a:cubicBezTo>
                  <a:pt x="34" y="117"/>
                  <a:pt x="38" y="117"/>
                  <a:pt x="40" y="110"/>
                </a:cubicBezTo>
                <a:cubicBezTo>
                  <a:pt x="40" y="110"/>
                  <a:pt x="41" y="113"/>
                  <a:pt x="39" y="115"/>
                </a:cubicBezTo>
                <a:cubicBezTo>
                  <a:pt x="39" y="115"/>
                  <a:pt x="51" y="115"/>
                  <a:pt x="56" y="111"/>
                </a:cubicBezTo>
                <a:cubicBezTo>
                  <a:pt x="61" y="108"/>
                  <a:pt x="83" y="91"/>
                  <a:pt x="76" y="86"/>
                </a:cubicBezTo>
                <a:cubicBezTo>
                  <a:pt x="76" y="86"/>
                  <a:pt x="80" y="83"/>
                  <a:pt x="73" y="81"/>
                </a:cubicBezTo>
                <a:cubicBezTo>
                  <a:pt x="86" y="77"/>
                  <a:pt x="86" y="77"/>
                  <a:pt x="86" y="77"/>
                </a:cubicBezTo>
                <a:cubicBezTo>
                  <a:pt x="86" y="77"/>
                  <a:pt x="87" y="80"/>
                  <a:pt x="89" y="78"/>
                </a:cubicBezTo>
                <a:cubicBezTo>
                  <a:pt x="89" y="78"/>
                  <a:pt x="91" y="79"/>
                  <a:pt x="92" y="77"/>
                </a:cubicBezTo>
                <a:cubicBezTo>
                  <a:pt x="92" y="77"/>
                  <a:pt x="94" y="78"/>
                  <a:pt x="94" y="75"/>
                </a:cubicBezTo>
                <a:cubicBezTo>
                  <a:pt x="107" y="71"/>
                  <a:pt x="107" y="71"/>
                  <a:pt x="107" y="71"/>
                </a:cubicBezTo>
                <a:cubicBezTo>
                  <a:pt x="107" y="71"/>
                  <a:pt x="109" y="69"/>
                  <a:pt x="107" y="68"/>
                </a:cubicBezTo>
                <a:close/>
                <a:moveTo>
                  <a:pt x="36" y="90"/>
                </a:moveTo>
                <a:cubicBezTo>
                  <a:pt x="36" y="90"/>
                  <a:pt x="36" y="90"/>
                  <a:pt x="36" y="90"/>
                </a:cubicBezTo>
                <a:cubicBezTo>
                  <a:pt x="36" y="90"/>
                  <a:pt x="36" y="90"/>
                  <a:pt x="36" y="90"/>
                </a:cubicBezTo>
                <a:close/>
                <a:moveTo>
                  <a:pt x="65" y="80"/>
                </a:moveTo>
                <a:cubicBezTo>
                  <a:pt x="65" y="80"/>
                  <a:pt x="62" y="78"/>
                  <a:pt x="57" y="78"/>
                </a:cubicBezTo>
                <a:cubicBezTo>
                  <a:pt x="52" y="70"/>
                  <a:pt x="52" y="70"/>
                  <a:pt x="52" y="70"/>
                </a:cubicBezTo>
                <a:cubicBezTo>
                  <a:pt x="52" y="70"/>
                  <a:pt x="52" y="66"/>
                  <a:pt x="54" y="66"/>
                </a:cubicBezTo>
                <a:cubicBezTo>
                  <a:pt x="54" y="66"/>
                  <a:pt x="56" y="68"/>
                  <a:pt x="59" y="67"/>
                </a:cubicBezTo>
                <a:cubicBezTo>
                  <a:pt x="61" y="66"/>
                  <a:pt x="60" y="64"/>
                  <a:pt x="60" y="64"/>
                </a:cubicBezTo>
                <a:cubicBezTo>
                  <a:pt x="60" y="64"/>
                  <a:pt x="75" y="71"/>
                  <a:pt x="79" y="75"/>
                </a:cubicBezTo>
                <a:lnTo>
                  <a:pt x="65" y="80"/>
                </a:lnTo>
                <a:close/>
              </a:path>
            </a:pathLst>
          </a:custGeom>
          <a:solidFill>
            <a:srgbClr val="221E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7"/>
          <p:cNvSpPr/>
          <p:nvPr/>
        </p:nvSpPr>
        <p:spPr bwMode="auto">
          <a:xfrm>
            <a:off x="2362822" y="165519"/>
            <a:ext cx="568852" cy="415545"/>
          </a:xfrm>
          <a:custGeom>
            <a:avLst/>
            <a:gdLst>
              <a:gd name="T0" fmla="*/ 52 w 52"/>
              <a:gd name="T1" fmla="*/ 5 h 38"/>
              <a:gd name="T2" fmla="*/ 29 w 52"/>
              <a:gd name="T3" fmla="*/ 9 h 38"/>
              <a:gd name="T4" fmla="*/ 29 w 52"/>
              <a:gd name="T5" fmla="*/ 26 h 38"/>
              <a:gd name="T6" fmla="*/ 27 w 52"/>
              <a:gd name="T7" fmla="*/ 24 h 38"/>
              <a:gd name="T8" fmla="*/ 25 w 52"/>
              <a:gd name="T9" fmla="*/ 19 h 38"/>
              <a:gd name="T10" fmla="*/ 25 w 52"/>
              <a:gd name="T11" fmla="*/ 23 h 38"/>
              <a:gd name="T12" fmla="*/ 22 w 52"/>
              <a:gd name="T13" fmla="*/ 25 h 38"/>
              <a:gd name="T14" fmla="*/ 18 w 52"/>
              <a:gd name="T15" fmla="*/ 22 h 38"/>
              <a:gd name="T16" fmla="*/ 19 w 52"/>
              <a:gd name="T17" fmla="*/ 26 h 38"/>
              <a:gd name="T18" fmla="*/ 0 w 52"/>
              <a:gd name="T19" fmla="*/ 29 h 38"/>
              <a:gd name="T20" fmla="*/ 7 w 52"/>
              <a:gd name="T21" fmla="*/ 31 h 38"/>
              <a:gd name="T22" fmla="*/ 17 w 52"/>
              <a:gd name="T23" fmla="*/ 31 h 38"/>
              <a:gd name="T24" fmla="*/ 22 w 52"/>
              <a:gd name="T25" fmla="*/ 29 h 38"/>
              <a:gd name="T26" fmla="*/ 24 w 52"/>
              <a:gd name="T27" fmla="*/ 31 h 38"/>
              <a:gd name="T28" fmla="*/ 34 w 52"/>
              <a:gd name="T29" fmla="*/ 38 h 38"/>
              <a:gd name="T30" fmla="*/ 32 w 52"/>
              <a:gd name="T31" fmla="*/ 27 h 38"/>
              <a:gd name="T32" fmla="*/ 38 w 52"/>
              <a:gd name="T33" fmla="*/ 23 h 38"/>
              <a:gd name="T34" fmla="*/ 44 w 52"/>
              <a:gd name="T35" fmla="*/ 14 h 38"/>
              <a:gd name="T36" fmla="*/ 52 w 52"/>
              <a:gd name="T37" fmla="*/ 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 h="38">
                <a:moveTo>
                  <a:pt x="52" y="5"/>
                </a:moveTo>
                <a:cubicBezTo>
                  <a:pt x="39" y="0"/>
                  <a:pt x="29" y="9"/>
                  <a:pt x="29" y="9"/>
                </a:cubicBezTo>
                <a:cubicBezTo>
                  <a:pt x="34" y="15"/>
                  <a:pt x="29" y="26"/>
                  <a:pt x="29" y="26"/>
                </a:cubicBezTo>
                <a:cubicBezTo>
                  <a:pt x="28" y="25"/>
                  <a:pt x="27" y="24"/>
                  <a:pt x="27" y="24"/>
                </a:cubicBezTo>
                <a:cubicBezTo>
                  <a:pt x="27" y="22"/>
                  <a:pt x="25" y="19"/>
                  <a:pt x="25" y="19"/>
                </a:cubicBezTo>
                <a:cubicBezTo>
                  <a:pt x="24" y="21"/>
                  <a:pt x="25" y="23"/>
                  <a:pt x="25" y="23"/>
                </a:cubicBezTo>
                <a:cubicBezTo>
                  <a:pt x="24" y="23"/>
                  <a:pt x="22" y="25"/>
                  <a:pt x="22" y="25"/>
                </a:cubicBezTo>
                <a:cubicBezTo>
                  <a:pt x="20" y="22"/>
                  <a:pt x="18" y="22"/>
                  <a:pt x="18" y="22"/>
                </a:cubicBezTo>
                <a:cubicBezTo>
                  <a:pt x="19" y="24"/>
                  <a:pt x="19" y="25"/>
                  <a:pt x="19" y="26"/>
                </a:cubicBezTo>
                <a:cubicBezTo>
                  <a:pt x="15" y="24"/>
                  <a:pt x="7" y="23"/>
                  <a:pt x="0" y="29"/>
                </a:cubicBezTo>
                <a:cubicBezTo>
                  <a:pt x="0" y="29"/>
                  <a:pt x="6" y="27"/>
                  <a:pt x="7" y="31"/>
                </a:cubicBezTo>
                <a:cubicBezTo>
                  <a:pt x="7" y="31"/>
                  <a:pt x="15" y="27"/>
                  <a:pt x="17" y="31"/>
                </a:cubicBezTo>
                <a:cubicBezTo>
                  <a:pt x="17" y="31"/>
                  <a:pt x="19" y="30"/>
                  <a:pt x="22" y="29"/>
                </a:cubicBezTo>
                <a:cubicBezTo>
                  <a:pt x="23" y="31"/>
                  <a:pt x="24" y="31"/>
                  <a:pt x="24" y="31"/>
                </a:cubicBezTo>
                <a:cubicBezTo>
                  <a:pt x="30" y="30"/>
                  <a:pt x="34" y="38"/>
                  <a:pt x="34" y="38"/>
                </a:cubicBezTo>
                <a:cubicBezTo>
                  <a:pt x="35" y="31"/>
                  <a:pt x="32" y="27"/>
                  <a:pt x="32" y="27"/>
                </a:cubicBezTo>
                <a:cubicBezTo>
                  <a:pt x="31" y="23"/>
                  <a:pt x="38" y="23"/>
                  <a:pt x="38" y="23"/>
                </a:cubicBezTo>
                <a:cubicBezTo>
                  <a:pt x="37" y="16"/>
                  <a:pt x="44" y="14"/>
                  <a:pt x="44" y="14"/>
                </a:cubicBezTo>
                <a:cubicBezTo>
                  <a:pt x="42" y="8"/>
                  <a:pt x="52" y="5"/>
                  <a:pt x="52" y="5"/>
                </a:cubicBezTo>
                <a:close/>
              </a:path>
            </a:pathLst>
          </a:custGeom>
          <a:solidFill>
            <a:srgbClr val="000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8"/>
          <p:cNvSpPr/>
          <p:nvPr/>
        </p:nvSpPr>
        <p:spPr bwMode="auto">
          <a:xfrm>
            <a:off x="10599860" y="491242"/>
            <a:ext cx="564816" cy="423614"/>
          </a:xfrm>
          <a:custGeom>
            <a:avLst/>
            <a:gdLst>
              <a:gd name="T0" fmla="*/ 52 w 52"/>
              <a:gd name="T1" fmla="*/ 6 h 39"/>
              <a:gd name="T2" fmla="*/ 29 w 52"/>
              <a:gd name="T3" fmla="*/ 10 h 39"/>
              <a:gd name="T4" fmla="*/ 28 w 52"/>
              <a:gd name="T5" fmla="*/ 27 h 39"/>
              <a:gd name="T6" fmla="*/ 27 w 52"/>
              <a:gd name="T7" fmla="*/ 24 h 39"/>
              <a:gd name="T8" fmla="*/ 25 w 52"/>
              <a:gd name="T9" fmla="*/ 20 h 39"/>
              <a:gd name="T10" fmla="*/ 24 w 52"/>
              <a:gd name="T11" fmla="*/ 24 h 39"/>
              <a:gd name="T12" fmla="*/ 21 w 52"/>
              <a:gd name="T13" fmla="*/ 25 h 39"/>
              <a:gd name="T14" fmla="*/ 18 w 52"/>
              <a:gd name="T15" fmla="*/ 23 h 39"/>
              <a:gd name="T16" fmla="*/ 19 w 52"/>
              <a:gd name="T17" fmla="*/ 26 h 39"/>
              <a:gd name="T18" fmla="*/ 0 w 52"/>
              <a:gd name="T19" fmla="*/ 30 h 39"/>
              <a:gd name="T20" fmla="*/ 7 w 52"/>
              <a:gd name="T21" fmla="*/ 31 h 39"/>
              <a:gd name="T22" fmla="*/ 17 w 52"/>
              <a:gd name="T23" fmla="*/ 32 h 39"/>
              <a:gd name="T24" fmla="*/ 21 w 52"/>
              <a:gd name="T25" fmla="*/ 30 h 39"/>
              <a:gd name="T26" fmla="*/ 24 w 52"/>
              <a:gd name="T27" fmla="*/ 31 h 39"/>
              <a:gd name="T28" fmla="*/ 34 w 52"/>
              <a:gd name="T29" fmla="*/ 39 h 39"/>
              <a:gd name="T30" fmla="*/ 31 w 52"/>
              <a:gd name="T31" fmla="*/ 27 h 39"/>
              <a:gd name="T32" fmla="*/ 38 w 52"/>
              <a:gd name="T33" fmla="*/ 24 h 39"/>
              <a:gd name="T34" fmla="*/ 44 w 52"/>
              <a:gd name="T35" fmla="*/ 15 h 39"/>
              <a:gd name="T36" fmla="*/ 52 w 52"/>
              <a:gd name="T37" fmla="*/ 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 h="39">
                <a:moveTo>
                  <a:pt x="52" y="6"/>
                </a:moveTo>
                <a:cubicBezTo>
                  <a:pt x="39" y="0"/>
                  <a:pt x="29" y="10"/>
                  <a:pt x="29" y="10"/>
                </a:cubicBezTo>
                <a:cubicBezTo>
                  <a:pt x="34" y="15"/>
                  <a:pt x="28" y="27"/>
                  <a:pt x="28" y="27"/>
                </a:cubicBezTo>
                <a:cubicBezTo>
                  <a:pt x="28" y="25"/>
                  <a:pt x="27" y="24"/>
                  <a:pt x="27" y="24"/>
                </a:cubicBezTo>
                <a:cubicBezTo>
                  <a:pt x="27" y="22"/>
                  <a:pt x="25" y="20"/>
                  <a:pt x="25" y="20"/>
                </a:cubicBezTo>
                <a:cubicBezTo>
                  <a:pt x="24" y="22"/>
                  <a:pt x="24" y="24"/>
                  <a:pt x="24" y="24"/>
                </a:cubicBezTo>
                <a:cubicBezTo>
                  <a:pt x="23" y="24"/>
                  <a:pt x="21" y="25"/>
                  <a:pt x="21" y="25"/>
                </a:cubicBezTo>
                <a:cubicBezTo>
                  <a:pt x="20" y="23"/>
                  <a:pt x="18" y="23"/>
                  <a:pt x="18" y="23"/>
                </a:cubicBezTo>
                <a:cubicBezTo>
                  <a:pt x="18" y="24"/>
                  <a:pt x="19" y="25"/>
                  <a:pt x="19" y="26"/>
                </a:cubicBezTo>
                <a:cubicBezTo>
                  <a:pt x="14" y="25"/>
                  <a:pt x="7" y="24"/>
                  <a:pt x="0" y="30"/>
                </a:cubicBezTo>
                <a:cubicBezTo>
                  <a:pt x="0" y="30"/>
                  <a:pt x="6" y="28"/>
                  <a:pt x="7" y="31"/>
                </a:cubicBezTo>
                <a:cubicBezTo>
                  <a:pt x="7" y="31"/>
                  <a:pt x="15" y="28"/>
                  <a:pt x="17" y="32"/>
                </a:cubicBezTo>
                <a:cubicBezTo>
                  <a:pt x="17" y="32"/>
                  <a:pt x="19" y="30"/>
                  <a:pt x="21" y="30"/>
                </a:cubicBezTo>
                <a:cubicBezTo>
                  <a:pt x="23" y="31"/>
                  <a:pt x="24" y="31"/>
                  <a:pt x="24" y="31"/>
                </a:cubicBezTo>
                <a:cubicBezTo>
                  <a:pt x="30" y="30"/>
                  <a:pt x="34" y="39"/>
                  <a:pt x="34" y="39"/>
                </a:cubicBezTo>
                <a:cubicBezTo>
                  <a:pt x="35" y="32"/>
                  <a:pt x="31" y="27"/>
                  <a:pt x="31" y="27"/>
                </a:cubicBezTo>
                <a:cubicBezTo>
                  <a:pt x="31" y="23"/>
                  <a:pt x="38" y="24"/>
                  <a:pt x="38" y="24"/>
                </a:cubicBezTo>
                <a:cubicBezTo>
                  <a:pt x="37" y="16"/>
                  <a:pt x="44" y="15"/>
                  <a:pt x="44" y="15"/>
                </a:cubicBezTo>
                <a:cubicBezTo>
                  <a:pt x="42" y="9"/>
                  <a:pt x="52" y="6"/>
                  <a:pt x="52" y="6"/>
                </a:cubicBezTo>
                <a:close/>
              </a:path>
            </a:pathLst>
          </a:custGeom>
          <a:solidFill>
            <a:srgbClr val="000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9"/>
          <p:cNvSpPr/>
          <p:nvPr/>
        </p:nvSpPr>
        <p:spPr bwMode="auto">
          <a:xfrm>
            <a:off x="5713358" y="664887"/>
            <a:ext cx="544646" cy="403440"/>
          </a:xfrm>
          <a:custGeom>
            <a:avLst/>
            <a:gdLst>
              <a:gd name="T0" fmla="*/ 0 w 50"/>
              <a:gd name="T1" fmla="*/ 6 h 37"/>
              <a:gd name="T2" fmla="*/ 22 w 50"/>
              <a:gd name="T3" fmla="*/ 9 h 37"/>
              <a:gd name="T4" fmla="*/ 23 w 50"/>
              <a:gd name="T5" fmla="*/ 26 h 37"/>
              <a:gd name="T6" fmla="*/ 24 w 50"/>
              <a:gd name="T7" fmla="*/ 23 h 37"/>
              <a:gd name="T8" fmla="*/ 26 w 50"/>
              <a:gd name="T9" fmla="*/ 19 h 37"/>
              <a:gd name="T10" fmla="*/ 27 w 50"/>
              <a:gd name="T11" fmla="*/ 23 h 37"/>
              <a:gd name="T12" fmla="*/ 29 w 50"/>
              <a:gd name="T13" fmla="*/ 24 h 37"/>
              <a:gd name="T14" fmla="*/ 33 w 50"/>
              <a:gd name="T15" fmla="*/ 22 h 37"/>
              <a:gd name="T16" fmla="*/ 32 w 50"/>
              <a:gd name="T17" fmla="*/ 25 h 37"/>
              <a:gd name="T18" fmla="*/ 50 w 50"/>
              <a:gd name="T19" fmla="*/ 28 h 37"/>
              <a:gd name="T20" fmla="*/ 43 w 50"/>
              <a:gd name="T21" fmla="*/ 30 h 37"/>
              <a:gd name="T22" fmla="*/ 34 w 50"/>
              <a:gd name="T23" fmla="*/ 31 h 37"/>
              <a:gd name="T24" fmla="*/ 29 w 50"/>
              <a:gd name="T25" fmla="*/ 28 h 37"/>
              <a:gd name="T26" fmla="*/ 27 w 50"/>
              <a:gd name="T27" fmla="*/ 30 h 37"/>
              <a:gd name="T28" fmla="*/ 18 w 50"/>
              <a:gd name="T29" fmla="*/ 37 h 37"/>
              <a:gd name="T30" fmla="*/ 20 w 50"/>
              <a:gd name="T31" fmla="*/ 26 h 37"/>
              <a:gd name="T32" fmla="*/ 14 w 50"/>
              <a:gd name="T33" fmla="*/ 23 h 37"/>
              <a:gd name="T34" fmla="*/ 8 w 50"/>
              <a:gd name="T35" fmla="*/ 14 h 37"/>
              <a:gd name="T36" fmla="*/ 0 w 50"/>
              <a:gd name="T37"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 h="37">
                <a:moveTo>
                  <a:pt x="0" y="6"/>
                </a:moveTo>
                <a:cubicBezTo>
                  <a:pt x="13" y="0"/>
                  <a:pt x="22" y="9"/>
                  <a:pt x="22" y="9"/>
                </a:cubicBezTo>
                <a:cubicBezTo>
                  <a:pt x="18" y="15"/>
                  <a:pt x="23" y="26"/>
                  <a:pt x="23" y="26"/>
                </a:cubicBezTo>
                <a:cubicBezTo>
                  <a:pt x="23" y="24"/>
                  <a:pt x="24" y="23"/>
                  <a:pt x="24" y="23"/>
                </a:cubicBezTo>
                <a:cubicBezTo>
                  <a:pt x="24" y="21"/>
                  <a:pt x="26" y="19"/>
                  <a:pt x="26" y="19"/>
                </a:cubicBezTo>
                <a:cubicBezTo>
                  <a:pt x="27" y="21"/>
                  <a:pt x="27" y="23"/>
                  <a:pt x="27" y="23"/>
                </a:cubicBezTo>
                <a:cubicBezTo>
                  <a:pt x="28" y="23"/>
                  <a:pt x="29" y="24"/>
                  <a:pt x="29" y="24"/>
                </a:cubicBezTo>
                <a:cubicBezTo>
                  <a:pt x="31" y="22"/>
                  <a:pt x="33" y="22"/>
                  <a:pt x="33" y="22"/>
                </a:cubicBezTo>
                <a:cubicBezTo>
                  <a:pt x="32" y="23"/>
                  <a:pt x="32" y="24"/>
                  <a:pt x="32" y="25"/>
                </a:cubicBezTo>
                <a:cubicBezTo>
                  <a:pt x="36" y="24"/>
                  <a:pt x="43" y="23"/>
                  <a:pt x="50" y="28"/>
                </a:cubicBezTo>
                <a:cubicBezTo>
                  <a:pt x="50" y="28"/>
                  <a:pt x="44" y="27"/>
                  <a:pt x="43" y="30"/>
                </a:cubicBezTo>
                <a:cubicBezTo>
                  <a:pt x="43" y="30"/>
                  <a:pt x="36" y="27"/>
                  <a:pt x="34" y="31"/>
                </a:cubicBezTo>
                <a:cubicBezTo>
                  <a:pt x="34" y="31"/>
                  <a:pt x="32" y="29"/>
                  <a:pt x="29" y="28"/>
                </a:cubicBezTo>
                <a:cubicBezTo>
                  <a:pt x="28" y="30"/>
                  <a:pt x="27" y="30"/>
                  <a:pt x="27" y="30"/>
                </a:cubicBezTo>
                <a:cubicBezTo>
                  <a:pt x="21" y="29"/>
                  <a:pt x="18" y="37"/>
                  <a:pt x="18" y="37"/>
                </a:cubicBezTo>
                <a:cubicBezTo>
                  <a:pt x="16" y="30"/>
                  <a:pt x="20" y="26"/>
                  <a:pt x="20" y="26"/>
                </a:cubicBezTo>
                <a:cubicBezTo>
                  <a:pt x="20" y="22"/>
                  <a:pt x="14" y="23"/>
                  <a:pt x="14" y="23"/>
                </a:cubicBezTo>
                <a:cubicBezTo>
                  <a:pt x="15" y="16"/>
                  <a:pt x="8" y="14"/>
                  <a:pt x="8" y="14"/>
                </a:cubicBezTo>
                <a:cubicBezTo>
                  <a:pt x="10" y="8"/>
                  <a:pt x="0" y="6"/>
                  <a:pt x="0" y="6"/>
                </a:cubicBezTo>
                <a:close/>
              </a:path>
            </a:pathLst>
          </a:custGeom>
          <a:solidFill>
            <a:srgbClr val="000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3"/>
          <p:cNvSpPr>
            <a:spLocks noEditPoints="1"/>
          </p:cNvSpPr>
          <p:nvPr/>
        </p:nvSpPr>
        <p:spPr bwMode="auto">
          <a:xfrm rot="21207550">
            <a:off x="-457025" y="3936941"/>
            <a:ext cx="11522710" cy="4701763"/>
          </a:xfrm>
          <a:custGeom>
            <a:avLst/>
            <a:gdLst>
              <a:gd name="T0" fmla="*/ 2941 w 3056"/>
              <a:gd name="T1" fmla="*/ 887 h 1245"/>
              <a:gd name="T2" fmla="*/ 2876 w 3056"/>
              <a:gd name="T3" fmla="*/ 799 h 1245"/>
              <a:gd name="T4" fmla="*/ 2816 w 3056"/>
              <a:gd name="T5" fmla="*/ 743 h 1245"/>
              <a:gd name="T6" fmla="*/ 2736 w 3056"/>
              <a:gd name="T7" fmla="*/ 702 h 1245"/>
              <a:gd name="T8" fmla="*/ 2690 w 3056"/>
              <a:gd name="T9" fmla="*/ 652 h 1245"/>
              <a:gd name="T10" fmla="*/ 2604 w 3056"/>
              <a:gd name="T11" fmla="*/ 611 h 1245"/>
              <a:gd name="T12" fmla="*/ 2525 w 3056"/>
              <a:gd name="T13" fmla="*/ 530 h 1245"/>
              <a:gd name="T14" fmla="*/ 2483 w 3056"/>
              <a:gd name="T15" fmla="*/ 458 h 1245"/>
              <a:gd name="T16" fmla="*/ 2442 w 3056"/>
              <a:gd name="T17" fmla="*/ 385 h 1245"/>
              <a:gd name="T18" fmla="*/ 2369 w 3056"/>
              <a:gd name="T19" fmla="*/ 366 h 1245"/>
              <a:gd name="T20" fmla="*/ 2264 w 3056"/>
              <a:gd name="T21" fmla="*/ 347 h 1245"/>
              <a:gd name="T22" fmla="*/ 2163 w 3056"/>
              <a:gd name="T23" fmla="*/ 305 h 1245"/>
              <a:gd name="T24" fmla="*/ 2108 w 3056"/>
              <a:gd name="T25" fmla="*/ 257 h 1245"/>
              <a:gd name="T26" fmla="*/ 2048 w 3056"/>
              <a:gd name="T27" fmla="*/ 252 h 1245"/>
              <a:gd name="T28" fmla="*/ 1923 w 3056"/>
              <a:gd name="T29" fmla="*/ 239 h 1245"/>
              <a:gd name="T30" fmla="*/ 1829 w 3056"/>
              <a:gd name="T31" fmla="*/ 197 h 1245"/>
              <a:gd name="T32" fmla="*/ 1742 w 3056"/>
              <a:gd name="T33" fmla="*/ 116 h 1245"/>
              <a:gd name="T34" fmla="*/ 1652 w 3056"/>
              <a:gd name="T35" fmla="*/ 120 h 1245"/>
              <a:gd name="T36" fmla="*/ 1538 w 3056"/>
              <a:gd name="T37" fmla="*/ 168 h 1245"/>
              <a:gd name="T38" fmla="*/ 1447 w 3056"/>
              <a:gd name="T39" fmla="*/ 169 h 1245"/>
              <a:gd name="T40" fmla="*/ 1331 w 3056"/>
              <a:gd name="T41" fmla="*/ 93 h 1245"/>
              <a:gd name="T42" fmla="*/ 1190 w 3056"/>
              <a:gd name="T43" fmla="*/ 97 h 1245"/>
              <a:gd name="T44" fmla="*/ 1108 w 3056"/>
              <a:gd name="T45" fmla="*/ 119 h 1245"/>
              <a:gd name="T46" fmla="*/ 1018 w 3056"/>
              <a:gd name="T47" fmla="*/ 176 h 1245"/>
              <a:gd name="T48" fmla="*/ 951 w 3056"/>
              <a:gd name="T49" fmla="*/ 134 h 1245"/>
              <a:gd name="T50" fmla="*/ 908 w 3056"/>
              <a:gd name="T51" fmla="*/ 182 h 1245"/>
              <a:gd name="T52" fmla="*/ 819 w 3056"/>
              <a:gd name="T53" fmla="*/ 181 h 1245"/>
              <a:gd name="T54" fmla="*/ 722 w 3056"/>
              <a:gd name="T55" fmla="*/ 265 h 1245"/>
              <a:gd name="T56" fmla="*/ 604 w 3056"/>
              <a:gd name="T57" fmla="*/ 215 h 1245"/>
              <a:gd name="T58" fmla="*/ 530 w 3056"/>
              <a:gd name="T59" fmla="*/ 300 h 1245"/>
              <a:gd name="T60" fmla="*/ 474 w 3056"/>
              <a:gd name="T61" fmla="*/ 349 h 1245"/>
              <a:gd name="T62" fmla="*/ 366 w 3056"/>
              <a:gd name="T63" fmla="*/ 339 h 1245"/>
              <a:gd name="T64" fmla="*/ 334 w 3056"/>
              <a:gd name="T65" fmla="*/ 415 h 1245"/>
              <a:gd name="T66" fmla="*/ 176 w 3056"/>
              <a:gd name="T67" fmla="*/ 374 h 1245"/>
              <a:gd name="T68" fmla="*/ 222 w 3056"/>
              <a:gd name="T69" fmla="*/ 501 h 1245"/>
              <a:gd name="T70" fmla="*/ 141 w 3056"/>
              <a:gd name="T71" fmla="*/ 556 h 1245"/>
              <a:gd name="T72" fmla="*/ 53 w 3056"/>
              <a:gd name="T73" fmla="*/ 569 h 1245"/>
              <a:gd name="T74" fmla="*/ 56 w 3056"/>
              <a:gd name="T75" fmla="*/ 642 h 1245"/>
              <a:gd name="T76" fmla="*/ 373 w 3056"/>
              <a:gd name="T77" fmla="*/ 340 h 1245"/>
              <a:gd name="T78" fmla="*/ 143 w 3056"/>
              <a:gd name="T79" fmla="*/ 586 h 1245"/>
              <a:gd name="T80" fmla="*/ 281 w 3056"/>
              <a:gd name="T81" fmla="*/ 495 h 1245"/>
              <a:gd name="T82" fmla="*/ 353 w 3056"/>
              <a:gd name="T83" fmla="*/ 393 h 1245"/>
              <a:gd name="T84" fmla="*/ 400 w 3056"/>
              <a:gd name="T85" fmla="*/ 400 h 1245"/>
              <a:gd name="T86" fmla="*/ 535 w 3056"/>
              <a:gd name="T87" fmla="*/ 299 h 1245"/>
              <a:gd name="T88" fmla="*/ 529 w 3056"/>
              <a:gd name="T89" fmla="*/ 321 h 1245"/>
              <a:gd name="T90" fmla="*/ 678 w 3056"/>
              <a:gd name="T91" fmla="*/ 289 h 1245"/>
              <a:gd name="T92" fmla="*/ 774 w 3056"/>
              <a:gd name="T93" fmla="*/ 276 h 1245"/>
              <a:gd name="T94" fmla="*/ 834 w 3056"/>
              <a:gd name="T95" fmla="*/ 212 h 1245"/>
              <a:gd name="T96" fmla="*/ 970 w 3056"/>
              <a:gd name="T97" fmla="*/ 171 h 1245"/>
              <a:gd name="T98" fmla="*/ 1394 w 3056"/>
              <a:gd name="T99" fmla="*/ 164 h 1245"/>
              <a:gd name="T100" fmla="*/ 1562 w 3056"/>
              <a:gd name="T101" fmla="*/ 178 h 1245"/>
              <a:gd name="T102" fmla="*/ 1647 w 3056"/>
              <a:gd name="T103" fmla="*/ 183 h 1245"/>
              <a:gd name="T104" fmla="*/ 1744 w 3056"/>
              <a:gd name="T105" fmla="*/ 235 h 1245"/>
              <a:gd name="T106" fmla="*/ 1934 w 3056"/>
              <a:gd name="T107" fmla="*/ 287 h 1245"/>
              <a:gd name="T108" fmla="*/ 2151 w 3056"/>
              <a:gd name="T109" fmla="*/ 315 h 1245"/>
              <a:gd name="T110" fmla="*/ 2340 w 3056"/>
              <a:gd name="T111" fmla="*/ 410 h 1245"/>
              <a:gd name="T112" fmla="*/ 2480 w 3056"/>
              <a:gd name="T113" fmla="*/ 579 h 1245"/>
              <a:gd name="T114" fmla="*/ 2579 w 3056"/>
              <a:gd name="T115" fmla="*/ 636 h 1245"/>
              <a:gd name="T116" fmla="*/ 2686 w 3056"/>
              <a:gd name="T117" fmla="*/ 700 h 1245"/>
              <a:gd name="T118" fmla="*/ 2758 w 3056"/>
              <a:gd name="T119" fmla="*/ 762 h 1245"/>
              <a:gd name="T120" fmla="*/ 2822 w 3056"/>
              <a:gd name="T121" fmla="*/ 806 h 1245"/>
              <a:gd name="T122" fmla="*/ 2889 w 3056"/>
              <a:gd name="T123" fmla="*/ 922 h 1245"/>
              <a:gd name="T124" fmla="*/ 2963 w 3056"/>
              <a:gd name="T125" fmla="*/ 924 h 1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56" h="1245">
                <a:moveTo>
                  <a:pt x="3038" y="984"/>
                </a:moveTo>
                <a:cubicBezTo>
                  <a:pt x="3034" y="987"/>
                  <a:pt x="3029" y="989"/>
                  <a:pt x="3024" y="991"/>
                </a:cubicBezTo>
                <a:cubicBezTo>
                  <a:pt x="3028" y="974"/>
                  <a:pt x="3035" y="956"/>
                  <a:pt x="3044" y="940"/>
                </a:cubicBezTo>
                <a:cubicBezTo>
                  <a:pt x="3046" y="923"/>
                  <a:pt x="3046" y="923"/>
                  <a:pt x="3046" y="923"/>
                </a:cubicBezTo>
                <a:cubicBezTo>
                  <a:pt x="3040" y="927"/>
                  <a:pt x="3033" y="932"/>
                  <a:pt x="3027" y="938"/>
                </a:cubicBezTo>
                <a:cubicBezTo>
                  <a:pt x="3016" y="943"/>
                  <a:pt x="3006" y="950"/>
                  <a:pt x="2996" y="957"/>
                </a:cubicBezTo>
                <a:cubicBezTo>
                  <a:pt x="2996" y="953"/>
                  <a:pt x="2996" y="950"/>
                  <a:pt x="2995" y="947"/>
                </a:cubicBezTo>
                <a:cubicBezTo>
                  <a:pt x="3005" y="934"/>
                  <a:pt x="3013" y="920"/>
                  <a:pt x="3019" y="904"/>
                </a:cubicBezTo>
                <a:cubicBezTo>
                  <a:pt x="3027" y="880"/>
                  <a:pt x="3038" y="864"/>
                  <a:pt x="3056" y="851"/>
                </a:cubicBezTo>
                <a:cubicBezTo>
                  <a:pt x="3056" y="847"/>
                  <a:pt x="3056" y="847"/>
                  <a:pt x="3056" y="847"/>
                </a:cubicBezTo>
                <a:cubicBezTo>
                  <a:pt x="3027" y="864"/>
                  <a:pt x="3009" y="894"/>
                  <a:pt x="2988" y="920"/>
                </a:cubicBezTo>
                <a:cubicBezTo>
                  <a:pt x="2985" y="915"/>
                  <a:pt x="2982" y="910"/>
                  <a:pt x="2978" y="905"/>
                </a:cubicBezTo>
                <a:cubicBezTo>
                  <a:pt x="2987" y="889"/>
                  <a:pt x="2991" y="873"/>
                  <a:pt x="2982" y="856"/>
                </a:cubicBezTo>
                <a:cubicBezTo>
                  <a:pt x="2981" y="883"/>
                  <a:pt x="2966" y="904"/>
                  <a:pt x="2944" y="916"/>
                </a:cubicBezTo>
                <a:cubicBezTo>
                  <a:pt x="2944" y="906"/>
                  <a:pt x="2944" y="897"/>
                  <a:pt x="2941" y="887"/>
                </a:cubicBezTo>
                <a:cubicBezTo>
                  <a:pt x="2941" y="887"/>
                  <a:pt x="2942" y="887"/>
                  <a:pt x="2942" y="887"/>
                </a:cubicBezTo>
                <a:cubicBezTo>
                  <a:pt x="2942" y="887"/>
                  <a:pt x="2941" y="887"/>
                  <a:pt x="2941" y="887"/>
                </a:cubicBezTo>
                <a:cubicBezTo>
                  <a:pt x="2939" y="879"/>
                  <a:pt x="2934" y="871"/>
                  <a:pt x="2926" y="862"/>
                </a:cubicBezTo>
                <a:cubicBezTo>
                  <a:pt x="2926" y="857"/>
                  <a:pt x="2924" y="852"/>
                  <a:pt x="2920" y="846"/>
                </a:cubicBezTo>
                <a:cubicBezTo>
                  <a:pt x="2925" y="871"/>
                  <a:pt x="2900" y="890"/>
                  <a:pt x="2876" y="901"/>
                </a:cubicBezTo>
                <a:cubicBezTo>
                  <a:pt x="2880" y="881"/>
                  <a:pt x="2888" y="862"/>
                  <a:pt x="2898" y="845"/>
                </a:cubicBezTo>
                <a:cubicBezTo>
                  <a:pt x="2916" y="835"/>
                  <a:pt x="2936" y="828"/>
                  <a:pt x="2957" y="821"/>
                </a:cubicBezTo>
                <a:cubicBezTo>
                  <a:pt x="2939" y="824"/>
                  <a:pt x="2923" y="829"/>
                  <a:pt x="2908" y="834"/>
                </a:cubicBezTo>
                <a:cubicBezTo>
                  <a:pt x="2926" y="813"/>
                  <a:pt x="2939" y="790"/>
                  <a:pt x="2926" y="766"/>
                </a:cubicBezTo>
                <a:cubicBezTo>
                  <a:pt x="2925" y="803"/>
                  <a:pt x="2898" y="828"/>
                  <a:pt x="2860" y="835"/>
                </a:cubicBezTo>
                <a:cubicBezTo>
                  <a:pt x="2862" y="832"/>
                  <a:pt x="2864" y="829"/>
                  <a:pt x="2865" y="825"/>
                </a:cubicBezTo>
                <a:cubicBezTo>
                  <a:pt x="2871" y="820"/>
                  <a:pt x="2879" y="815"/>
                  <a:pt x="2888" y="813"/>
                </a:cubicBezTo>
                <a:cubicBezTo>
                  <a:pt x="2882" y="813"/>
                  <a:pt x="2876" y="814"/>
                  <a:pt x="2870" y="815"/>
                </a:cubicBezTo>
                <a:cubicBezTo>
                  <a:pt x="2870" y="814"/>
                  <a:pt x="2870" y="814"/>
                  <a:pt x="2870" y="813"/>
                </a:cubicBezTo>
                <a:cubicBezTo>
                  <a:pt x="2872" y="808"/>
                  <a:pt x="2874" y="804"/>
                  <a:pt x="2876" y="799"/>
                </a:cubicBezTo>
                <a:cubicBezTo>
                  <a:pt x="2879" y="798"/>
                  <a:pt x="2883" y="798"/>
                  <a:pt x="2886" y="797"/>
                </a:cubicBezTo>
                <a:cubicBezTo>
                  <a:pt x="2883" y="797"/>
                  <a:pt x="2880" y="797"/>
                  <a:pt x="2877" y="797"/>
                </a:cubicBezTo>
                <a:cubicBezTo>
                  <a:pt x="2889" y="773"/>
                  <a:pt x="2905" y="759"/>
                  <a:pt x="2934" y="745"/>
                </a:cubicBezTo>
                <a:cubicBezTo>
                  <a:pt x="2902" y="753"/>
                  <a:pt x="2882" y="775"/>
                  <a:pt x="2863" y="799"/>
                </a:cubicBezTo>
                <a:cubicBezTo>
                  <a:pt x="2863" y="799"/>
                  <a:pt x="2862" y="799"/>
                  <a:pt x="2861" y="799"/>
                </a:cubicBezTo>
                <a:cubicBezTo>
                  <a:pt x="2871" y="786"/>
                  <a:pt x="2875" y="772"/>
                  <a:pt x="2865" y="757"/>
                </a:cubicBezTo>
                <a:cubicBezTo>
                  <a:pt x="2869" y="780"/>
                  <a:pt x="2847" y="798"/>
                  <a:pt x="2825" y="809"/>
                </a:cubicBezTo>
                <a:cubicBezTo>
                  <a:pt x="2824" y="808"/>
                  <a:pt x="2823" y="807"/>
                  <a:pt x="2822" y="806"/>
                </a:cubicBezTo>
                <a:cubicBezTo>
                  <a:pt x="2826" y="788"/>
                  <a:pt x="2833" y="771"/>
                  <a:pt x="2843" y="755"/>
                </a:cubicBezTo>
                <a:cubicBezTo>
                  <a:pt x="2860" y="746"/>
                  <a:pt x="2880" y="738"/>
                  <a:pt x="2901" y="731"/>
                </a:cubicBezTo>
                <a:cubicBezTo>
                  <a:pt x="2882" y="735"/>
                  <a:pt x="2865" y="739"/>
                  <a:pt x="2849" y="746"/>
                </a:cubicBezTo>
                <a:cubicBezTo>
                  <a:pt x="2851" y="743"/>
                  <a:pt x="2853" y="740"/>
                  <a:pt x="2855" y="737"/>
                </a:cubicBezTo>
                <a:cubicBezTo>
                  <a:pt x="2845" y="740"/>
                  <a:pt x="2834" y="748"/>
                  <a:pt x="2824" y="757"/>
                </a:cubicBezTo>
                <a:cubicBezTo>
                  <a:pt x="2823" y="758"/>
                  <a:pt x="2822" y="758"/>
                  <a:pt x="2821" y="759"/>
                </a:cubicBezTo>
                <a:cubicBezTo>
                  <a:pt x="2820" y="753"/>
                  <a:pt x="2819" y="748"/>
                  <a:pt x="2816" y="743"/>
                </a:cubicBezTo>
                <a:cubicBezTo>
                  <a:pt x="2816" y="750"/>
                  <a:pt x="2814" y="757"/>
                  <a:pt x="2812" y="764"/>
                </a:cubicBezTo>
                <a:cubicBezTo>
                  <a:pt x="2805" y="768"/>
                  <a:pt x="2799" y="772"/>
                  <a:pt x="2792" y="776"/>
                </a:cubicBezTo>
                <a:cubicBezTo>
                  <a:pt x="2792" y="773"/>
                  <a:pt x="2792" y="770"/>
                  <a:pt x="2791" y="767"/>
                </a:cubicBezTo>
                <a:cubicBezTo>
                  <a:pt x="2801" y="754"/>
                  <a:pt x="2809" y="740"/>
                  <a:pt x="2815" y="723"/>
                </a:cubicBezTo>
                <a:cubicBezTo>
                  <a:pt x="2827" y="690"/>
                  <a:pt x="2844" y="672"/>
                  <a:pt x="2879" y="655"/>
                </a:cubicBezTo>
                <a:cubicBezTo>
                  <a:pt x="2835" y="667"/>
                  <a:pt x="2813" y="704"/>
                  <a:pt x="2787" y="736"/>
                </a:cubicBezTo>
                <a:cubicBezTo>
                  <a:pt x="2786" y="734"/>
                  <a:pt x="2785" y="731"/>
                  <a:pt x="2784" y="729"/>
                </a:cubicBezTo>
                <a:cubicBezTo>
                  <a:pt x="2784" y="732"/>
                  <a:pt x="2783" y="735"/>
                  <a:pt x="2783" y="738"/>
                </a:cubicBezTo>
                <a:cubicBezTo>
                  <a:pt x="2779" y="731"/>
                  <a:pt x="2774" y="724"/>
                  <a:pt x="2766" y="716"/>
                </a:cubicBezTo>
                <a:cubicBezTo>
                  <a:pt x="2774" y="713"/>
                  <a:pt x="2782" y="710"/>
                  <a:pt x="2791" y="708"/>
                </a:cubicBezTo>
                <a:cubicBezTo>
                  <a:pt x="2772" y="711"/>
                  <a:pt x="2755" y="715"/>
                  <a:pt x="2740" y="721"/>
                </a:cubicBezTo>
                <a:cubicBezTo>
                  <a:pt x="2740" y="721"/>
                  <a:pt x="2740" y="720"/>
                  <a:pt x="2740" y="720"/>
                </a:cubicBezTo>
                <a:cubicBezTo>
                  <a:pt x="2742" y="718"/>
                  <a:pt x="2743" y="716"/>
                  <a:pt x="2745" y="714"/>
                </a:cubicBezTo>
                <a:cubicBezTo>
                  <a:pt x="2743" y="714"/>
                  <a:pt x="2741" y="715"/>
                  <a:pt x="2740" y="715"/>
                </a:cubicBezTo>
                <a:cubicBezTo>
                  <a:pt x="2739" y="711"/>
                  <a:pt x="2738" y="707"/>
                  <a:pt x="2736" y="702"/>
                </a:cubicBezTo>
                <a:cubicBezTo>
                  <a:pt x="2743" y="699"/>
                  <a:pt x="2751" y="697"/>
                  <a:pt x="2759" y="694"/>
                </a:cubicBezTo>
                <a:cubicBezTo>
                  <a:pt x="2750" y="696"/>
                  <a:pt x="2742" y="697"/>
                  <a:pt x="2735" y="699"/>
                </a:cubicBezTo>
                <a:cubicBezTo>
                  <a:pt x="2734" y="699"/>
                  <a:pt x="2734" y="699"/>
                  <a:pt x="2734" y="698"/>
                </a:cubicBezTo>
                <a:cubicBezTo>
                  <a:pt x="2748" y="681"/>
                  <a:pt x="2757" y="661"/>
                  <a:pt x="2749" y="642"/>
                </a:cubicBezTo>
                <a:cubicBezTo>
                  <a:pt x="2755" y="638"/>
                  <a:pt x="2761" y="635"/>
                  <a:pt x="2768" y="631"/>
                </a:cubicBezTo>
                <a:cubicBezTo>
                  <a:pt x="2761" y="633"/>
                  <a:pt x="2754" y="636"/>
                  <a:pt x="2748" y="639"/>
                </a:cubicBezTo>
                <a:cubicBezTo>
                  <a:pt x="2748" y="638"/>
                  <a:pt x="2747" y="638"/>
                  <a:pt x="2747" y="637"/>
                </a:cubicBezTo>
                <a:cubicBezTo>
                  <a:pt x="2747" y="638"/>
                  <a:pt x="2747" y="639"/>
                  <a:pt x="2747" y="640"/>
                </a:cubicBezTo>
                <a:cubicBezTo>
                  <a:pt x="2727" y="651"/>
                  <a:pt x="2712" y="667"/>
                  <a:pt x="2698" y="685"/>
                </a:cubicBezTo>
                <a:cubicBezTo>
                  <a:pt x="2695" y="685"/>
                  <a:pt x="2692" y="685"/>
                  <a:pt x="2689" y="686"/>
                </a:cubicBezTo>
                <a:cubicBezTo>
                  <a:pt x="2689" y="682"/>
                  <a:pt x="2689" y="677"/>
                  <a:pt x="2688" y="673"/>
                </a:cubicBezTo>
                <a:cubicBezTo>
                  <a:pt x="2694" y="671"/>
                  <a:pt x="2701" y="669"/>
                  <a:pt x="2707" y="668"/>
                </a:cubicBezTo>
                <a:cubicBezTo>
                  <a:pt x="2700" y="668"/>
                  <a:pt x="2693" y="668"/>
                  <a:pt x="2686" y="669"/>
                </a:cubicBezTo>
                <a:cubicBezTo>
                  <a:pt x="2686" y="668"/>
                  <a:pt x="2685" y="666"/>
                  <a:pt x="2685" y="665"/>
                </a:cubicBezTo>
                <a:cubicBezTo>
                  <a:pt x="2688" y="661"/>
                  <a:pt x="2689" y="656"/>
                  <a:pt x="2690" y="652"/>
                </a:cubicBezTo>
                <a:cubicBezTo>
                  <a:pt x="2701" y="638"/>
                  <a:pt x="2715" y="628"/>
                  <a:pt x="2736" y="618"/>
                </a:cubicBezTo>
                <a:cubicBezTo>
                  <a:pt x="2718" y="623"/>
                  <a:pt x="2704" y="632"/>
                  <a:pt x="2691" y="644"/>
                </a:cubicBezTo>
                <a:cubicBezTo>
                  <a:pt x="2691" y="638"/>
                  <a:pt x="2689" y="633"/>
                  <a:pt x="2685" y="628"/>
                </a:cubicBezTo>
                <a:cubicBezTo>
                  <a:pt x="2690" y="652"/>
                  <a:pt x="2665" y="671"/>
                  <a:pt x="2641" y="682"/>
                </a:cubicBezTo>
                <a:cubicBezTo>
                  <a:pt x="2645" y="662"/>
                  <a:pt x="2653" y="643"/>
                  <a:pt x="2663" y="626"/>
                </a:cubicBezTo>
                <a:cubicBezTo>
                  <a:pt x="2681" y="617"/>
                  <a:pt x="2701" y="609"/>
                  <a:pt x="2722" y="602"/>
                </a:cubicBezTo>
                <a:cubicBezTo>
                  <a:pt x="2702" y="605"/>
                  <a:pt x="2685" y="610"/>
                  <a:pt x="2670" y="616"/>
                </a:cubicBezTo>
                <a:cubicBezTo>
                  <a:pt x="2672" y="614"/>
                  <a:pt x="2674" y="611"/>
                  <a:pt x="2676" y="608"/>
                </a:cubicBezTo>
                <a:cubicBezTo>
                  <a:pt x="2665" y="611"/>
                  <a:pt x="2654" y="619"/>
                  <a:pt x="2644" y="628"/>
                </a:cubicBezTo>
                <a:cubicBezTo>
                  <a:pt x="2641" y="630"/>
                  <a:pt x="2637" y="632"/>
                  <a:pt x="2634" y="634"/>
                </a:cubicBezTo>
                <a:cubicBezTo>
                  <a:pt x="2626" y="636"/>
                  <a:pt x="2619" y="638"/>
                  <a:pt x="2612" y="641"/>
                </a:cubicBezTo>
                <a:cubicBezTo>
                  <a:pt x="2612" y="640"/>
                  <a:pt x="2612" y="639"/>
                  <a:pt x="2612" y="638"/>
                </a:cubicBezTo>
                <a:cubicBezTo>
                  <a:pt x="2621" y="625"/>
                  <a:pt x="2629" y="611"/>
                  <a:pt x="2635" y="594"/>
                </a:cubicBezTo>
                <a:cubicBezTo>
                  <a:pt x="2647" y="561"/>
                  <a:pt x="2664" y="543"/>
                  <a:pt x="2699" y="526"/>
                </a:cubicBezTo>
                <a:cubicBezTo>
                  <a:pt x="2654" y="538"/>
                  <a:pt x="2632" y="578"/>
                  <a:pt x="2604" y="611"/>
                </a:cubicBezTo>
                <a:cubicBezTo>
                  <a:pt x="2601" y="604"/>
                  <a:pt x="2595" y="597"/>
                  <a:pt x="2588" y="589"/>
                </a:cubicBezTo>
                <a:cubicBezTo>
                  <a:pt x="2599" y="574"/>
                  <a:pt x="2614" y="563"/>
                  <a:pt x="2636" y="552"/>
                </a:cubicBezTo>
                <a:cubicBezTo>
                  <a:pt x="2602" y="561"/>
                  <a:pt x="2581" y="587"/>
                  <a:pt x="2560" y="612"/>
                </a:cubicBezTo>
                <a:cubicBezTo>
                  <a:pt x="2560" y="611"/>
                  <a:pt x="2560" y="610"/>
                  <a:pt x="2561" y="609"/>
                </a:cubicBezTo>
                <a:cubicBezTo>
                  <a:pt x="2582" y="587"/>
                  <a:pt x="2598" y="561"/>
                  <a:pt x="2584" y="535"/>
                </a:cubicBezTo>
                <a:cubicBezTo>
                  <a:pt x="2584" y="556"/>
                  <a:pt x="2575" y="574"/>
                  <a:pt x="2560" y="586"/>
                </a:cubicBezTo>
                <a:cubicBezTo>
                  <a:pt x="2558" y="576"/>
                  <a:pt x="2554" y="565"/>
                  <a:pt x="2542" y="552"/>
                </a:cubicBezTo>
                <a:cubicBezTo>
                  <a:pt x="2550" y="563"/>
                  <a:pt x="2550" y="574"/>
                  <a:pt x="2546" y="583"/>
                </a:cubicBezTo>
                <a:cubicBezTo>
                  <a:pt x="2527" y="583"/>
                  <a:pt x="2506" y="587"/>
                  <a:pt x="2494" y="600"/>
                </a:cubicBezTo>
                <a:cubicBezTo>
                  <a:pt x="2493" y="599"/>
                  <a:pt x="2493" y="598"/>
                  <a:pt x="2493" y="598"/>
                </a:cubicBezTo>
                <a:cubicBezTo>
                  <a:pt x="2494" y="594"/>
                  <a:pt x="2496" y="591"/>
                  <a:pt x="2499" y="588"/>
                </a:cubicBezTo>
                <a:cubicBezTo>
                  <a:pt x="2502" y="585"/>
                  <a:pt x="2505" y="583"/>
                  <a:pt x="2508" y="580"/>
                </a:cubicBezTo>
                <a:cubicBezTo>
                  <a:pt x="2519" y="573"/>
                  <a:pt x="2533" y="568"/>
                  <a:pt x="2544" y="566"/>
                </a:cubicBezTo>
                <a:cubicBezTo>
                  <a:pt x="2535" y="566"/>
                  <a:pt x="2527" y="567"/>
                  <a:pt x="2519" y="568"/>
                </a:cubicBezTo>
                <a:cubicBezTo>
                  <a:pt x="2528" y="557"/>
                  <a:pt x="2532" y="544"/>
                  <a:pt x="2525" y="530"/>
                </a:cubicBezTo>
                <a:cubicBezTo>
                  <a:pt x="2531" y="522"/>
                  <a:pt x="2537" y="515"/>
                  <a:pt x="2541" y="507"/>
                </a:cubicBezTo>
                <a:cubicBezTo>
                  <a:pt x="2547" y="505"/>
                  <a:pt x="2553" y="502"/>
                  <a:pt x="2559" y="500"/>
                </a:cubicBezTo>
                <a:cubicBezTo>
                  <a:pt x="2553" y="502"/>
                  <a:pt x="2548" y="503"/>
                  <a:pt x="2542" y="504"/>
                </a:cubicBezTo>
                <a:cubicBezTo>
                  <a:pt x="2548" y="491"/>
                  <a:pt x="2549" y="477"/>
                  <a:pt x="2542" y="463"/>
                </a:cubicBezTo>
                <a:cubicBezTo>
                  <a:pt x="2542" y="482"/>
                  <a:pt x="2535" y="497"/>
                  <a:pt x="2523" y="509"/>
                </a:cubicBezTo>
                <a:cubicBezTo>
                  <a:pt x="2517" y="511"/>
                  <a:pt x="2512" y="513"/>
                  <a:pt x="2507" y="515"/>
                </a:cubicBezTo>
                <a:cubicBezTo>
                  <a:pt x="2509" y="512"/>
                  <a:pt x="2511" y="509"/>
                  <a:pt x="2513" y="507"/>
                </a:cubicBezTo>
                <a:cubicBezTo>
                  <a:pt x="2510" y="508"/>
                  <a:pt x="2507" y="509"/>
                  <a:pt x="2504" y="510"/>
                </a:cubicBezTo>
                <a:cubicBezTo>
                  <a:pt x="2488" y="511"/>
                  <a:pt x="2472" y="513"/>
                  <a:pt x="2459" y="521"/>
                </a:cubicBezTo>
                <a:cubicBezTo>
                  <a:pt x="2462" y="517"/>
                  <a:pt x="2464" y="512"/>
                  <a:pt x="2466" y="508"/>
                </a:cubicBezTo>
                <a:cubicBezTo>
                  <a:pt x="2477" y="501"/>
                  <a:pt x="2490" y="496"/>
                  <a:pt x="2502" y="494"/>
                </a:cubicBezTo>
                <a:cubicBezTo>
                  <a:pt x="2493" y="494"/>
                  <a:pt x="2485" y="495"/>
                  <a:pt x="2477" y="496"/>
                </a:cubicBezTo>
                <a:cubicBezTo>
                  <a:pt x="2484" y="487"/>
                  <a:pt x="2488" y="477"/>
                  <a:pt x="2486" y="466"/>
                </a:cubicBezTo>
                <a:cubicBezTo>
                  <a:pt x="2497" y="448"/>
                  <a:pt x="2512" y="436"/>
                  <a:pt x="2537" y="424"/>
                </a:cubicBezTo>
                <a:cubicBezTo>
                  <a:pt x="2514" y="430"/>
                  <a:pt x="2497" y="443"/>
                  <a:pt x="2483" y="458"/>
                </a:cubicBezTo>
                <a:cubicBezTo>
                  <a:pt x="2482" y="457"/>
                  <a:pt x="2481" y="455"/>
                  <a:pt x="2480" y="454"/>
                </a:cubicBezTo>
                <a:cubicBezTo>
                  <a:pt x="2481" y="456"/>
                  <a:pt x="2481" y="458"/>
                  <a:pt x="2481" y="460"/>
                </a:cubicBezTo>
                <a:cubicBezTo>
                  <a:pt x="2469" y="474"/>
                  <a:pt x="2458" y="489"/>
                  <a:pt x="2447" y="503"/>
                </a:cubicBezTo>
                <a:cubicBezTo>
                  <a:pt x="2444" y="504"/>
                  <a:pt x="2442" y="505"/>
                  <a:pt x="2440" y="506"/>
                </a:cubicBezTo>
                <a:cubicBezTo>
                  <a:pt x="2439" y="505"/>
                  <a:pt x="2439" y="503"/>
                  <a:pt x="2438" y="502"/>
                </a:cubicBezTo>
                <a:cubicBezTo>
                  <a:pt x="2442" y="485"/>
                  <a:pt x="2449" y="468"/>
                  <a:pt x="2459" y="452"/>
                </a:cubicBezTo>
                <a:cubicBezTo>
                  <a:pt x="2476" y="443"/>
                  <a:pt x="2496" y="435"/>
                  <a:pt x="2517" y="428"/>
                </a:cubicBezTo>
                <a:cubicBezTo>
                  <a:pt x="2498" y="432"/>
                  <a:pt x="2481" y="437"/>
                  <a:pt x="2465" y="443"/>
                </a:cubicBezTo>
                <a:cubicBezTo>
                  <a:pt x="2467" y="440"/>
                  <a:pt x="2469" y="437"/>
                  <a:pt x="2471" y="435"/>
                </a:cubicBezTo>
                <a:cubicBezTo>
                  <a:pt x="2460" y="437"/>
                  <a:pt x="2449" y="445"/>
                  <a:pt x="2439" y="454"/>
                </a:cubicBezTo>
                <a:cubicBezTo>
                  <a:pt x="2428" y="460"/>
                  <a:pt x="2418" y="466"/>
                  <a:pt x="2408" y="473"/>
                </a:cubicBezTo>
                <a:cubicBezTo>
                  <a:pt x="2408" y="472"/>
                  <a:pt x="2408" y="470"/>
                  <a:pt x="2408" y="469"/>
                </a:cubicBezTo>
                <a:cubicBezTo>
                  <a:pt x="2423" y="447"/>
                  <a:pt x="2441" y="420"/>
                  <a:pt x="2442" y="396"/>
                </a:cubicBezTo>
                <a:cubicBezTo>
                  <a:pt x="2454" y="377"/>
                  <a:pt x="2469" y="364"/>
                  <a:pt x="2494" y="352"/>
                </a:cubicBezTo>
                <a:cubicBezTo>
                  <a:pt x="2472" y="358"/>
                  <a:pt x="2456" y="370"/>
                  <a:pt x="2442" y="385"/>
                </a:cubicBezTo>
                <a:cubicBezTo>
                  <a:pt x="2440" y="377"/>
                  <a:pt x="2437" y="370"/>
                  <a:pt x="2431" y="363"/>
                </a:cubicBezTo>
                <a:cubicBezTo>
                  <a:pt x="2434" y="375"/>
                  <a:pt x="2433" y="388"/>
                  <a:pt x="2430" y="399"/>
                </a:cubicBezTo>
                <a:cubicBezTo>
                  <a:pt x="2420" y="411"/>
                  <a:pt x="2411" y="423"/>
                  <a:pt x="2401" y="435"/>
                </a:cubicBezTo>
                <a:cubicBezTo>
                  <a:pt x="2400" y="436"/>
                  <a:pt x="2400" y="436"/>
                  <a:pt x="2399" y="436"/>
                </a:cubicBezTo>
                <a:cubicBezTo>
                  <a:pt x="2397" y="433"/>
                  <a:pt x="2395" y="429"/>
                  <a:pt x="2393" y="426"/>
                </a:cubicBezTo>
                <a:cubicBezTo>
                  <a:pt x="2396" y="422"/>
                  <a:pt x="2401" y="419"/>
                  <a:pt x="2406" y="417"/>
                </a:cubicBezTo>
                <a:cubicBezTo>
                  <a:pt x="2400" y="418"/>
                  <a:pt x="2395" y="419"/>
                  <a:pt x="2389" y="421"/>
                </a:cubicBezTo>
                <a:cubicBezTo>
                  <a:pt x="2387" y="418"/>
                  <a:pt x="2384" y="415"/>
                  <a:pt x="2381" y="412"/>
                </a:cubicBezTo>
                <a:cubicBezTo>
                  <a:pt x="2384" y="415"/>
                  <a:pt x="2386" y="418"/>
                  <a:pt x="2388" y="422"/>
                </a:cubicBezTo>
                <a:cubicBezTo>
                  <a:pt x="2375" y="427"/>
                  <a:pt x="2364" y="434"/>
                  <a:pt x="2358" y="446"/>
                </a:cubicBezTo>
                <a:cubicBezTo>
                  <a:pt x="2358" y="441"/>
                  <a:pt x="2359" y="436"/>
                  <a:pt x="2362" y="431"/>
                </a:cubicBezTo>
                <a:cubicBezTo>
                  <a:pt x="2364" y="428"/>
                  <a:pt x="2367" y="425"/>
                  <a:pt x="2369" y="422"/>
                </a:cubicBezTo>
                <a:cubicBezTo>
                  <a:pt x="2377" y="413"/>
                  <a:pt x="2389" y="405"/>
                  <a:pt x="2400" y="401"/>
                </a:cubicBezTo>
                <a:cubicBezTo>
                  <a:pt x="2391" y="402"/>
                  <a:pt x="2383" y="405"/>
                  <a:pt x="2376" y="408"/>
                </a:cubicBezTo>
                <a:cubicBezTo>
                  <a:pt x="2382" y="394"/>
                  <a:pt x="2383" y="379"/>
                  <a:pt x="2369" y="366"/>
                </a:cubicBezTo>
                <a:cubicBezTo>
                  <a:pt x="2377" y="383"/>
                  <a:pt x="2369" y="400"/>
                  <a:pt x="2356" y="414"/>
                </a:cubicBezTo>
                <a:cubicBezTo>
                  <a:pt x="2354" y="405"/>
                  <a:pt x="2351" y="396"/>
                  <a:pt x="2343" y="385"/>
                </a:cubicBezTo>
                <a:cubicBezTo>
                  <a:pt x="2344" y="380"/>
                  <a:pt x="2346" y="374"/>
                  <a:pt x="2347" y="369"/>
                </a:cubicBezTo>
                <a:cubicBezTo>
                  <a:pt x="2362" y="356"/>
                  <a:pt x="2379" y="344"/>
                  <a:pt x="2398" y="333"/>
                </a:cubicBezTo>
                <a:cubicBezTo>
                  <a:pt x="2380" y="341"/>
                  <a:pt x="2365" y="349"/>
                  <a:pt x="2351" y="358"/>
                </a:cubicBezTo>
                <a:cubicBezTo>
                  <a:pt x="2352" y="355"/>
                  <a:pt x="2354" y="352"/>
                  <a:pt x="2355" y="349"/>
                </a:cubicBezTo>
                <a:cubicBezTo>
                  <a:pt x="2345" y="354"/>
                  <a:pt x="2336" y="363"/>
                  <a:pt x="2329" y="375"/>
                </a:cubicBezTo>
                <a:cubicBezTo>
                  <a:pt x="2320" y="382"/>
                  <a:pt x="2312" y="391"/>
                  <a:pt x="2303" y="400"/>
                </a:cubicBezTo>
                <a:cubicBezTo>
                  <a:pt x="2303" y="396"/>
                  <a:pt x="2302" y="393"/>
                  <a:pt x="2301" y="390"/>
                </a:cubicBezTo>
                <a:cubicBezTo>
                  <a:pt x="2307" y="376"/>
                  <a:pt x="2310" y="361"/>
                  <a:pt x="2312" y="343"/>
                </a:cubicBezTo>
                <a:cubicBezTo>
                  <a:pt x="2315" y="308"/>
                  <a:pt x="2327" y="287"/>
                  <a:pt x="2356" y="263"/>
                </a:cubicBezTo>
                <a:cubicBezTo>
                  <a:pt x="2315" y="284"/>
                  <a:pt x="2304" y="328"/>
                  <a:pt x="2286" y="366"/>
                </a:cubicBezTo>
                <a:cubicBezTo>
                  <a:pt x="2283" y="362"/>
                  <a:pt x="2279" y="358"/>
                  <a:pt x="2274" y="354"/>
                </a:cubicBezTo>
                <a:cubicBezTo>
                  <a:pt x="2273" y="344"/>
                  <a:pt x="2270" y="335"/>
                  <a:pt x="2263" y="327"/>
                </a:cubicBezTo>
                <a:cubicBezTo>
                  <a:pt x="2264" y="334"/>
                  <a:pt x="2265" y="340"/>
                  <a:pt x="2264" y="347"/>
                </a:cubicBezTo>
                <a:cubicBezTo>
                  <a:pt x="2263" y="346"/>
                  <a:pt x="2263" y="345"/>
                  <a:pt x="2262" y="345"/>
                </a:cubicBezTo>
                <a:cubicBezTo>
                  <a:pt x="2263" y="345"/>
                  <a:pt x="2263" y="346"/>
                  <a:pt x="2264" y="347"/>
                </a:cubicBezTo>
                <a:cubicBezTo>
                  <a:pt x="2263" y="362"/>
                  <a:pt x="2257" y="376"/>
                  <a:pt x="2247" y="387"/>
                </a:cubicBezTo>
                <a:cubicBezTo>
                  <a:pt x="2239" y="361"/>
                  <a:pt x="2242" y="342"/>
                  <a:pt x="2212" y="321"/>
                </a:cubicBezTo>
                <a:cubicBezTo>
                  <a:pt x="2230" y="337"/>
                  <a:pt x="2225" y="355"/>
                  <a:pt x="2212" y="371"/>
                </a:cubicBezTo>
                <a:cubicBezTo>
                  <a:pt x="2210" y="371"/>
                  <a:pt x="2209" y="372"/>
                  <a:pt x="2208" y="372"/>
                </a:cubicBezTo>
                <a:cubicBezTo>
                  <a:pt x="2214" y="358"/>
                  <a:pt x="2214" y="343"/>
                  <a:pt x="2200" y="330"/>
                </a:cubicBezTo>
                <a:cubicBezTo>
                  <a:pt x="2211" y="353"/>
                  <a:pt x="2192" y="376"/>
                  <a:pt x="2172" y="392"/>
                </a:cubicBezTo>
                <a:cubicBezTo>
                  <a:pt x="2171" y="377"/>
                  <a:pt x="2172" y="361"/>
                  <a:pt x="2176" y="345"/>
                </a:cubicBezTo>
                <a:cubicBezTo>
                  <a:pt x="2180" y="339"/>
                  <a:pt x="2185" y="332"/>
                  <a:pt x="2189" y="324"/>
                </a:cubicBezTo>
                <a:cubicBezTo>
                  <a:pt x="2201" y="315"/>
                  <a:pt x="2215" y="306"/>
                  <a:pt x="2229" y="298"/>
                </a:cubicBezTo>
                <a:cubicBezTo>
                  <a:pt x="2216" y="303"/>
                  <a:pt x="2205" y="309"/>
                  <a:pt x="2194" y="315"/>
                </a:cubicBezTo>
                <a:cubicBezTo>
                  <a:pt x="2205" y="292"/>
                  <a:pt x="2209" y="268"/>
                  <a:pt x="2193" y="249"/>
                </a:cubicBezTo>
                <a:cubicBezTo>
                  <a:pt x="2199" y="279"/>
                  <a:pt x="2187" y="305"/>
                  <a:pt x="2163" y="321"/>
                </a:cubicBezTo>
                <a:cubicBezTo>
                  <a:pt x="2164" y="316"/>
                  <a:pt x="2164" y="310"/>
                  <a:pt x="2163" y="305"/>
                </a:cubicBezTo>
                <a:cubicBezTo>
                  <a:pt x="2165" y="304"/>
                  <a:pt x="2166" y="303"/>
                  <a:pt x="2168" y="303"/>
                </a:cubicBezTo>
                <a:cubicBezTo>
                  <a:pt x="2166" y="303"/>
                  <a:pt x="2165" y="303"/>
                  <a:pt x="2163" y="304"/>
                </a:cubicBezTo>
                <a:cubicBezTo>
                  <a:pt x="2162" y="299"/>
                  <a:pt x="2161" y="294"/>
                  <a:pt x="2158" y="289"/>
                </a:cubicBezTo>
                <a:cubicBezTo>
                  <a:pt x="2159" y="288"/>
                  <a:pt x="2160" y="288"/>
                  <a:pt x="2162" y="287"/>
                </a:cubicBezTo>
                <a:cubicBezTo>
                  <a:pt x="2160" y="287"/>
                  <a:pt x="2159" y="288"/>
                  <a:pt x="2158" y="288"/>
                </a:cubicBezTo>
                <a:cubicBezTo>
                  <a:pt x="2156" y="285"/>
                  <a:pt x="2154" y="283"/>
                  <a:pt x="2152" y="280"/>
                </a:cubicBezTo>
                <a:cubicBezTo>
                  <a:pt x="2153" y="283"/>
                  <a:pt x="2153" y="286"/>
                  <a:pt x="2154" y="289"/>
                </a:cubicBezTo>
                <a:cubicBezTo>
                  <a:pt x="2151" y="289"/>
                  <a:pt x="2148" y="290"/>
                  <a:pt x="2146" y="291"/>
                </a:cubicBezTo>
                <a:cubicBezTo>
                  <a:pt x="2151" y="265"/>
                  <a:pt x="2163" y="247"/>
                  <a:pt x="2188" y="227"/>
                </a:cubicBezTo>
                <a:cubicBezTo>
                  <a:pt x="2166" y="239"/>
                  <a:pt x="2152" y="257"/>
                  <a:pt x="2142" y="277"/>
                </a:cubicBezTo>
                <a:cubicBezTo>
                  <a:pt x="2142" y="268"/>
                  <a:pt x="2139" y="260"/>
                  <a:pt x="2130" y="252"/>
                </a:cubicBezTo>
                <a:cubicBezTo>
                  <a:pt x="2141" y="275"/>
                  <a:pt x="2122" y="298"/>
                  <a:pt x="2102" y="314"/>
                </a:cubicBezTo>
                <a:cubicBezTo>
                  <a:pt x="2102" y="313"/>
                  <a:pt x="2102" y="311"/>
                  <a:pt x="2101" y="309"/>
                </a:cubicBezTo>
                <a:cubicBezTo>
                  <a:pt x="2102" y="308"/>
                  <a:pt x="2102" y="307"/>
                  <a:pt x="2101" y="306"/>
                </a:cubicBezTo>
                <a:cubicBezTo>
                  <a:pt x="2101" y="289"/>
                  <a:pt x="2104" y="273"/>
                  <a:pt x="2108" y="257"/>
                </a:cubicBezTo>
                <a:cubicBezTo>
                  <a:pt x="2112" y="255"/>
                  <a:pt x="2115" y="253"/>
                  <a:pt x="2119" y="251"/>
                </a:cubicBezTo>
                <a:cubicBezTo>
                  <a:pt x="2116" y="252"/>
                  <a:pt x="2112" y="254"/>
                  <a:pt x="2109" y="255"/>
                </a:cubicBezTo>
                <a:cubicBezTo>
                  <a:pt x="2109" y="255"/>
                  <a:pt x="2109" y="255"/>
                  <a:pt x="2109" y="255"/>
                </a:cubicBezTo>
                <a:cubicBezTo>
                  <a:pt x="2123" y="242"/>
                  <a:pt x="2141" y="230"/>
                  <a:pt x="2159" y="220"/>
                </a:cubicBezTo>
                <a:cubicBezTo>
                  <a:pt x="2141" y="227"/>
                  <a:pt x="2126" y="235"/>
                  <a:pt x="2113" y="244"/>
                </a:cubicBezTo>
                <a:cubicBezTo>
                  <a:pt x="2114" y="241"/>
                  <a:pt x="2115" y="238"/>
                  <a:pt x="2116" y="235"/>
                </a:cubicBezTo>
                <a:cubicBezTo>
                  <a:pt x="2107" y="240"/>
                  <a:pt x="2098" y="250"/>
                  <a:pt x="2091" y="261"/>
                </a:cubicBezTo>
                <a:cubicBezTo>
                  <a:pt x="2087" y="264"/>
                  <a:pt x="2084" y="267"/>
                  <a:pt x="2080" y="271"/>
                </a:cubicBezTo>
                <a:cubicBezTo>
                  <a:pt x="2077" y="272"/>
                  <a:pt x="2075" y="274"/>
                  <a:pt x="2072" y="276"/>
                </a:cubicBezTo>
                <a:cubicBezTo>
                  <a:pt x="2074" y="272"/>
                  <a:pt x="2075" y="269"/>
                  <a:pt x="2076" y="266"/>
                </a:cubicBezTo>
                <a:cubicBezTo>
                  <a:pt x="2071" y="269"/>
                  <a:pt x="2067" y="273"/>
                  <a:pt x="2062" y="277"/>
                </a:cubicBezTo>
                <a:cubicBezTo>
                  <a:pt x="2062" y="277"/>
                  <a:pt x="2062" y="277"/>
                  <a:pt x="2062" y="277"/>
                </a:cubicBezTo>
                <a:cubicBezTo>
                  <a:pt x="2068" y="262"/>
                  <a:pt x="2072" y="247"/>
                  <a:pt x="2074" y="229"/>
                </a:cubicBezTo>
                <a:cubicBezTo>
                  <a:pt x="2077" y="194"/>
                  <a:pt x="2088" y="173"/>
                  <a:pt x="2118" y="149"/>
                </a:cubicBezTo>
                <a:cubicBezTo>
                  <a:pt x="2077" y="171"/>
                  <a:pt x="2066" y="214"/>
                  <a:pt x="2048" y="252"/>
                </a:cubicBezTo>
                <a:cubicBezTo>
                  <a:pt x="2045" y="248"/>
                  <a:pt x="2041" y="244"/>
                  <a:pt x="2036" y="241"/>
                </a:cubicBezTo>
                <a:cubicBezTo>
                  <a:pt x="2042" y="217"/>
                  <a:pt x="2054" y="200"/>
                  <a:pt x="2078" y="181"/>
                </a:cubicBezTo>
                <a:cubicBezTo>
                  <a:pt x="2054" y="193"/>
                  <a:pt x="2040" y="213"/>
                  <a:pt x="2029" y="235"/>
                </a:cubicBezTo>
                <a:cubicBezTo>
                  <a:pt x="2027" y="234"/>
                  <a:pt x="2025" y="232"/>
                  <a:pt x="2023" y="231"/>
                </a:cubicBezTo>
                <a:cubicBezTo>
                  <a:pt x="2025" y="232"/>
                  <a:pt x="2027" y="234"/>
                  <a:pt x="2029" y="235"/>
                </a:cubicBezTo>
                <a:cubicBezTo>
                  <a:pt x="2022" y="249"/>
                  <a:pt x="2017" y="263"/>
                  <a:pt x="2010" y="277"/>
                </a:cubicBezTo>
                <a:cubicBezTo>
                  <a:pt x="2002" y="254"/>
                  <a:pt x="2004" y="238"/>
                  <a:pt x="1988" y="220"/>
                </a:cubicBezTo>
                <a:cubicBezTo>
                  <a:pt x="1991" y="194"/>
                  <a:pt x="1988" y="168"/>
                  <a:pt x="1964" y="154"/>
                </a:cubicBezTo>
                <a:cubicBezTo>
                  <a:pt x="1975" y="172"/>
                  <a:pt x="1978" y="190"/>
                  <a:pt x="1974" y="207"/>
                </a:cubicBezTo>
                <a:cubicBezTo>
                  <a:pt x="1973" y="207"/>
                  <a:pt x="1973" y="207"/>
                  <a:pt x="1973" y="207"/>
                </a:cubicBezTo>
                <a:cubicBezTo>
                  <a:pt x="1973" y="207"/>
                  <a:pt x="1973" y="207"/>
                  <a:pt x="1973" y="207"/>
                </a:cubicBezTo>
                <a:cubicBezTo>
                  <a:pt x="1970" y="222"/>
                  <a:pt x="1961" y="235"/>
                  <a:pt x="1947" y="246"/>
                </a:cubicBezTo>
                <a:cubicBezTo>
                  <a:pt x="1944" y="234"/>
                  <a:pt x="1950" y="222"/>
                  <a:pt x="1959" y="213"/>
                </a:cubicBezTo>
                <a:cubicBezTo>
                  <a:pt x="1943" y="222"/>
                  <a:pt x="1927" y="236"/>
                  <a:pt x="1925" y="254"/>
                </a:cubicBezTo>
                <a:cubicBezTo>
                  <a:pt x="1923" y="249"/>
                  <a:pt x="1922" y="244"/>
                  <a:pt x="1923" y="239"/>
                </a:cubicBezTo>
                <a:cubicBezTo>
                  <a:pt x="1924" y="235"/>
                  <a:pt x="1925" y="232"/>
                  <a:pt x="1926" y="228"/>
                </a:cubicBezTo>
                <a:cubicBezTo>
                  <a:pt x="1931" y="217"/>
                  <a:pt x="1940" y="206"/>
                  <a:pt x="1948" y="199"/>
                </a:cubicBezTo>
                <a:cubicBezTo>
                  <a:pt x="1941" y="203"/>
                  <a:pt x="1934" y="208"/>
                  <a:pt x="1928" y="213"/>
                </a:cubicBezTo>
                <a:cubicBezTo>
                  <a:pt x="1929" y="197"/>
                  <a:pt x="1924" y="183"/>
                  <a:pt x="1907" y="174"/>
                </a:cubicBezTo>
                <a:cubicBezTo>
                  <a:pt x="1925" y="193"/>
                  <a:pt x="1915" y="221"/>
                  <a:pt x="1901" y="242"/>
                </a:cubicBezTo>
                <a:cubicBezTo>
                  <a:pt x="1893" y="223"/>
                  <a:pt x="1889" y="202"/>
                  <a:pt x="1888" y="183"/>
                </a:cubicBezTo>
                <a:cubicBezTo>
                  <a:pt x="1897" y="166"/>
                  <a:pt x="1909" y="150"/>
                  <a:pt x="1923" y="135"/>
                </a:cubicBezTo>
                <a:cubicBezTo>
                  <a:pt x="1908" y="147"/>
                  <a:pt x="1897" y="159"/>
                  <a:pt x="1887" y="171"/>
                </a:cubicBezTo>
                <a:cubicBezTo>
                  <a:pt x="1887" y="168"/>
                  <a:pt x="1888" y="165"/>
                  <a:pt x="1888" y="162"/>
                </a:cubicBezTo>
                <a:cubicBezTo>
                  <a:pt x="1880" y="169"/>
                  <a:pt x="1875" y="181"/>
                  <a:pt x="1873" y="193"/>
                </a:cubicBezTo>
                <a:cubicBezTo>
                  <a:pt x="1867" y="203"/>
                  <a:pt x="1862" y="214"/>
                  <a:pt x="1857" y="225"/>
                </a:cubicBezTo>
                <a:cubicBezTo>
                  <a:pt x="1855" y="222"/>
                  <a:pt x="1853" y="219"/>
                  <a:pt x="1851" y="217"/>
                </a:cubicBezTo>
                <a:cubicBezTo>
                  <a:pt x="1852" y="201"/>
                  <a:pt x="1850" y="185"/>
                  <a:pt x="1845" y="168"/>
                </a:cubicBezTo>
                <a:cubicBezTo>
                  <a:pt x="1836" y="133"/>
                  <a:pt x="1840" y="110"/>
                  <a:pt x="1859" y="79"/>
                </a:cubicBezTo>
                <a:cubicBezTo>
                  <a:pt x="1828" y="111"/>
                  <a:pt x="1833" y="155"/>
                  <a:pt x="1829" y="197"/>
                </a:cubicBezTo>
                <a:cubicBezTo>
                  <a:pt x="1823" y="193"/>
                  <a:pt x="1816" y="190"/>
                  <a:pt x="1808" y="187"/>
                </a:cubicBezTo>
                <a:cubicBezTo>
                  <a:pt x="1808" y="166"/>
                  <a:pt x="1802" y="147"/>
                  <a:pt x="1783" y="135"/>
                </a:cubicBezTo>
                <a:cubicBezTo>
                  <a:pt x="1798" y="159"/>
                  <a:pt x="1798" y="184"/>
                  <a:pt x="1785" y="205"/>
                </a:cubicBezTo>
                <a:cubicBezTo>
                  <a:pt x="1783" y="202"/>
                  <a:pt x="1780" y="198"/>
                  <a:pt x="1777" y="195"/>
                </a:cubicBezTo>
                <a:cubicBezTo>
                  <a:pt x="1777" y="194"/>
                  <a:pt x="1778" y="194"/>
                  <a:pt x="1778" y="193"/>
                </a:cubicBezTo>
                <a:cubicBezTo>
                  <a:pt x="1778" y="194"/>
                  <a:pt x="1777" y="194"/>
                  <a:pt x="1777" y="194"/>
                </a:cubicBezTo>
                <a:cubicBezTo>
                  <a:pt x="1773" y="191"/>
                  <a:pt x="1769" y="187"/>
                  <a:pt x="1763" y="184"/>
                </a:cubicBezTo>
                <a:cubicBezTo>
                  <a:pt x="1765" y="182"/>
                  <a:pt x="1766" y="181"/>
                  <a:pt x="1767" y="180"/>
                </a:cubicBezTo>
                <a:cubicBezTo>
                  <a:pt x="1766" y="181"/>
                  <a:pt x="1764" y="182"/>
                  <a:pt x="1762" y="183"/>
                </a:cubicBezTo>
                <a:cubicBezTo>
                  <a:pt x="1757" y="180"/>
                  <a:pt x="1752" y="177"/>
                  <a:pt x="1745" y="175"/>
                </a:cubicBezTo>
                <a:cubicBezTo>
                  <a:pt x="1742" y="167"/>
                  <a:pt x="1736" y="160"/>
                  <a:pt x="1726" y="155"/>
                </a:cubicBezTo>
                <a:cubicBezTo>
                  <a:pt x="1744" y="174"/>
                  <a:pt x="1734" y="202"/>
                  <a:pt x="1720" y="223"/>
                </a:cubicBezTo>
                <a:cubicBezTo>
                  <a:pt x="1720" y="221"/>
                  <a:pt x="1719" y="220"/>
                  <a:pt x="1718" y="218"/>
                </a:cubicBezTo>
                <a:cubicBezTo>
                  <a:pt x="1723" y="195"/>
                  <a:pt x="1725" y="170"/>
                  <a:pt x="1714" y="152"/>
                </a:cubicBezTo>
                <a:cubicBezTo>
                  <a:pt x="1722" y="140"/>
                  <a:pt x="1731" y="128"/>
                  <a:pt x="1742" y="116"/>
                </a:cubicBezTo>
                <a:cubicBezTo>
                  <a:pt x="1729" y="126"/>
                  <a:pt x="1719" y="137"/>
                  <a:pt x="1710" y="147"/>
                </a:cubicBezTo>
                <a:cubicBezTo>
                  <a:pt x="1709" y="146"/>
                  <a:pt x="1708" y="145"/>
                  <a:pt x="1707" y="143"/>
                </a:cubicBezTo>
                <a:cubicBezTo>
                  <a:pt x="1707" y="143"/>
                  <a:pt x="1707" y="143"/>
                  <a:pt x="1707" y="142"/>
                </a:cubicBezTo>
                <a:cubicBezTo>
                  <a:pt x="1707" y="143"/>
                  <a:pt x="1706" y="143"/>
                  <a:pt x="1706" y="143"/>
                </a:cubicBezTo>
                <a:cubicBezTo>
                  <a:pt x="1704" y="140"/>
                  <a:pt x="1701" y="138"/>
                  <a:pt x="1697" y="136"/>
                </a:cubicBezTo>
                <a:cubicBezTo>
                  <a:pt x="1699" y="140"/>
                  <a:pt x="1701" y="143"/>
                  <a:pt x="1703" y="147"/>
                </a:cubicBezTo>
                <a:cubicBezTo>
                  <a:pt x="1698" y="154"/>
                  <a:pt x="1694" y="164"/>
                  <a:pt x="1692" y="174"/>
                </a:cubicBezTo>
                <a:cubicBezTo>
                  <a:pt x="1686" y="184"/>
                  <a:pt x="1681" y="195"/>
                  <a:pt x="1676" y="205"/>
                </a:cubicBezTo>
                <a:cubicBezTo>
                  <a:pt x="1674" y="203"/>
                  <a:pt x="1672" y="200"/>
                  <a:pt x="1670" y="197"/>
                </a:cubicBezTo>
                <a:cubicBezTo>
                  <a:pt x="1670" y="196"/>
                  <a:pt x="1670" y="194"/>
                  <a:pt x="1670" y="192"/>
                </a:cubicBezTo>
                <a:cubicBezTo>
                  <a:pt x="1674" y="188"/>
                  <a:pt x="1677" y="184"/>
                  <a:pt x="1681" y="181"/>
                </a:cubicBezTo>
                <a:cubicBezTo>
                  <a:pt x="1677" y="183"/>
                  <a:pt x="1674" y="185"/>
                  <a:pt x="1670" y="188"/>
                </a:cubicBezTo>
                <a:cubicBezTo>
                  <a:pt x="1670" y="175"/>
                  <a:pt x="1668" y="162"/>
                  <a:pt x="1664" y="149"/>
                </a:cubicBezTo>
                <a:cubicBezTo>
                  <a:pt x="1655" y="114"/>
                  <a:pt x="1659" y="91"/>
                  <a:pt x="1678" y="60"/>
                </a:cubicBezTo>
                <a:cubicBezTo>
                  <a:pt x="1662" y="77"/>
                  <a:pt x="1655" y="98"/>
                  <a:pt x="1652" y="120"/>
                </a:cubicBezTo>
                <a:cubicBezTo>
                  <a:pt x="1643" y="128"/>
                  <a:pt x="1635" y="136"/>
                  <a:pt x="1628" y="144"/>
                </a:cubicBezTo>
                <a:cubicBezTo>
                  <a:pt x="1630" y="121"/>
                  <a:pt x="1625" y="98"/>
                  <a:pt x="1603" y="84"/>
                </a:cubicBezTo>
                <a:cubicBezTo>
                  <a:pt x="1622" y="115"/>
                  <a:pt x="1616" y="148"/>
                  <a:pt x="1592" y="171"/>
                </a:cubicBezTo>
                <a:cubicBezTo>
                  <a:pt x="1590" y="170"/>
                  <a:pt x="1588" y="168"/>
                  <a:pt x="1586" y="166"/>
                </a:cubicBezTo>
                <a:cubicBezTo>
                  <a:pt x="1587" y="158"/>
                  <a:pt x="1591" y="150"/>
                  <a:pt x="1598" y="143"/>
                </a:cubicBezTo>
                <a:cubicBezTo>
                  <a:pt x="1592" y="147"/>
                  <a:pt x="1585" y="151"/>
                  <a:pt x="1580" y="156"/>
                </a:cubicBezTo>
                <a:cubicBezTo>
                  <a:pt x="1579" y="154"/>
                  <a:pt x="1579" y="152"/>
                  <a:pt x="1578" y="150"/>
                </a:cubicBezTo>
                <a:cubicBezTo>
                  <a:pt x="1577" y="147"/>
                  <a:pt x="1577" y="144"/>
                  <a:pt x="1576" y="141"/>
                </a:cubicBezTo>
                <a:cubicBezTo>
                  <a:pt x="1580" y="137"/>
                  <a:pt x="1583" y="133"/>
                  <a:pt x="1587" y="130"/>
                </a:cubicBezTo>
                <a:cubicBezTo>
                  <a:pt x="1583" y="132"/>
                  <a:pt x="1579" y="134"/>
                  <a:pt x="1575" y="137"/>
                </a:cubicBezTo>
                <a:cubicBezTo>
                  <a:pt x="1570" y="109"/>
                  <a:pt x="1575" y="88"/>
                  <a:pt x="1592" y="61"/>
                </a:cubicBezTo>
                <a:cubicBezTo>
                  <a:pt x="1574" y="80"/>
                  <a:pt x="1568" y="103"/>
                  <a:pt x="1565" y="127"/>
                </a:cubicBezTo>
                <a:cubicBezTo>
                  <a:pt x="1563" y="118"/>
                  <a:pt x="1557" y="110"/>
                  <a:pt x="1546" y="105"/>
                </a:cubicBezTo>
                <a:cubicBezTo>
                  <a:pt x="1563" y="123"/>
                  <a:pt x="1555" y="149"/>
                  <a:pt x="1542" y="169"/>
                </a:cubicBezTo>
                <a:cubicBezTo>
                  <a:pt x="1541" y="169"/>
                  <a:pt x="1540" y="168"/>
                  <a:pt x="1538" y="168"/>
                </a:cubicBezTo>
                <a:cubicBezTo>
                  <a:pt x="1531" y="150"/>
                  <a:pt x="1528" y="131"/>
                  <a:pt x="1526" y="113"/>
                </a:cubicBezTo>
                <a:cubicBezTo>
                  <a:pt x="1536" y="97"/>
                  <a:pt x="1548" y="81"/>
                  <a:pt x="1562" y="66"/>
                </a:cubicBezTo>
                <a:cubicBezTo>
                  <a:pt x="1547" y="77"/>
                  <a:pt x="1536" y="90"/>
                  <a:pt x="1526" y="102"/>
                </a:cubicBezTo>
                <a:cubicBezTo>
                  <a:pt x="1526" y="99"/>
                  <a:pt x="1526" y="95"/>
                  <a:pt x="1527" y="92"/>
                </a:cubicBezTo>
                <a:cubicBezTo>
                  <a:pt x="1519" y="100"/>
                  <a:pt x="1514" y="111"/>
                  <a:pt x="1511" y="124"/>
                </a:cubicBezTo>
                <a:cubicBezTo>
                  <a:pt x="1506" y="134"/>
                  <a:pt x="1500" y="144"/>
                  <a:pt x="1496" y="155"/>
                </a:cubicBezTo>
                <a:cubicBezTo>
                  <a:pt x="1494" y="152"/>
                  <a:pt x="1492" y="150"/>
                  <a:pt x="1490" y="147"/>
                </a:cubicBezTo>
                <a:cubicBezTo>
                  <a:pt x="1491" y="132"/>
                  <a:pt x="1489" y="116"/>
                  <a:pt x="1484" y="99"/>
                </a:cubicBezTo>
                <a:cubicBezTo>
                  <a:pt x="1475" y="64"/>
                  <a:pt x="1479" y="40"/>
                  <a:pt x="1498" y="10"/>
                </a:cubicBezTo>
                <a:cubicBezTo>
                  <a:pt x="1467" y="41"/>
                  <a:pt x="1472" y="86"/>
                  <a:pt x="1468" y="127"/>
                </a:cubicBezTo>
                <a:cubicBezTo>
                  <a:pt x="1460" y="122"/>
                  <a:pt x="1450" y="118"/>
                  <a:pt x="1437" y="114"/>
                </a:cubicBezTo>
                <a:cubicBezTo>
                  <a:pt x="1450" y="118"/>
                  <a:pt x="1460" y="125"/>
                  <a:pt x="1467" y="133"/>
                </a:cubicBezTo>
                <a:cubicBezTo>
                  <a:pt x="1466" y="143"/>
                  <a:pt x="1464" y="152"/>
                  <a:pt x="1461" y="161"/>
                </a:cubicBezTo>
                <a:cubicBezTo>
                  <a:pt x="1455" y="155"/>
                  <a:pt x="1450" y="149"/>
                  <a:pt x="1450" y="141"/>
                </a:cubicBezTo>
                <a:cubicBezTo>
                  <a:pt x="1446" y="150"/>
                  <a:pt x="1445" y="159"/>
                  <a:pt x="1447" y="169"/>
                </a:cubicBezTo>
                <a:cubicBezTo>
                  <a:pt x="1440" y="161"/>
                  <a:pt x="1435" y="154"/>
                  <a:pt x="1431" y="147"/>
                </a:cubicBezTo>
                <a:cubicBezTo>
                  <a:pt x="1435" y="119"/>
                  <a:pt x="1433" y="91"/>
                  <a:pt x="1408" y="75"/>
                </a:cubicBezTo>
                <a:cubicBezTo>
                  <a:pt x="1419" y="93"/>
                  <a:pt x="1421" y="111"/>
                  <a:pt x="1417" y="127"/>
                </a:cubicBezTo>
                <a:cubicBezTo>
                  <a:pt x="1410" y="119"/>
                  <a:pt x="1400" y="111"/>
                  <a:pt x="1382" y="105"/>
                </a:cubicBezTo>
                <a:cubicBezTo>
                  <a:pt x="1397" y="112"/>
                  <a:pt x="1402" y="122"/>
                  <a:pt x="1403" y="134"/>
                </a:cubicBezTo>
                <a:cubicBezTo>
                  <a:pt x="1386" y="143"/>
                  <a:pt x="1370" y="157"/>
                  <a:pt x="1368" y="175"/>
                </a:cubicBezTo>
                <a:cubicBezTo>
                  <a:pt x="1366" y="170"/>
                  <a:pt x="1366" y="165"/>
                  <a:pt x="1367" y="160"/>
                </a:cubicBezTo>
                <a:cubicBezTo>
                  <a:pt x="1368" y="156"/>
                  <a:pt x="1369" y="153"/>
                  <a:pt x="1370" y="149"/>
                </a:cubicBezTo>
                <a:cubicBezTo>
                  <a:pt x="1374" y="138"/>
                  <a:pt x="1383" y="128"/>
                  <a:pt x="1392" y="121"/>
                </a:cubicBezTo>
                <a:cubicBezTo>
                  <a:pt x="1384" y="124"/>
                  <a:pt x="1378" y="129"/>
                  <a:pt x="1372" y="134"/>
                </a:cubicBezTo>
                <a:cubicBezTo>
                  <a:pt x="1373" y="118"/>
                  <a:pt x="1368" y="104"/>
                  <a:pt x="1350" y="95"/>
                </a:cubicBezTo>
                <a:cubicBezTo>
                  <a:pt x="1368" y="114"/>
                  <a:pt x="1359" y="142"/>
                  <a:pt x="1345" y="163"/>
                </a:cubicBezTo>
                <a:cubicBezTo>
                  <a:pt x="1337" y="144"/>
                  <a:pt x="1332" y="123"/>
                  <a:pt x="1331" y="104"/>
                </a:cubicBezTo>
                <a:cubicBezTo>
                  <a:pt x="1340" y="88"/>
                  <a:pt x="1353" y="72"/>
                  <a:pt x="1366" y="56"/>
                </a:cubicBezTo>
                <a:cubicBezTo>
                  <a:pt x="1352" y="68"/>
                  <a:pt x="1341" y="80"/>
                  <a:pt x="1331" y="93"/>
                </a:cubicBezTo>
                <a:cubicBezTo>
                  <a:pt x="1331" y="89"/>
                  <a:pt x="1331" y="86"/>
                  <a:pt x="1331" y="83"/>
                </a:cubicBezTo>
                <a:cubicBezTo>
                  <a:pt x="1324" y="90"/>
                  <a:pt x="1319" y="102"/>
                  <a:pt x="1316" y="115"/>
                </a:cubicBezTo>
                <a:cubicBezTo>
                  <a:pt x="1310" y="125"/>
                  <a:pt x="1305" y="135"/>
                  <a:pt x="1301" y="146"/>
                </a:cubicBezTo>
                <a:cubicBezTo>
                  <a:pt x="1299" y="143"/>
                  <a:pt x="1297" y="140"/>
                  <a:pt x="1295" y="138"/>
                </a:cubicBezTo>
                <a:cubicBezTo>
                  <a:pt x="1295" y="122"/>
                  <a:pt x="1293" y="106"/>
                  <a:pt x="1289" y="89"/>
                </a:cubicBezTo>
                <a:cubicBezTo>
                  <a:pt x="1280" y="54"/>
                  <a:pt x="1283" y="31"/>
                  <a:pt x="1303" y="0"/>
                </a:cubicBezTo>
                <a:cubicBezTo>
                  <a:pt x="1272" y="32"/>
                  <a:pt x="1276" y="77"/>
                  <a:pt x="1272" y="118"/>
                </a:cubicBezTo>
                <a:cubicBezTo>
                  <a:pt x="1264" y="113"/>
                  <a:pt x="1255" y="108"/>
                  <a:pt x="1242" y="105"/>
                </a:cubicBezTo>
                <a:cubicBezTo>
                  <a:pt x="1255" y="109"/>
                  <a:pt x="1265" y="115"/>
                  <a:pt x="1272" y="123"/>
                </a:cubicBezTo>
                <a:cubicBezTo>
                  <a:pt x="1271" y="133"/>
                  <a:pt x="1269" y="142"/>
                  <a:pt x="1266" y="151"/>
                </a:cubicBezTo>
                <a:cubicBezTo>
                  <a:pt x="1260" y="146"/>
                  <a:pt x="1255" y="140"/>
                  <a:pt x="1255" y="132"/>
                </a:cubicBezTo>
                <a:cubicBezTo>
                  <a:pt x="1251" y="140"/>
                  <a:pt x="1250" y="150"/>
                  <a:pt x="1252" y="160"/>
                </a:cubicBezTo>
                <a:cubicBezTo>
                  <a:pt x="1232" y="138"/>
                  <a:pt x="1229" y="120"/>
                  <a:pt x="1209" y="106"/>
                </a:cubicBezTo>
                <a:cubicBezTo>
                  <a:pt x="1201" y="93"/>
                  <a:pt x="1190" y="83"/>
                  <a:pt x="1173" y="79"/>
                </a:cubicBezTo>
                <a:cubicBezTo>
                  <a:pt x="1180" y="84"/>
                  <a:pt x="1186" y="90"/>
                  <a:pt x="1190" y="97"/>
                </a:cubicBezTo>
                <a:cubicBezTo>
                  <a:pt x="1189" y="96"/>
                  <a:pt x="1188" y="96"/>
                  <a:pt x="1187" y="95"/>
                </a:cubicBezTo>
                <a:cubicBezTo>
                  <a:pt x="1188" y="96"/>
                  <a:pt x="1190" y="97"/>
                  <a:pt x="1191" y="98"/>
                </a:cubicBezTo>
                <a:cubicBezTo>
                  <a:pt x="1202" y="114"/>
                  <a:pt x="1205" y="133"/>
                  <a:pt x="1201" y="151"/>
                </a:cubicBezTo>
                <a:cubicBezTo>
                  <a:pt x="1198" y="157"/>
                  <a:pt x="1194" y="163"/>
                  <a:pt x="1191" y="168"/>
                </a:cubicBezTo>
                <a:cubicBezTo>
                  <a:pt x="1185" y="159"/>
                  <a:pt x="1186" y="146"/>
                  <a:pt x="1191" y="136"/>
                </a:cubicBezTo>
                <a:cubicBezTo>
                  <a:pt x="1179" y="150"/>
                  <a:pt x="1169" y="168"/>
                  <a:pt x="1175" y="186"/>
                </a:cubicBezTo>
                <a:cubicBezTo>
                  <a:pt x="1171" y="182"/>
                  <a:pt x="1168" y="177"/>
                  <a:pt x="1167" y="172"/>
                </a:cubicBezTo>
                <a:cubicBezTo>
                  <a:pt x="1167" y="168"/>
                  <a:pt x="1166" y="164"/>
                  <a:pt x="1166" y="160"/>
                </a:cubicBezTo>
                <a:cubicBezTo>
                  <a:pt x="1166" y="149"/>
                  <a:pt x="1170" y="136"/>
                  <a:pt x="1176" y="127"/>
                </a:cubicBezTo>
                <a:cubicBezTo>
                  <a:pt x="1170" y="132"/>
                  <a:pt x="1165" y="139"/>
                  <a:pt x="1162" y="145"/>
                </a:cubicBezTo>
                <a:cubicBezTo>
                  <a:pt x="1157" y="130"/>
                  <a:pt x="1147" y="118"/>
                  <a:pt x="1127" y="115"/>
                </a:cubicBezTo>
                <a:cubicBezTo>
                  <a:pt x="1151" y="128"/>
                  <a:pt x="1153" y="157"/>
                  <a:pt x="1148" y="181"/>
                </a:cubicBezTo>
                <a:cubicBezTo>
                  <a:pt x="1134" y="166"/>
                  <a:pt x="1121" y="147"/>
                  <a:pt x="1113" y="129"/>
                </a:cubicBezTo>
                <a:cubicBezTo>
                  <a:pt x="1115" y="111"/>
                  <a:pt x="1120" y="92"/>
                  <a:pt x="1127" y="73"/>
                </a:cubicBezTo>
                <a:cubicBezTo>
                  <a:pt x="1119" y="89"/>
                  <a:pt x="1113" y="104"/>
                  <a:pt x="1108" y="119"/>
                </a:cubicBezTo>
                <a:cubicBezTo>
                  <a:pt x="1107" y="115"/>
                  <a:pt x="1106" y="112"/>
                  <a:pt x="1105" y="109"/>
                </a:cubicBezTo>
                <a:cubicBezTo>
                  <a:pt x="1101" y="118"/>
                  <a:pt x="1101" y="131"/>
                  <a:pt x="1103" y="144"/>
                </a:cubicBezTo>
                <a:cubicBezTo>
                  <a:pt x="1101" y="155"/>
                  <a:pt x="1101" y="167"/>
                  <a:pt x="1100" y="178"/>
                </a:cubicBezTo>
                <a:cubicBezTo>
                  <a:pt x="1097" y="176"/>
                  <a:pt x="1095" y="174"/>
                  <a:pt x="1092" y="172"/>
                </a:cubicBezTo>
                <a:cubicBezTo>
                  <a:pt x="1087" y="157"/>
                  <a:pt x="1079" y="143"/>
                  <a:pt x="1068" y="128"/>
                </a:cubicBezTo>
                <a:cubicBezTo>
                  <a:pt x="1046" y="97"/>
                  <a:pt x="1041" y="74"/>
                  <a:pt x="1047" y="39"/>
                </a:cubicBezTo>
                <a:cubicBezTo>
                  <a:pt x="1036" y="65"/>
                  <a:pt x="1042" y="93"/>
                  <a:pt x="1050" y="120"/>
                </a:cubicBezTo>
                <a:cubicBezTo>
                  <a:pt x="1042" y="108"/>
                  <a:pt x="1031" y="98"/>
                  <a:pt x="1016" y="94"/>
                </a:cubicBezTo>
                <a:cubicBezTo>
                  <a:pt x="1029" y="105"/>
                  <a:pt x="1038" y="117"/>
                  <a:pt x="1042" y="131"/>
                </a:cubicBezTo>
                <a:cubicBezTo>
                  <a:pt x="1038" y="129"/>
                  <a:pt x="1034" y="127"/>
                  <a:pt x="1030" y="126"/>
                </a:cubicBezTo>
                <a:cubicBezTo>
                  <a:pt x="1035" y="131"/>
                  <a:pt x="1040" y="136"/>
                  <a:pt x="1044" y="141"/>
                </a:cubicBezTo>
                <a:cubicBezTo>
                  <a:pt x="1045" y="146"/>
                  <a:pt x="1045" y="152"/>
                  <a:pt x="1045" y="157"/>
                </a:cubicBezTo>
                <a:cubicBezTo>
                  <a:pt x="1041" y="157"/>
                  <a:pt x="1036" y="157"/>
                  <a:pt x="1032" y="157"/>
                </a:cubicBezTo>
                <a:cubicBezTo>
                  <a:pt x="1032" y="155"/>
                  <a:pt x="1033" y="153"/>
                  <a:pt x="1033" y="152"/>
                </a:cubicBezTo>
                <a:cubicBezTo>
                  <a:pt x="1027" y="159"/>
                  <a:pt x="1022" y="167"/>
                  <a:pt x="1018" y="176"/>
                </a:cubicBezTo>
                <a:cubicBezTo>
                  <a:pt x="1015" y="175"/>
                  <a:pt x="1012" y="173"/>
                  <a:pt x="1009" y="171"/>
                </a:cubicBezTo>
                <a:cubicBezTo>
                  <a:pt x="1010" y="161"/>
                  <a:pt x="1014" y="151"/>
                  <a:pt x="1018" y="143"/>
                </a:cubicBezTo>
                <a:cubicBezTo>
                  <a:pt x="1012" y="148"/>
                  <a:pt x="1008" y="155"/>
                  <a:pt x="1005" y="161"/>
                </a:cubicBezTo>
                <a:cubicBezTo>
                  <a:pt x="1000" y="149"/>
                  <a:pt x="993" y="138"/>
                  <a:pt x="979" y="133"/>
                </a:cubicBezTo>
                <a:cubicBezTo>
                  <a:pt x="981" y="129"/>
                  <a:pt x="982" y="125"/>
                  <a:pt x="984" y="121"/>
                </a:cubicBezTo>
                <a:cubicBezTo>
                  <a:pt x="982" y="125"/>
                  <a:pt x="979" y="129"/>
                  <a:pt x="978" y="133"/>
                </a:cubicBezTo>
                <a:cubicBezTo>
                  <a:pt x="975" y="132"/>
                  <a:pt x="973" y="131"/>
                  <a:pt x="970" y="131"/>
                </a:cubicBezTo>
                <a:cubicBezTo>
                  <a:pt x="972" y="132"/>
                  <a:pt x="974" y="134"/>
                  <a:pt x="976" y="135"/>
                </a:cubicBezTo>
                <a:cubicBezTo>
                  <a:pt x="972" y="145"/>
                  <a:pt x="968" y="154"/>
                  <a:pt x="965" y="164"/>
                </a:cubicBezTo>
                <a:cubicBezTo>
                  <a:pt x="964" y="161"/>
                  <a:pt x="963" y="159"/>
                  <a:pt x="962" y="157"/>
                </a:cubicBezTo>
                <a:cubicBezTo>
                  <a:pt x="961" y="157"/>
                  <a:pt x="961" y="157"/>
                  <a:pt x="961" y="157"/>
                </a:cubicBezTo>
                <a:cubicBezTo>
                  <a:pt x="961" y="157"/>
                  <a:pt x="961" y="157"/>
                  <a:pt x="961" y="157"/>
                </a:cubicBezTo>
                <a:cubicBezTo>
                  <a:pt x="959" y="153"/>
                  <a:pt x="957" y="149"/>
                  <a:pt x="955" y="145"/>
                </a:cubicBezTo>
                <a:cubicBezTo>
                  <a:pt x="958" y="127"/>
                  <a:pt x="963" y="108"/>
                  <a:pt x="970" y="89"/>
                </a:cubicBezTo>
                <a:cubicBezTo>
                  <a:pt x="961" y="105"/>
                  <a:pt x="955" y="120"/>
                  <a:pt x="951" y="134"/>
                </a:cubicBezTo>
                <a:cubicBezTo>
                  <a:pt x="950" y="131"/>
                  <a:pt x="948" y="128"/>
                  <a:pt x="947" y="125"/>
                </a:cubicBezTo>
                <a:cubicBezTo>
                  <a:pt x="943" y="134"/>
                  <a:pt x="943" y="147"/>
                  <a:pt x="945" y="160"/>
                </a:cubicBezTo>
                <a:cubicBezTo>
                  <a:pt x="944" y="171"/>
                  <a:pt x="943" y="182"/>
                  <a:pt x="943" y="194"/>
                </a:cubicBezTo>
                <a:cubicBezTo>
                  <a:pt x="940" y="192"/>
                  <a:pt x="937" y="190"/>
                  <a:pt x="934" y="188"/>
                </a:cubicBezTo>
                <a:cubicBezTo>
                  <a:pt x="929" y="173"/>
                  <a:pt x="921" y="159"/>
                  <a:pt x="910" y="144"/>
                </a:cubicBezTo>
                <a:cubicBezTo>
                  <a:pt x="908" y="140"/>
                  <a:pt x="906" y="137"/>
                  <a:pt x="904" y="133"/>
                </a:cubicBezTo>
                <a:cubicBezTo>
                  <a:pt x="900" y="119"/>
                  <a:pt x="900" y="104"/>
                  <a:pt x="904" y="87"/>
                </a:cubicBezTo>
                <a:cubicBezTo>
                  <a:pt x="899" y="98"/>
                  <a:pt x="897" y="111"/>
                  <a:pt x="897" y="123"/>
                </a:cubicBezTo>
                <a:cubicBezTo>
                  <a:pt x="887" y="101"/>
                  <a:pt x="885" y="82"/>
                  <a:pt x="890" y="55"/>
                </a:cubicBezTo>
                <a:cubicBezTo>
                  <a:pt x="876" y="87"/>
                  <a:pt x="887" y="120"/>
                  <a:pt x="898" y="153"/>
                </a:cubicBezTo>
                <a:cubicBezTo>
                  <a:pt x="895" y="151"/>
                  <a:pt x="891" y="150"/>
                  <a:pt x="887" y="149"/>
                </a:cubicBezTo>
                <a:cubicBezTo>
                  <a:pt x="893" y="153"/>
                  <a:pt x="898" y="159"/>
                  <a:pt x="902" y="164"/>
                </a:cubicBezTo>
                <a:cubicBezTo>
                  <a:pt x="904" y="168"/>
                  <a:pt x="905" y="172"/>
                  <a:pt x="906" y="176"/>
                </a:cubicBezTo>
                <a:cubicBezTo>
                  <a:pt x="897" y="174"/>
                  <a:pt x="886" y="173"/>
                  <a:pt x="873" y="173"/>
                </a:cubicBezTo>
                <a:cubicBezTo>
                  <a:pt x="886" y="173"/>
                  <a:pt x="898" y="176"/>
                  <a:pt x="908" y="182"/>
                </a:cubicBezTo>
                <a:cubicBezTo>
                  <a:pt x="910" y="190"/>
                  <a:pt x="912" y="198"/>
                  <a:pt x="912" y="206"/>
                </a:cubicBezTo>
                <a:cubicBezTo>
                  <a:pt x="910" y="206"/>
                  <a:pt x="907" y="205"/>
                  <a:pt x="904" y="205"/>
                </a:cubicBezTo>
                <a:cubicBezTo>
                  <a:pt x="900" y="202"/>
                  <a:pt x="897" y="199"/>
                  <a:pt x="895" y="195"/>
                </a:cubicBezTo>
                <a:cubicBezTo>
                  <a:pt x="895" y="198"/>
                  <a:pt x="895" y="201"/>
                  <a:pt x="896" y="204"/>
                </a:cubicBezTo>
                <a:cubicBezTo>
                  <a:pt x="893" y="204"/>
                  <a:pt x="890" y="204"/>
                  <a:pt x="887" y="204"/>
                </a:cubicBezTo>
                <a:cubicBezTo>
                  <a:pt x="890" y="204"/>
                  <a:pt x="893" y="205"/>
                  <a:pt x="896" y="205"/>
                </a:cubicBezTo>
                <a:cubicBezTo>
                  <a:pt x="896" y="208"/>
                  <a:pt x="897" y="211"/>
                  <a:pt x="899" y="214"/>
                </a:cubicBezTo>
                <a:cubicBezTo>
                  <a:pt x="898" y="215"/>
                  <a:pt x="897" y="217"/>
                  <a:pt x="896" y="218"/>
                </a:cubicBezTo>
                <a:cubicBezTo>
                  <a:pt x="891" y="215"/>
                  <a:pt x="887" y="212"/>
                  <a:pt x="884" y="210"/>
                </a:cubicBezTo>
                <a:cubicBezTo>
                  <a:pt x="885" y="205"/>
                  <a:pt x="887" y="201"/>
                  <a:pt x="890" y="197"/>
                </a:cubicBezTo>
                <a:cubicBezTo>
                  <a:pt x="886" y="200"/>
                  <a:pt x="883" y="204"/>
                  <a:pt x="881" y="207"/>
                </a:cubicBezTo>
                <a:cubicBezTo>
                  <a:pt x="865" y="195"/>
                  <a:pt x="854" y="185"/>
                  <a:pt x="830" y="182"/>
                </a:cubicBezTo>
                <a:cubicBezTo>
                  <a:pt x="833" y="169"/>
                  <a:pt x="837" y="156"/>
                  <a:pt x="841" y="143"/>
                </a:cubicBezTo>
                <a:cubicBezTo>
                  <a:pt x="834" y="156"/>
                  <a:pt x="829" y="169"/>
                  <a:pt x="825" y="181"/>
                </a:cubicBezTo>
                <a:cubicBezTo>
                  <a:pt x="823" y="181"/>
                  <a:pt x="821" y="181"/>
                  <a:pt x="819" y="181"/>
                </a:cubicBezTo>
                <a:cubicBezTo>
                  <a:pt x="819" y="180"/>
                  <a:pt x="819" y="180"/>
                  <a:pt x="819" y="179"/>
                </a:cubicBezTo>
                <a:cubicBezTo>
                  <a:pt x="819" y="180"/>
                  <a:pt x="818" y="180"/>
                  <a:pt x="818" y="181"/>
                </a:cubicBezTo>
                <a:cubicBezTo>
                  <a:pt x="818" y="181"/>
                  <a:pt x="818" y="181"/>
                  <a:pt x="818" y="181"/>
                </a:cubicBezTo>
                <a:cubicBezTo>
                  <a:pt x="818" y="181"/>
                  <a:pt x="818" y="181"/>
                  <a:pt x="818" y="181"/>
                </a:cubicBezTo>
                <a:cubicBezTo>
                  <a:pt x="815" y="190"/>
                  <a:pt x="815" y="202"/>
                  <a:pt x="817" y="214"/>
                </a:cubicBezTo>
                <a:cubicBezTo>
                  <a:pt x="815" y="225"/>
                  <a:pt x="814" y="237"/>
                  <a:pt x="814" y="248"/>
                </a:cubicBezTo>
                <a:cubicBezTo>
                  <a:pt x="811" y="246"/>
                  <a:pt x="808" y="244"/>
                  <a:pt x="806" y="242"/>
                </a:cubicBezTo>
                <a:cubicBezTo>
                  <a:pt x="800" y="228"/>
                  <a:pt x="793" y="213"/>
                  <a:pt x="782" y="198"/>
                </a:cubicBezTo>
                <a:cubicBezTo>
                  <a:pt x="760" y="168"/>
                  <a:pt x="754" y="144"/>
                  <a:pt x="761" y="109"/>
                </a:cubicBezTo>
                <a:cubicBezTo>
                  <a:pt x="744" y="149"/>
                  <a:pt x="765" y="190"/>
                  <a:pt x="777" y="230"/>
                </a:cubicBezTo>
                <a:cubicBezTo>
                  <a:pt x="769" y="228"/>
                  <a:pt x="760" y="227"/>
                  <a:pt x="750" y="227"/>
                </a:cubicBezTo>
                <a:cubicBezTo>
                  <a:pt x="743" y="220"/>
                  <a:pt x="734" y="215"/>
                  <a:pt x="724" y="212"/>
                </a:cubicBezTo>
                <a:cubicBezTo>
                  <a:pt x="741" y="226"/>
                  <a:pt x="751" y="244"/>
                  <a:pt x="753" y="262"/>
                </a:cubicBezTo>
                <a:cubicBezTo>
                  <a:pt x="735" y="248"/>
                  <a:pt x="722" y="235"/>
                  <a:pt x="689" y="235"/>
                </a:cubicBezTo>
                <a:cubicBezTo>
                  <a:pt x="709" y="238"/>
                  <a:pt x="719" y="249"/>
                  <a:pt x="722" y="265"/>
                </a:cubicBezTo>
                <a:cubicBezTo>
                  <a:pt x="718" y="269"/>
                  <a:pt x="715" y="274"/>
                  <a:pt x="713" y="279"/>
                </a:cubicBezTo>
                <a:cubicBezTo>
                  <a:pt x="708" y="267"/>
                  <a:pt x="701" y="256"/>
                  <a:pt x="688" y="251"/>
                </a:cubicBezTo>
                <a:cubicBezTo>
                  <a:pt x="683" y="243"/>
                  <a:pt x="678" y="236"/>
                  <a:pt x="670" y="230"/>
                </a:cubicBezTo>
                <a:cubicBezTo>
                  <a:pt x="672" y="222"/>
                  <a:pt x="675" y="215"/>
                  <a:pt x="678" y="207"/>
                </a:cubicBezTo>
                <a:cubicBezTo>
                  <a:pt x="674" y="214"/>
                  <a:pt x="670" y="221"/>
                  <a:pt x="667" y="228"/>
                </a:cubicBezTo>
                <a:cubicBezTo>
                  <a:pt x="662" y="225"/>
                  <a:pt x="657" y="222"/>
                  <a:pt x="650" y="221"/>
                </a:cubicBezTo>
                <a:cubicBezTo>
                  <a:pt x="656" y="225"/>
                  <a:pt x="660" y="230"/>
                  <a:pt x="664" y="235"/>
                </a:cubicBezTo>
                <a:cubicBezTo>
                  <a:pt x="662" y="241"/>
                  <a:pt x="660" y="246"/>
                  <a:pt x="659" y="252"/>
                </a:cubicBezTo>
                <a:cubicBezTo>
                  <a:pt x="658" y="249"/>
                  <a:pt x="656" y="246"/>
                  <a:pt x="655" y="243"/>
                </a:cubicBezTo>
                <a:cubicBezTo>
                  <a:pt x="652" y="250"/>
                  <a:pt x="651" y="259"/>
                  <a:pt x="652" y="269"/>
                </a:cubicBezTo>
                <a:cubicBezTo>
                  <a:pt x="647" y="275"/>
                  <a:pt x="642" y="281"/>
                  <a:pt x="639" y="288"/>
                </a:cubicBezTo>
                <a:cubicBezTo>
                  <a:pt x="635" y="277"/>
                  <a:pt x="629" y="267"/>
                  <a:pt x="619" y="262"/>
                </a:cubicBezTo>
                <a:cubicBezTo>
                  <a:pt x="619" y="262"/>
                  <a:pt x="619" y="262"/>
                  <a:pt x="618" y="262"/>
                </a:cubicBezTo>
                <a:cubicBezTo>
                  <a:pt x="610" y="250"/>
                  <a:pt x="604" y="239"/>
                  <a:pt x="600" y="228"/>
                </a:cubicBezTo>
                <a:cubicBezTo>
                  <a:pt x="601" y="224"/>
                  <a:pt x="603" y="220"/>
                  <a:pt x="604" y="215"/>
                </a:cubicBezTo>
                <a:cubicBezTo>
                  <a:pt x="602" y="219"/>
                  <a:pt x="601" y="222"/>
                  <a:pt x="599" y="225"/>
                </a:cubicBezTo>
                <a:cubicBezTo>
                  <a:pt x="594" y="209"/>
                  <a:pt x="594" y="193"/>
                  <a:pt x="598" y="173"/>
                </a:cubicBezTo>
                <a:cubicBezTo>
                  <a:pt x="589" y="193"/>
                  <a:pt x="590" y="213"/>
                  <a:pt x="595" y="234"/>
                </a:cubicBezTo>
                <a:cubicBezTo>
                  <a:pt x="591" y="243"/>
                  <a:pt x="588" y="252"/>
                  <a:pt x="585" y="261"/>
                </a:cubicBezTo>
                <a:cubicBezTo>
                  <a:pt x="584" y="258"/>
                  <a:pt x="583" y="254"/>
                  <a:pt x="582" y="251"/>
                </a:cubicBezTo>
                <a:cubicBezTo>
                  <a:pt x="578" y="261"/>
                  <a:pt x="578" y="273"/>
                  <a:pt x="580" y="286"/>
                </a:cubicBezTo>
                <a:cubicBezTo>
                  <a:pt x="578" y="296"/>
                  <a:pt x="578" y="306"/>
                  <a:pt x="577" y="316"/>
                </a:cubicBezTo>
                <a:cubicBezTo>
                  <a:pt x="574" y="313"/>
                  <a:pt x="570" y="311"/>
                  <a:pt x="566" y="309"/>
                </a:cubicBezTo>
                <a:cubicBezTo>
                  <a:pt x="561" y="296"/>
                  <a:pt x="554" y="283"/>
                  <a:pt x="545" y="270"/>
                </a:cubicBezTo>
                <a:cubicBezTo>
                  <a:pt x="523" y="240"/>
                  <a:pt x="517" y="217"/>
                  <a:pt x="524" y="181"/>
                </a:cubicBezTo>
                <a:cubicBezTo>
                  <a:pt x="509" y="216"/>
                  <a:pt x="524" y="252"/>
                  <a:pt x="536" y="288"/>
                </a:cubicBezTo>
                <a:cubicBezTo>
                  <a:pt x="534" y="292"/>
                  <a:pt x="532" y="295"/>
                  <a:pt x="531" y="299"/>
                </a:cubicBezTo>
                <a:cubicBezTo>
                  <a:pt x="529" y="299"/>
                  <a:pt x="528" y="298"/>
                  <a:pt x="526" y="298"/>
                </a:cubicBezTo>
                <a:cubicBezTo>
                  <a:pt x="527" y="299"/>
                  <a:pt x="529" y="299"/>
                  <a:pt x="531" y="299"/>
                </a:cubicBezTo>
                <a:cubicBezTo>
                  <a:pt x="531" y="300"/>
                  <a:pt x="530" y="300"/>
                  <a:pt x="530" y="300"/>
                </a:cubicBezTo>
                <a:cubicBezTo>
                  <a:pt x="523" y="299"/>
                  <a:pt x="516" y="299"/>
                  <a:pt x="507" y="299"/>
                </a:cubicBezTo>
                <a:cubicBezTo>
                  <a:pt x="515" y="299"/>
                  <a:pt x="523" y="300"/>
                  <a:pt x="529" y="302"/>
                </a:cubicBezTo>
                <a:cubicBezTo>
                  <a:pt x="527" y="309"/>
                  <a:pt x="525" y="315"/>
                  <a:pt x="523" y="321"/>
                </a:cubicBezTo>
                <a:cubicBezTo>
                  <a:pt x="522" y="318"/>
                  <a:pt x="521" y="315"/>
                  <a:pt x="520" y="312"/>
                </a:cubicBezTo>
                <a:cubicBezTo>
                  <a:pt x="517" y="318"/>
                  <a:pt x="516" y="326"/>
                  <a:pt x="516" y="335"/>
                </a:cubicBezTo>
                <a:cubicBezTo>
                  <a:pt x="508" y="328"/>
                  <a:pt x="500" y="321"/>
                  <a:pt x="491" y="317"/>
                </a:cubicBezTo>
                <a:cubicBezTo>
                  <a:pt x="483" y="307"/>
                  <a:pt x="473" y="298"/>
                  <a:pt x="462" y="292"/>
                </a:cubicBezTo>
                <a:cubicBezTo>
                  <a:pt x="458" y="277"/>
                  <a:pt x="458" y="261"/>
                  <a:pt x="462" y="242"/>
                </a:cubicBezTo>
                <a:cubicBezTo>
                  <a:pt x="455" y="257"/>
                  <a:pt x="455" y="272"/>
                  <a:pt x="457" y="288"/>
                </a:cubicBezTo>
                <a:cubicBezTo>
                  <a:pt x="442" y="280"/>
                  <a:pt x="427" y="276"/>
                  <a:pt x="410" y="280"/>
                </a:cubicBezTo>
                <a:cubicBezTo>
                  <a:pt x="431" y="284"/>
                  <a:pt x="448" y="294"/>
                  <a:pt x="460" y="307"/>
                </a:cubicBezTo>
                <a:cubicBezTo>
                  <a:pt x="460" y="307"/>
                  <a:pt x="460" y="307"/>
                  <a:pt x="461" y="308"/>
                </a:cubicBezTo>
                <a:cubicBezTo>
                  <a:pt x="458" y="307"/>
                  <a:pt x="455" y="307"/>
                  <a:pt x="452" y="307"/>
                </a:cubicBezTo>
                <a:cubicBezTo>
                  <a:pt x="455" y="308"/>
                  <a:pt x="458" y="308"/>
                  <a:pt x="461" y="309"/>
                </a:cubicBezTo>
                <a:cubicBezTo>
                  <a:pt x="464" y="322"/>
                  <a:pt x="469" y="336"/>
                  <a:pt x="474" y="349"/>
                </a:cubicBezTo>
                <a:cubicBezTo>
                  <a:pt x="465" y="343"/>
                  <a:pt x="460" y="332"/>
                  <a:pt x="458" y="322"/>
                </a:cubicBezTo>
                <a:cubicBezTo>
                  <a:pt x="456" y="335"/>
                  <a:pt x="457" y="349"/>
                  <a:pt x="463" y="361"/>
                </a:cubicBezTo>
                <a:cubicBezTo>
                  <a:pt x="460" y="360"/>
                  <a:pt x="458" y="360"/>
                  <a:pt x="455" y="360"/>
                </a:cubicBezTo>
                <a:cubicBezTo>
                  <a:pt x="454" y="358"/>
                  <a:pt x="452" y="357"/>
                  <a:pt x="451" y="355"/>
                </a:cubicBezTo>
                <a:cubicBezTo>
                  <a:pt x="444" y="345"/>
                  <a:pt x="441" y="332"/>
                  <a:pt x="440" y="321"/>
                </a:cubicBezTo>
                <a:cubicBezTo>
                  <a:pt x="438" y="329"/>
                  <a:pt x="438" y="336"/>
                  <a:pt x="439" y="344"/>
                </a:cubicBezTo>
                <a:cubicBezTo>
                  <a:pt x="426" y="333"/>
                  <a:pt x="410" y="327"/>
                  <a:pt x="392" y="333"/>
                </a:cubicBezTo>
                <a:cubicBezTo>
                  <a:pt x="415" y="333"/>
                  <a:pt x="431" y="350"/>
                  <a:pt x="442" y="369"/>
                </a:cubicBezTo>
                <a:cubicBezTo>
                  <a:pt x="424" y="352"/>
                  <a:pt x="404" y="338"/>
                  <a:pt x="381" y="337"/>
                </a:cubicBezTo>
                <a:cubicBezTo>
                  <a:pt x="376" y="324"/>
                  <a:pt x="372" y="310"/>
                  <a:pt x="368" y="296"/>
                </a:cubicBezTo>
                <a:cubicBezTo>
                  <a:pt x="370" y="311"/>
                  <a:pt x="372" y="324"/>
                  <a:pt x="376" y="337"/>
                </a:cubicBezTo>
                <a:cubicBezTo>
                  <a:pt x="374" y="337"/>
                  <a:pt x="372" y="338"/>
                  <a:pt x="370" y="338"/>
                </a:cubicBezTo>
                <a:cubicBezTo>
                  <a:pt x="370" y="338"/>
                  <a:pt x="370" y="338"/>
                  <a:pt x="370" y="338"/>
                </a:cubicBezTo>
                <a:cubicBezTo>
                  <a:pt x="370" y="338"/>
                  <a:pt x="370" y="338"/>
                  <a:pt x="370" y="338"/>
                </a:cubicBezTo>
                <a:cubicBezTo>
                  <a:pt x="369" y="338"/>
                  <a:pt x="367" y="338"/>
                  <a:pt x="366" y="339"/>
                </a:cubicBezTo>
                <a:cubicBezTo>
                  <a:pt x="368" y="339"/>
                  <a:pt x="369" y="339"/>
                  <a:pt x="370" y="340"/>
                </a:cubicBezTo>
                <a:cubicBezTo>
                  <a:pt x="373" y="349"/>
                  <a:pt x="379" y="359"/>
                  <a:pt x="388" y="369"/>
                </a:cubicBezTo>
                <a:cubicBezTo>
                  <a:pt x="390" y="374"/>
                  <a:pt x="393" y="378"/>
                  <a:pt x="395" y="383"/>
                </a:cubicBezTo>
                <a:cubicBezTo>
                  <a:pt x="395" y="388"/>
                  <a:pt x="394" y="392"/>
                  <a:pt x="395" y="397"/>
                </a:cubicBezTo>
                <a:cubicBezTo>
                  <a:pt x="373" y="372"/>
                  <a:pt x="346" y="347"/>
                  <a:pt x="314" y="350"/>
                </a:cubicBezTo>
                <a:cubicBezTo>
                  <a:pt x="300" y="338"/>
                  <a:pt x="290" y="323"/>
                  <a:pt x="281" y="303"/>
                </a:cubicBezTo>
                <a:cubicBezTo>
                  <a:pt x="285" y="321"/>
                  <a:pt x="295" y="337"/>
                  <a:pt x="308" y="351"/>
                </a:cubicBezTo>
                <a:cubicBezTo>
                  <a:pt x="307" y="351"/>
                  <a:pt x="306" y="351"/>
                  <a:pt x="305" y="351"/>
                </a:cubicBezTo>
                <a:cubicBezTo>
                  <a:pt x="306" y="351"/>
                  <a:pt x="307" y="352"/>
                  <a:pt x="309" y="352"/>
                </a:cubicBezTo>
                <a:cubicBezTo>
                  <a:pt x="314" y="358"/>
                  <a:pt x="320" y="363"/>
                  <a:pt x="326" y="369"/>
                </a:cubicBezTo>
                <a:cubicBezTo>
                  <a:pt x="328" y="380"/>
                  <a:pt x="330" y="391"/>
                  <a:pt x="334" y="401"/>
                </a:cubicBezTo>
                <a:cubicBezTo>
                  <a:pt x="334" y="401"/>
                  <a:pt x="334" y="402"/>
                  <a:pt x="333" y="402"/>
                </a:cubicBezTo>
                <a:cubicBezTo>
                  <a:pt x="331" y="400"/>
                  <a:pt x="328" y="398"/>
                  <a:pt x="326" y="396"/>
                </a:cubicBezTo>
                <a:cubicBezTo>
                  <a:pt x="327" y="402"/>
                  <a:pt x="330" y="408"/>
                  <a:pt x="334" y="415"/>
                </a:cubicBezTo>
                <a:cubicBezTo>
                  <a:pt x="334" y="415"/>
                  <a:pt x="334" y="415"/>
                  <a:pt x="334" y="415"/>
                </a:cubicBezTo>
                <a:cubicBezTo>
                  <a:pt x="321" y="404"/>
                  <a:pt x="305" y="398"/>
                  <a:pt x="287" y="404"/>
                </a:cubicBezTo>
                <a:cubicBezTo>
                  <a:pt x="308" y="404"/>
                  <a:pt x="324" y="419"/>
                  <a:pt x="335" y="436"/>
                </a:cubicBezTo>
                <a:cubicBezTo>
                  <a:pt x="330" y="436"/>
                  <a:pt x="325" y="436"/>
                  <a:pt x="319" y="437"/>
                </a:cubicBezTo>
                <a:cubicBezTo>
                  <a:pt x="315" y="434"/>
                  <a:pt x="311" y="432"/>
                  <a:pt x="306" y="430"/>
                </a:cubicBezTo>
                <a:cubicBezTo>
                  <a:pt x="296" y="425"/>
                  <a:pt x="287" y="420"/>
                  <a:pt x="279" y="415"/>
                </a:cubicBezTo>
                <a:cubicBezTo>
                  <a:pt x="273" y="400"/>
                  <a:pt x="268" y="384"/>
                  <a:pt x="263" y="367"/>
                </a:cubicBezTo>
                <a:cubicBezTo>
                  <a:pt x="265" y="382"/>
                  <a:pt x="267" y="396"/>
                  <a:pt x="271" y="409"/>
                </a:cubicBezTo>
                <a:cubicBezTo>
                  <a:pt x="256" y="397"/>
                  <a:pt x="246" y="382"/>
                  <a:pt x="237" y="361"/>
                </a:cubicBezTo>
                <a:cubicBezTo>
                  <a:pt x="241" y="381"/>
                  <a:pt x="252" y="397"/>
                  <a:pt x="266" y="411"/>
                </a:cubicBezTo>
                <a:cubicBezTo>
                  <a:pt x="268" y="421"/>
                  <a:pt x="275" y="431"/>
                  <a:pt x="283" y="440"/>
                </a:cubicBezTo>
                <a:cubicBezTo>
                  <a:pt x="288" y="450"/>
                  <a:pt x="293" y="459"/>
                  <a:pt x="298" y="468"/>
                </a:cubicBezTo>
                <a:cubicBezTo>
                  <a:pt x="297" y="469"/>
                  <a:pt x="295" y="470"/>
                  <a:pt x="293" y="471"/>
                </a:cubicBezTo>
                <a:cubicBezTo>
                  <a:pt x="292" y="471"/>
                  <a:pt x="291" y="471"/>
                  <a:pt x="290" y="470"/>
                </a:cubicBezTo>
                <a:cubicBezTo>
                  <a:pt x="277" y="460"/>
                  <a:pt x="262" y="451"/>
                  <a:pt x="245" y="442"/>
                </a:cubicBezTo>
                <a:cubicBezTo>
                  <a:pt x="209" y="426"/>
                  <a:pt x="191" y="408"/>
                  <a:pt x="176" y="374"/>
                </a:cubicBezTo>
                <a:cubicBezTo>
                  <a:pt x="184" y="416"/>
                  <a:pt x="226" y="443"/>
                  <a:pt x="259" y="473"/>
                </a:cubicBezTo>
                <a:cubicBezTo>
                  <a:pt x="256" y="473"/>
                  <a:pt x="253" y="474"/>
                  <a:pt x="250" y="475"/>
                </a:cubicBezTo>
                <a:cubicBezTo>
                  <a:pt x="233" y="463"/>
                  <a:pt x="213" y="455"/>
                  <a:pt x="192" y="460"/>
                </a:cubicBezTo>
                <a:cubicBezTo>
                  <a:pt x="210" y="464"/>
                  <a:pt x="225" y="471"/>
                  <a:pt x="237" y="481"/>
                </a:cubicBezTo>
                <a:cubicBezTo>
                  <a:pt x="234" y="482"/>
                  <a:pt x="232" y="483"/>
                  <a:pt x="229" y="485"/>
                </a:cubicBezTo>
                <a:cubicBezTo>
                  <a:pt x="232" y="483"/>
                  <a:pt x="234" y="482"/>
                  <a:pt x="237" y="481"/>
                </a:cubicBezTo>
                <a:cubicBezTo>
                  <a:pt x="244" y="487"/>
                  <a:pt x="249" y="494"/>
                  <a:pt x="253" y="502"/>
                </a:cubicBezTo>
                <a:cubicBezTo>
                  <a:pt x="252" y="503"/>
                  <a:pt x="250" y="503"/>
                  <a:pt x="249" y="504"/>
                </a:cubicBezTo>
                <a:cubicBezTo>
                  <a:pt x="250" y="504"/>
                  <a:pt x="252" y="503"/>
                  <a:pt x="253" y="503"/>
                </a:cubicBezTo>
                <a:cubicBezTo>
                  <a:pt x="255" y="506"/>
                  <a:pt x="256" y="509"/>
                  <a:pt x="257" y="512"/>
                </a:cubicBezTo>
                <a:cubicBezTo>
                  <a:pt x="252" y="511"/>
                  <a:pt x="247" y="510"/>
                  <a:pt x="242" y="509"/>
                </a:cubicBezTo>
                <a:cubicBezTo>
                  <a:pt x="241" y="507"/>
                  <a:pt x="241" y="505"/>
                  <a:pt x="240" y="502"/>
                </a:cubicBezTo>
                <a:cubicBezTo>
                  <a:pt x="240" y="504"/>
                  <a:pt x="240" y="507"/>
                  <a:pt x="240" y="509"/>
                </a:cubicBezTo>
                <a:cubicBezTo>
                  <a:pt x="234" y="508"/>
                  <a:pt x="229" y="507"/>
                  <a:pt x="223" y="507"/>
                </a:cubicBezTo>
                <a:cubicBezTo>
                  <a:pt x="223" y="505"/>
                  <a:pt x="222" y="503"/>
                  <a:pt x="222" y="501"/>
                </a:cubicBezTo>
                <a:cubicBezTo>
                  <a:pt x="222" y="503"/>
                  <a:pt x="221" y="505"/>
                  <a:pt x="221" y="507"/>
                </a:cubicBezTo>
                <a:cubicBezTo>
                  <a:pt x="214" y="507"/>
                  <a:pt x="207" y="509"/>
                  <a:pt x="199" y="512"/>
                </a:cubicBezTo>
                <a:cubicBezTo>
                  <a:pt x="191" y="510"/>
                  <a:pt x="183" y="510"/>
                  <a:pt x="175" y="513"/>
                </a:cubicBezTo>
                <a:cubicBezTo>
                  <a:pt x="180" y="513"/>
                  <a:pt x="185" y="514"/>
                  <a:pt x="190" y="516"/>
                </a:cubicBezTo>
                <a:cubicBezTo>
                  <a:pt x="189" y="516"/>
                  <a:pt x="188" y="517"/>
                  <a:pt x="188" y="517"/>
                </a:cubicBezTo>
                <a:cubicBezTo>
                  <a:pt x="188" y="517"/>
                  <a:pt x="189" y="516"/>
                  <a:pt x="190" y="516"/>
                </a:cubicBezTo>
                <a:cubicBezTo>
                  <a:pt x="209" y="523"/>
                  <a:pt x="222" y="543"/>
                  <a:pt x="230" y="562"/>
                </a:cubicBezTo>
                <a:cubicBezTo>
                  <a:pt x="209" y="555"/>
                  <a:pt x="188" y="544"/>
                  <a:pt x="171" y="532"/>
                </a:cubicBezTo>
                <a:cubicBezTo>
                  <a:pt x="162" y="515"/>
                  <a:pt x="156" y="496"/>
                  <a:pt x="151" y="476"/>
                </a:cubicBezTo>
                <a:cubicBezTo>
                  <a:pt x="152" y="494"/>
                  <a:pt x="156" y="510"/>
                  <a:pt x="161" y="525"/>
                </a:cubicBezTo>
                <a:cubicBezTo>
                  <a:pt x="158" y="523"/>
                  <a:pt x="155" y="520"/>
                  <a:pt x="152" y="518"/>
                </a:cubicBezTo>
                <a:cubicBezTo>
                  <a:pt x="153" y="523"/>
                  <a:pt x="155" y="528"/>
                  <a:pt x="158" y="533"/>
                </a:cubicBezTo>
                <a:cubicBezTo>
                  <a:pt x="139" y="517"/>
                  <a:pt x="117" y="506"/>
                  <a:pt x="93" y="512"/>
                </a:cubicBezTo>
                <a:cubicBezTo>
                  <a:pt x="127" y="518"/>
                  <a:pt x="150" y="539"/>
                  <a:pt x="159" y="566"/>
                </a:cubicBezTo>
                <a:cubicBezTo>
                  <a:pt x="153" y="562"/>
                  <a:pt x="147" y="559"/>
                  <a:pt x="141" y="556"/>
                </a:cubicBezTo>
                <a:cubicBezTo>
                  <a:pt x="141" y="555"/>
                  <a:pt x="141" y="554"/>
                  <a:pt x="141" y="554"/>
                </a:cubicBezTo>
                <a:cubicBezTo>
                  <a:pt x="141" y="554"/>
                  <a:pt x="140" y="555"/>
                  <a:pt x="140" y="556"/>
                </a:cubicBezTo>
                <a:cubicBezTo>
                  <a:pt x="138" y="554"/>
                  <a:pt x="135" y="553"/>
                  <a:pt x="132" y="552"/>
                </a:cubicBezTo>
                <a:cubicBezTo>
                  <a:pt x="96" y="535"/>
                  <a:pt x="78" y="517"/>
                  <a:pt x="64" y="483"/>
                </a:cubicBezTo>
                <a:cubicBezTo>
                  <a:pt x="70" y="515"/>
                  <a:pt x="95" y="538"/>
                  <a:pt x="121" y="560"/>
                </a:cubicBezTo>
                <a:cubicBezTo>
                  <a:pt x="121" y="565"/>
                  <a:pt x="121" y="570"/>
                  <a:pt x="122" y="575"/>
                </a:cubicBezTo>
                <a:cubicBezTo>
                  <a:pt x="109" y="564"/>
                  <a:pt x="93" y="558"/>
                  <a:pt x="75" y="564"/>
                </a:cubicBezTo>
                <a:cubicBezTo>
                  <a:pt x="94" y="565"/>
                  <a:pt x="109" y="577"/>
                  <a:pt x="120" y="592"/>
                </a:cubicBezTo>
                <a:cubicBezTo>
                  <a:pt x="119" y="593"/>
                  <a:pt x="118" y="593"/>
                  <a:pt x="117" y="594"/>
                </a:cubicBezTo>
                <a:cubicBezTo>
                  <a:pt x="118" y="593"/>
                  <a:pt x="119" y="593"/>
                  <a:pt x="120" y="593"/>
                </a:cubicBezTo>
                <a:cubicBezTo>
                  <a:pt x="124" y="599"/>
                  <a:pt x="128" y="606"/>
                  <a:pt x="130" y="613"/>
                </a:cubicBezTo>
                <a:cubicBezTo>
                  <a:pt x="109" y="606"/>
                  <a:pt x="89" y="595"/>
                  <a:pt x="71" y="583"/>
                </a:cubicBezTo>
                <a:cubicBezTo>
                  <a:pt x="62" y="566"/>
                  <a:pt x="56" y="547"/>
                  <a:pt x="51" y="528"/>
                </a:cubicBezTo>
                <a:cubicBezTo>
                  <a:pt x="52" y="545"/>
                  <a:pt x="56" y="561"/>
                  <a:pt x="61" y="576"/>
                </a:cubicBezTo>
                <a:cubicBezTo>
                  <a:pt x="58" y="574"/>
                  <a:pt x="55" y="572"/>
                  <a:pt x="53" y="569"/>
                </a:cubicBezTo>
                <a:cubicBezTo>
                  <a:pt x="55" y="579"/>
                  <a:pt x="62" y="590"/>
                  <a:pt x="71" y="601"/>
                </a:cubicBezTo>
                <a:cubicBezTo>
                  <a:pt x="73" y="604"/>
                  <a:pt x="74" y="608"/>
                  <a:pt x="76" y="611"/>
                </a:cubicBezTo>
                <a:cubicBezTo>
                  <a:pt x="63" y="603"/>
                  <a:pt x="48" y="598"/>
                  <a:pt x="33" y="600"/>
                </a:cubicBezTo>
                <a:cubicBezTo>
                  <a:pt x="32" y="603"/>
                  <a:pt x="32" y="603"/>
                  <a:pt x="32" y="603"/>
                </a:cubicBezTo>
                <a:cubicBezTo>
                  <a:pt x="52" y="608"/>
                  <a:pt x="68" y="618"/>
                  <a:pt x="79" y="631"/>
                </a:cubicBezTo>
                <a:cubicBezTo>
                  <a:pt x="79" y="631"/>
                  <a:pt x="78" y="631"/>
                  <a:pt x="78" y="631"/>
                </a:cubicBezTo>
                <a:cubicBezTo>
                  <a:pt x="65" y="620"/>
                  <a:pt x="50" y="611"/>
                  <a:pt x="32" y="603"/>
                </a:cubicBezTo>
                <a:cubicBezTo>
                  <a:pt x="30" y="618"/>
                  <a:pt x="30" y="618"/>
                  <a:pt x="30" y="618"/>
                </a:cubicBezTo>
                <a:cubicBezTo>
                  <a:pt x="36" y="623"/>
                  <a:pt x="42" y="628"/>
                  <a:pt x="47" y="633"/>
                </a:cubicBezTo>
                <a:cubicBezTo>
                  <a:pt x="41" y="634"/>
                  <a:pt x="34" y="637"/>
                  <a:pt x="27" y="640"/>
                </a:cubicBezTo>
                <a:cubicBezTo>
                  <a:pt x="27" y="641"/>
                  <a:pt x="27" y="641"/>
                  <a:pt x="27" y="641"/>
                </a:cubicBezTo>
                <a:cubicBezTo>
                  <a:pt x="35" y="638"/>
                  <a:pt x="44" y="637"/>
                  <a:pt x="52" y="637"/>
                </a:cubicBezTo>
                <a:cubicBezTo>
                  <a:pt x="59" y="644"/>
                  <a:pt x="66" y="652"/>
                  <a:pt x="72" y="659"/>
                </a:cubicBezTo>
                <a:cubicBezTo>
                  <a:pt x="68" y="660"/>
                  <a:pt x="64" y="660"/>
                  <a:pt x="60" y="659"/>
                </a:cubicBezTo>
                <a:cubicBezTo>
                  <a:pt x="58" y="653"/>
                  <a:pt x="57" y="648"/>
                  <a:pt x="56" y="642"/>
                </a:cubicBezTo>
                <a:cubicBezTo>
                  <a:pt x="55" y="648"/>
                  <a:pt x="55" y="653"/>
                  <a:pt x="55" y="658"/>
                </a:cubicBezTo>
                <a:cubicBezTo>
                  <a:pt x="53" y="657"/>
                  <a:pt x="50" y="656"/>
                  <a:pt x="48" y="654"/>
                </a:cubicBezTo>
                <a:cubicBezTo>
                  <a:pt x="50" y="658"/>
                  <a:pt x="53" y="661"/>
                  <a:pt x="56" y="664"/>
                </a:cubicBezTo>
                <a:cubicBezTo>
                  <a:pt x="56" y="664"/>
                  <a:pt x="56" y="665"/>
                  <a:pt x="56" y="665"/>
                </a:cubicBezTo>
                <a:cubicBezTo>
                  <a:pt x="47" y="658"/>
                  <a:pt x="37" y="652"/>
                  <a:pt x="26" y="652"/>
                </a:cubicBezTo>
                <a:cubicBezTo>
                  <a:pt x="25" y="657"/>
                  <a:pt x="25" y="657"/>
                  <a:pt x="25" y="657"/>
                </a:cubicBezTo>
                <a:cubicBezTo>
                  <a:pt x="33" y="661"/>
                  <a:pt x="40" y="666"/>
                  <a:pt x="46" y="672"/>
                </a:cubicBezTo>
                <a:cubicBezTo>
                  <a:pt x="38" y="671"/>
                  <a:pt x="31" y="669"/>
                  <a:pt x="24" y="668"/>
                </a:cubicBezTo>
                <a:cubicBezTo>
                  <a:pt x="18" y="714"/>
                  <a:pt x="18" y="714"/>
                  <a:pt x="18" y="714"/>
                </a:cubicBezTo>
                <a:cubicBezTo>
                  <a:pt x="19" y="717"/>
                  <a:pt x="21" y="719"/>
                  <a:pt x="22" y="722"/>
                </a:cubicBezTo>
                <a:cubicBezTo>
                  <a:pt x="20" y="722"/>
                  <a:pt x="19" y="721"/>
                  <a:pt x="17" y="721"/>
                </a:cubicBezTo>
                <a:cubicBezTo>
                  <a:pt x="0" y="851"/>
                  <a:pt x="0" y="851"/>
                  <a:pt x="0" y="851"/>
                </a:cubicBezTo>
                <a:cubicBezTo>
                  <a:pt x="3004" y="1245"/>
                  <a:pt x="3004" y="1245"/>
                  <a:pt x="3004" y="1245"/>
                </a:cubicBezTo>
                <a:lnTo>
                  <a:pt x="3038" y="984"/>
                </a:lnTo>
                <a:close/>
                <a:moveTo>
                  <a:pt x="373" y="340"/>
                </a:moveTo>
                <a:cubicBezTo>
                  <a:pt x="374" y="340"/>
                  <a:pt x="376" y="341"/>
                  <a:pt x="377" y="341"/>
                </a:cubicBezTo>
                <a:cubicBezTo>
                  <a:pt x="377" y="342"/>
                  <a:pt x="378" y="344"/>
                  <a:pt x="378" y="345"/>
                </a:cubicBezTo>
                <a:cubicBezTo>
                  <a:pt x="376" y="343"/>
                  <a:pt x="374" y="342"/>
                  <a:pt x="373" y="340"/>
                </a:cubicBezTo>
                <a:close/>
                <a:moveTo>
                  <a:pt x="66" y="675"/>
                </a:moveTo>
                <a:cubicBezTo>
                  <a:pt x="66" y="673"/>
                  <a:pt x="65" y="672"/>
                  <a:pt x="64" y="671"/>
                </a:cubicBezTo>
                <a:cubicBezTo>
                  <a:pt x="66" y="672"/>
                  <a:pt x="68" y="674"/>
                  <a:pt x="71" y="675"/>
                </a:cubicBezTo>
                <a:cubicBezTo>
                  <a:pt x="69" y="675"/>
                  <a:pt x="68" y="675"/>
                  <a:pt x="66" y="675"/>
                </a:cubicBezTo>
                <a:close/>
                <a:moveTo>
                  <a:pt x="133" y="586"/>
                </a:moveTo>
                <a:cubicBezTo>
                  <a:pt x="129" y="579"/>
                  <a:pt x="126" y="570"/>
                  <a:pt x="124" y="562"/>
                </a:cubicBezTo>
                <a:cubicBezTo>
                  <a:pt x="130" y="567"/>
                  <a:pt x="135" y="572"/>
                  <a:pt x="141" y="577"/>
                </a:cubicBezTo>
                <a:cubicBezTo>
                  <a:pt x="141" y="579"/>
                  <a:pt x="142" y="581"/>
                  <a:pt x="142" y="583"/>
                </a:cubicBezTo>
                <a:cubicBezTo>
                  <a:pt x="139" y="584"/>
                  <a:pt x="136" y="585"/>
                  <a:pt x="133" y="586"/>
                </a:cubicBezTo>
                <a:close/>
                <a:moveTo>
                  <a:pt x="141" y="596"/>
                </a:moveTo>
                <a:cubicBezTo>
                  <a:pt x="139" y="593"/>
                  <a:pt x="137" y="590"/>
                  <a:pt x="134" y="587"/>
                </a:cubicBezTo>
                <a:cubicBezTo>
                  <a:pt x="137" y="587"/>
                  <a:pt x="140" y="586"/>
                  <a:pt x="143" y="586"/>
                </a:cubicBezTo>
                <a:cubicBezTo>
                  <a:pt x="146" y="593"/>
                  <a:pt x="150" y="599"/>
                  <a:pt x="156" y="605"/>
                </a:cubicBezTo>
                <a:cubicBezTo>
                  <a:pt x="150" y="603"/>
                  <a:pt x="145" y="600"/>
                  <a:pt x="141" y="596"/>
                </a:cubicBezTo>
                <a:close/>
                <a:moveTo>
                  <a:pt x="206" y="514"/>
                </a:moveTo>
                <a:cubicBezTo>
                  <a:pt x="211" y="515"/>
                  <a:pt x="216" y="516"/>
                  <a:pt x="221" y="519"/>
                </a:cubicBezTo>
                <a:cubicBezTo>
                  <a:pt x="221" y="521"/>
                  <a:pt x="221" y="522"/>
                  <a:pt x="222" y="524"/>
                </a:cubicBezTo>
                <a:cubicBezTo>
                  <a:pt x="217" y="520"/>
                  <a:pt x="212" y="517"/>
                  <a:pt x="206" y="514"/>
                </a:cubicBezTo>
                <a:close/>
                <a:moveTo>
                  <a:pt x="241" y="545"/>
                </a:moveTo>
                <a:cubicBezTo>
                  <a:pt x="238" y="542"/>
                  <a:pt x="236" y="538"/>
                  <a:pt x="233" y="535"/>
                </a:cubicBezTo>
                <a:cubicBezTo>
                  <a:pt x="231" y="532"/>
                  <a:pt x="229" y="528"/>
                  <a:pt x="227" y="523"/>
                </a:cubicBezTo>
                <a:cubicBezTo>
                  <a:pt x="235" y="530"/>
                  <a:pt x="242" y="540"/>
                  <a:pt x="248" y="550"/>
                </a:cubicBezTo>
                <a:cubicBezTo>
                  <a:pt x="245" y="549"/>
                  <a:pt x="243" y="547"/>
                  <a:pt x="241" y="545"/>
                </a:cubicBezTo>
                <a:close/>
                <a:moveTo>
                  <a:pt x="273" y="496"/>
                </a:moveTo>
                <a:cubicBezTo>
                  <a:pt x="266" y="489"/>
                  <a:pt x="260" y="483"/>
                  <a:pt x="253" y="477"/>
                </a:cubicBezTo>
                <a:cubicBezTo>
                  <a:pt x="256" y="477"/>
                  <a:pt x="260" y="477"/>
                  <a:pt x="264" y="477"/>
                </a:cubicBezTo>
                <a:cubicBezTo>
                  <a:pt x="270" y="483"/>
                  <a:pt x="276" y="488"/>
                  <a:pt x="281" y="495"/>
                </a:cubicBezTo>
                <a:cubicBezTo>
                  <a:pt x="278" y="495"/>
                  <a:pt x="276" y="495"/>
                  <a:pt x="273" y="496"/>
                </a:cubicBezTo>
                <a:close/>
                <a:moveTo>
                  <a:pt x="293" y="471"/>
                </a:moveTo>
                <a:cubicBezTo>
                  <a:pt x="295" y="470"/>
                  <a:pt x="297" y="469"/>
                  <a:pt x="299" y="468"/>
                </a:cubicBezTo>
                <a:cubicBezTo>
                  <a:pt x="299" y="470"/>
                  <a:pt x="300" y="471"/>
                  <a:pt x="301" y="472"/>
                </a:cubicBezTo>
                <a:cubicBezTo>
                  <a:pt x="298" y="471"/>
                  <a:pt x="296" y="471"/>
                  <a:pt x="293" y="471"/>
                </a:cubicBezTo>
                <a:close/>
                <a:moveTo>
                  <a:pt x="325" y="358"/>
                </a:moveTo>
                <a:cubicBezTo>
                  <a:pt x="325" y="358"/>
                  <a:pt x="325" y="357"/>
                  <a:pt x="325" y="357"/>
                </a:cubicBezTo>
                <a:cubicBezTo>
                  <a:pt x="333" y="360"/>
                  <a:pt x="340" y="365"/>
                  <a:pt x="346" y="370"/>
                </a:cubicBezTo>
                <a:cubicBezTo>
                  <a:pt x="339" y="366"/>
                  <a:pt x="332" y="362"/>
                  <a:pt x="325" y="358"/>
                </a:cubicBezTo>
                <a:close/>
                <a:moveTo>
                  <a:pt x="344" y="410"/>
                </a:moveTo>
                <a:cubicBezTo>
                  <a:pt x="344" y="410"/>
                  <a:pt x="344" y="410"/>
                  <a:pt x="344" y="409"/>
                </a:cubicBezTo>
                <a:cubicBezTo>
                  <a:pt x="347" y="408"/>
                  <a:pt x="349" y="408"/>
                  <a:pt x="352" y="407"/>
                </a:cubicBezTo>
                <a:cubicBezTo>
                  <a:pt x="352" y="410"/>
                  <a:pt x="353" y="413"/>
                  <a:pt x="353" y="416"/>
                </a:cubicBezTo>
                <a:cubicBezTo>
                  <a:pt x="350" y="414"/>
                  <a:pt x="347" y="412"/>
                  <a:pt x="344" y="410"/>
                </a:cubicBezTo>
                <a:close/>
                <a:moveTo>
                  <a:pt x="353" y="393"/>
                </a:moveTo>
                <a:cubicBezTo>
                  <a:pt x="352" y="397"/>
                  <a:pt x="352" y="401"/>
                  <a:pt x="352" y="405"/>
                </a:cubicBezTo>
                <a:cubicBezTo>
                  <a:pt x="349" y="406"/>
                  <a:pt x="347" y="408"/>
                  <a:pt x="344" y="409"/>
                </a:cubicBezTo>
                <a:cubicBezTo>
                  <a:pt x="338" y="397"/>
                  <a:pt x="333" y="385"/>
                  <a:pt x="329" y="371"/>
                </a:cubicBezTo>
                <a:cubicBezTo>
                  <a:pt x="336" y="378"/>
                  <a:pt x="344" y="384"/>
                  <a:pt x="352" y="390"/>
                </a:cubicBezTo>
                <a:cubicBezTo>
                  <a:pt x="351" y="391"/>
                  <a:pt x="349" y="391"/>
                  <a:pt x="348" y="391"/>
                </a:cubicBezTo>
                <a:cubicBezTo>
                  <a:pt x="350" y="391"/>
                  <a:pt x="352" y="392"/>
                  <a:pt x="353" y="392"/>
                </a:cubicBezTo>
                <a:cubicBezTo>
                  <a:pt x="357" y="395"/>
                  <a:pt x="361" y="398"/>
                  <a:pt x="364" y="401"/>
                </a:cubicBezTo>
                <a:cubicBezTo>
                  <a:pt x="362" y="402"/>
                  <a:pt x="359" y="403"/>
                  <a:pt x="356" y="404"/>
                </a:cubicBezTo>
                <a:cubicBezTo>
                  <a:pt x="355" y="400"/>
                  <a:pt x="354" y="397"/>
                  <a:pt x="353" y="393"/>
                </a:cubicBezTo>
                <a:close/>
                <a:moveTo>
                  <a:pt x="357" y="406"/>
                </a:moveTo>
                <a:cubicBezTo>
                  <a:pt x="361" y="406"/>
                  <a:pt x="365" y="405"/>
                  <a:pt x="369" y="406"/>
                </a:cubicBezTo>
                <a:cubicBezTo>
                  <a:pt x="370" y="407"/>
                  <a:pt x="371" y="407"/>
                  <a:pt x="372" y="408"/>
                </a:cubicBezTo>
                <a:cubicBezTo>
                  <a:pt x="373" y="413"/>
                  <a:pt x="374" y="418"/>
                  <a:pt x="374" y="424"/>
                </a:cubicBezTo>
                <a:cubicBezTo>
                  <a:pt x="367" y="420"/>
                  <a:pt x="361" y="414"/>
                  <a:pt x="357" y="406"/>
                </a:cubicBezTo>
                <a:close/>
                <a:moveTo>
                  <a:pt x="400" y="400"/>
                </a:moveTo>
                <a:cubicBezTo>
                  <a:pt x="399" y="395"/>
                  <a:pt x="397" y="390"/>
                  <a:pt x="397" y="385"/>
                </a:cubicBezTo>
                <a:cubicBezTo>
                  <a:pt x="399" y="390"/>
                  <a:pt x="403" y="395"/>
                  <a:pt x="406" y="401"/>
                </a:cubicBezTo>
                <a:cubicBezTo>
                  <a:pt x="404" y="400"/>
                  <a:pt x="402" y="400"/>
                  <a:pt x="400" y="400"/>
                </a:cubicBezTo>
                <a:close/>
                <a:moveTo>
                  <a:pt x="388" y="352"/>
                </a:moveTo>
                <a:cubicBezTo>
                  <a:pt x="387" y="349"/>
                  <a:pt x="386" y="347"/>
                  <a:pt x="384" y="344"/>
                </a:cubicBezTo>
                <a:cubicBezTo>
                  <a:pt x="400" y="350"/>
                  <a:pt x="412" y="359"/>
                  <a:pt x="420" y="370"/>
                </a:cubicBezTo>
                <a:cubicBezTo>
                  <a:pt x="409" y="365"/>
                  <a:pt x="398" y="359"/>
                  <a:pt x="388" y="352"/>
                </a:cubicBezTo>
                <a:close/>
                <a:moveTo>
                  <a:pt x="458" y="365"/>
                </a:moveTo>
                <a:cubicBezTo>
                  <a:pt x="457" y="363"/>
                  <a:pt x="456" y="362"/>
                  <a:pt x="455" y="360"/>
                </a:cubicBezTo>
                <a:cubicBezTo>
                  <a:pt x="458" y="361"/>
                  <a:pt x="461" y="361"/>
                  <a:pt x="464" y="362"/>
                </a:cubicBezTo>
                <a:cubicBezTo>
                  <a:pt x="466" y="366"/>
                  <a:pt x="469" y="370"/>
                  <a:pt x="473" y="373"/>
                </a:cubicBezTo>
                <a:cubicBezTo>
                  <a:pt x="467" y="372"/>
                  <a:pt x="462" y="368"/>
                  <a:pt x="458" y="365"/>
                </a:cubicBezTo>
                <a:close/>
                <a:moveTo>
                  <a:pt x="537" y="291"/>
                </a:moveTo>
                <a:cubicBezTo>
                  <a:pt x="538" y="294"/>
                  <a:pt x="539" y="297"/>
                  <a:pt x="540" y="300"/>
                </a:cubicBezTo>
                <a:cubicBezTo>
                  <a:pt x="538" y="299"/>
                  <a:pt x="536" y="299"/>
                  <a:pt x="535" y="299"/>
                </a:cubicBezTo>
                <a:cubicBezTo>
                  <a:pt x="535" y="296"/>
                  <a:pt x="536" y="294"/>
                  <a:pt x="537" y="291"/>
                </a:cubicBezTo>
                <a:close/>
                <a:moveTo>
                  <a:pt x="534" y="300"/>
                </a:moveTo>
                <a:cubicBezTo>
                  <a:pt x="536" y="301"/>
                  <a:pt x="538" y="301"/>
                  <a:pt x="539" y="302"/>
                </a:cubicBezTo>
                <a:cubicBezTo>
                  <a:pt x="537" y="302"/>
                  <a:pt x="536" y="301"/>
                  <a:pt x="534" y="301"/>
                </a:cubicBezTo>
                <a:cubicBezTo>
                  <a:pt x="534" y="301"/>
                  <a:pt x="534" y="301"/>
                  <a:pt x="534" y="300"/>
                </a:cubicBezTo>
                <a:close/>
                <a:moveTo>
                  <a:pt x="537" y="349"/>
                </a:moveTo>
                <a:cubicBezTo>
                  <a:pt x="537" y="348"/>
                  <a:pt x="536" y="348"/>
                  <a:pt x="536" y="348"/>
                </a:cubicBezTo>
                <a:cubicBezTo>
                  <a:pt x="533" y="343"/>
                  <a:pt x="530" y="337"/>
                  <a:pt x="528" y="332"/>
                </a:cubicBezTo>
                <a:cubicBezTo>
                  <a:pt x="529" y="323"/>
                  <a:pt x="531" y="313"/>
                  <a:pt x="533" y="304"/>
                </a:cubicBezTo>
                <a:cubicBezTo>
                  <a:pt x="536" y="305"/>
                  <a:pt x="539" y="306"/>
                  <a:pt x="542" y="308"/>
                </a:cubicBezTo>
                <a:cubicBezTo>
                  <a:pt x="543" y="312"/>
                  <a:pt x="544" y="315"/>
                  <a:pt x="545" y="319"/>
                </a:cubicBezTo>
                <a:cubicBezTo>
                  <a:pt x="544" y="318"/>
                  <a:pt x="543" y="318"/>
                  <a:pt x="542" y="318"/>
                </a:cubicBezTo>
                <a:cubicBezTo>
                  <a:pt x="543" y="319"/>
                  <a:pt x="544" y="319"/>
                  <a:pt x="545" y="320"/>
                </a:cubicBezTo>
                <a:cubicBezTo>
                  <a:pt x="546" y="325"/>
                  <a:pt x="547" y="331"/>
                  <a:pt x="547" y="336"/>
                </a:cubicBezTo>
                <a:cubicBezTo>
                  <a:pt x="539" y="333"/>
                  <a:pt x="532" y="329"/>
                  <a:pt x="529" y="321"/>
                </a:cubicBezTo>
                <a:cubicBezTo>
                  <a:pt x="529" y="331"/>
                  <a:pt x="532" y="340"/>
                  <a:pt x="537" y="349"/>
                </a:cubicBezTo>
                <a:close/>
                <a:moveTo>
                  <a:pt x="610" y="293"/>
                </a:moveTo>
                <a:cubicBezTo>
                  <a:pt x="606" y="289"/>
                  <a:pt x="602" y="287"/>
                  <a:pt x="596" y="284"/>
                </a:cubicBezTo>
                <a:cubicBezTo>
                  <a:pt x="594" y="280"/>
                  <a:pt x="592" y="276"/>
                  <a:pt x="590" y="271"/>
                </a:cubicBezTo>
                <a:cubicBezTo>
                  <a:pt x="591" y="261"/>
                  <a:pt x="593" y="250"/>
                  <a:pt x="597" y="239"/>
                </a:cubicBezTo>
                <a:cubicBezTo>
                  <a:pt x="601" y="257"/>
                  <a:pt x="609" y="276"/>
                  <a:pt x="614" y="294"/>
                </a:cubicBezTo>
                <a:cubicBezTo>
                  <a:pt x="613" y="293"/>
                  <a:pt x="612" y="293"/>
                  <a:pt x="610" y="293"/>
                </a:cubicBezTo>
                <a:close/>
                <a:moveTo>
                  <a:pt x="651" y="312"/>
                </a:moveTo>
                <a:cubicBezTo>
                  <a:pt x="648" y="310"/>
                  <a:pt x="646" y="308"/>
                  <a:pt x="643" y="307"/>
                </a:cubicBezTo>
                <a:cubicBezTo>
                  <a:pt x="643" y="305"/>
                  <a:pt x="643" y="304"/>
                  <a:pt x="643" y="303"/>
                </a:cubicBezTo>
                <a:cubicBezTo>
                  <a:pt x="643" y="291"/>
                  <a:pt x="647" y="279"/>
                  <a:pt x="652" y="270"/>
                </a:cubicBezTo>
                <a:cubicBezTo>
                  <a:pt x="653" y="272"/>
                  <a:pt x="653" y="275"/>
                  <a:pt x="653" y="278"/>
                </a:cubicBezTo>
                <a:cubicBezTo>
                  <a:pt x="652" y="288"/>
                  <a:pt x="651" y="299"/>
                  <a:pt x="651" y="310"/>
                </a:cubicBezTo>
                <a:cubicBezTo>
                  <a:pt x="651" y="311"/>
                  <a:pt x="651" y="311"/>
                  <a:pt x="651" y="312"/>
                </a:cubicBezTo>
                <a:close/>
                <a:moveTo>
                  <a:pt x="678" y="289"/>
                </a:moveTo>
                <a:cubicBezTo>
                  <a:pt x="673" y="281"/>
                  <a:pt x="668" y="272"/>
                  <a:pt x="663" y="263"/>
                </a:cubicBezTo>
                <a:cubicBezTo>
                  <a:pt x="664" y="255"/>
                  <a:pt x="666" y="247"/>
                  <a:pt x="668" y="240"/>
                </a:cubicBezTo>
                <a:cubicBezTo>
                  <a:pt x="678" y="255"/>
                  <a:pt x="682" y="272"/>
                  <a:pt x="678" y="289"/>
                </a:cubicBezTo>
                <a:close/>
                <a:moveTo>
                  <a:pt x="693" y="264"/>
                </a:moveTo>
                <a:cubicBezTo>
                  <a:pt x="698" y="271"/>
                  <a:pt x="700" y="280"/>
                  <a:pt x="701" y="290"/>
                </a:cubicBezTo>
                <a:cubicBezTo>
                  <a:pt x="699" y="281"/>
                  <a:pt x="697" y="272"/>
                  <a:pt x="693" y="264"/>
                </a:cubicBezTo>
                <a:close/>
                <a:moveTo>
                  <a:pt x="720" y="308"/>
                </a:moveTo>
                <a:cubicBezTo>
                  <a:pt x="719" y="308"/>
                  <a:pt x="719" y="308"/>
                  <a:pt x="718" y="308"/>
                </a:cubicBezTo>
                <a:cubicBezTo>
                  <a:pt x="718" y="307"/>
                  <a:pt x="718" y="306"/>
                  <a:pt x="718" y="305"/>
                </a:cubicBezTo>
                <a:cubicBezTo>
                  <a:pt x="717" y="302"/>
                  <a:pt x="717" y="298"/>
                  <a:pt x="716" y="294"/>
                </a:cubicBezTo>
                <a:cubicBezTo>
                  <a:pt x="716" y="285"/>
                  <a:pt x="719" y="276"/>
                  <a:pt x="723" y="267"/>
                </a:cubicBezTo>
                <a:cubicBezTo>
                  <a:pt x="725" y="280"/>
                  <a:pt x="723" y="295"/>
                  <a:pt x="720" y="308"/>
                </a:cubicBezTo>
                <a:close/>
                <a:moveTo>
                  <a:pt x="773" y="276"/>
                </a:moveTo>
                <a:cubicBezTo>
                  <a:pt x="773" y="275"/>
                  <a:pt x="773" y="275"/>
                  <a:pt x="773" y="274"/>
                </a:cubicBezTo>
                <a:cubicBezTo>
                  <a:pt x="773" y="275"/>
                  <a:pt x="774" y="276"/>
                  <a:pt x="774" y="276"/>
                </a:cubicBezTo>
                <a:cubicBezTo>
                  <a:pt x="774" y="276"/>
                  <a:pt x="773" y="276"/>
                  <a:pt x="773" y="276"/>
                </a:cubicBezTo>
                <a:close/>
                <a:moveTo>
                  <a:pt x="766" y="249"/>
                </a:moveTo>
                <a:cubicBezTo>
                  <a:pt x="766" y="250"/>
                  <a:pt x="766" y="252"/>
                  <a:pt x="766" y="253"/>
                </a:cubicBezTo>
                <a:cubicBezTo>
                  <a:pt x="762" y="243"/>
                  <a:pt x="757" y="234"/>
                  <a:pt x="750" y="227"/>
                </a:cubicBezTo>
                <a:cubicBezTo>
                  <a:pt x="761" y="228"/>
                  <a:pt x="771" y="231"/>
                  <a:pt x="779" y="236"/>
                </a:cubicBezTo>
                <a:cubicBezTo>
                  <a:pt x="782" y="245"/>
                  <a:pt x="783" y="255"/>
                  <a:pt x="784" y="264"/>
                </a:cubicBezTo>
                <a:cubicBezTo>
                  <a:pt x="776" y="261"/>
                  <a:pt x="769" y="256"/>
                  <a:pt x="766" y="249"/>
                </a:cubicBezTo>
                <a:close/>
                <a:moveTo>
                  <a:pt x="822" y="189"/>
                </a:moveTo>
                <a:cubicBezTo>
                  <a:pt x="821" y="186"/>
                  <a:pt x="820" y="184"/>
                  <a:pt x="819" y="181"/>
                </a:cubicBezTo>
                <a:cubicBezTo>
                  <a:pt x="821" y="181"/>
                  <a:pt x="823" y="182"/>
                  <a:pt x="824" y="182"/>
                </a:cubicBezTo>
                <a:cubicBezTo>
                  <a:pt x="823" y="184"/>
                  <a:pt x="823" y="186"/>
                  <a:pt x="822" y="189"/>
                </a:cubicBezTo>
                <a:close/>
                <a:moveTo>
                  <a:pt x="827" y="199"/>
                </a:moveTo>
                <a:cubicBezTo>
                  <a:pt x="827" y="194"/>
                  <a:pt x="828" y="189"/>
                  <a:pt x="829" y="184"/>
                </a:cubicBezTo>
                <a:cubicBezTo>
                  <a:pt x="843" y="189"/>
                  <a:pt x="849" y="201"/>
                  <a:pt x="851" y="214"/>
                </a:cubicBezTo>
                <a:cubicBezTo>
                  <a:pt x="846" y="213"/>
                  <a:pt x="840" y="213"/>
                  <a:pt x="834" y="212"/>
                </a:cubicBezTo>
                <a:cubicBezTo>
                  <a:pt x="831" y="208"/>
                  <a:pt x="829" y="204"/>
                  <a:pt x="827" y="199"/>
                </a:cubicBezTo>
                <a:close/>
                <a:moveTo>
                  <a:pt x="834" y="213"/>
                </a:moveTo>
                <a:cubicBezTo>
                  <a:pt x="841" y="214"/>
                  <a:pt x="847" y="217"/>
                  <a:pt x="852" y="220"/>
                </a:cubicBezTo>
                <a:cubicBezTo>
                  <a:pt x="852" y="226"/>
                  <a:pt x="852" y="232"/>
                  <a:pt x="851" y="239"/>
                </a:cubicBezTo>
                <a:cubicBezTo>
                  <a:pt x="845" y="230"/>
                  <a:pt x="839" y="222"/>
                  <a:pt x="834" y="213"/>
                </a:cubicBezTo>
                <a:close/>
                <a:moveTo>
                  <a:pt x="901" y="221"/>
                </a:moveTo>
                <a:cubicBezTo>
                  <a:pt x="901" y="221"/>
                  <a:pt x="901" y="220"/>
                  <a:pt x="901" y="219"/>
                </a:cubicBezTo>
                <a:cubicBezTo>
                  <a:pt x="902" y="220"/>
                  <a:pt x="902" y="221"/>
                  <a:pt x="903" y="222"/>
                </a:cubicBezTo>
                <a:cubicBezTo>
                  <a:pt x="902" y="222"/>
                  <a:pt x="902" y="221"/>
                  <a:pt x="901" y="221"/>
                </a:cubicBezTo>
                <a:close/>
                <a:moveTo>
                  <a:pt x="907" y="207"/>
                </a:moveTo>
                <a:cubicBezTo>
                  <a:pt x="909" y="208"/>
                  <a:pt x="911" y="208"/>
                  <a:pt x="913" y="209"/>
                </a:cubicBezTo>
                <a:cubicBezTo>
                  <a:pt x="913" y="209"/>
                  <a:pt x="913" y="210"/>
                  <a:pt x="913" y="210"/>
                </a:cubicBezTo>
                <a:cubicBezTo>
                  <a:pt x="911" y="209"/>
                  <a:pt x="909" y="208"/>
                  <a:pt x="907" y="207"/>
                </a:cubicBezTo>
                <a:close/>
                <a:moveTo>
                  <a:pt x="991" y="197"/>
                </a:moveTo>
                <a:cubicBezTo>
                  <a:pt x="983" y="189"/>
                  <a:pt x="976" y="180"/>
                  <a:pt x="970" y="171"/>
                </a:cubicBezTo>
                <a:cubicBezTo>
                  <a:pt x="972" y="160"/>
                  <a:pt x="975" y="148"/>
                  <a:pt x="978" y="137"/>
                </a:cubicBezTo>
                <a:cubicBezTo>
                  <a:pt x="986" y="144"/>
                  <a:pt x="990" y="154"/>
                  <a:pt x="992" y="165"/>
                </a:cubicBezTo>
                <a:cubicBezTo>
                  <a:pt x="989" y="164"/>
                  <a:pt x="987" y="163"/>
                  <a:pt x="984" y="163"/>
                </a:cubicBezTo>
                <a:cubicBezTo>
                  <a:pt x="986" y="164"/>
                  <a:pt x="987" y="165"/>
                  <a:pt x="989" y="166"/>
                </a:cubicBezTo>
                <a:cubicBezTo>
                  <a:pt x="985" y="165"/>
                  <a:pt x="980" y="165"/>
                  <a:pt x="975" y="165"/>
                </a:cubicBezTo>
                <a:cubicBezTo>
                  <a:pt x="982" y="166"/>
                  <a:pt x="988" y="168"/>
                  <a:pt x="993" y="171"/>
                </a:cubicBezTo>
                <a:cubicBezTo>
                  <a:pt x="993" y="179"/>
                  <a:pt x="992" y="189"/>
                  <a:pt x="991" y="197"/>
                </a:cubicBezTo>
                <a:close/>
                <a:moveTo>
                  <a:pt x="1035" y="187"/>
                </a:moveTo>
                <a:cubicBezTo>
                  <a:pt x="1033" y="184"/>
                  <a:pt x="1031" y="181"/>
                  <a:pt x="1030" y="177"/>
                </a:cubicBezTo>
                <a:cubicBezTo>
                  <a:pt x="1031" y="176"/>
                  <a:pt x="1032" y="175"/>
                  <a:pt x="1032" y="174"/>
                </a:cubicBezTo>
                <a:cubicBezTo>
                  <a:pt x="1031" y="175"/>
                  <a:pt x="1031" y="176"/>
                  <a:pt x="1030" y="176"/>
                </a:cubicBezTo>
                <a:cubicBezTo>
                  <a:pt x="1029" y="170"/>
                  <a:pt x="1029" y="163"/>
                  <a:pt x="1032" y="157"/>
                </a:cubicBezTo>
                <a:cubicBezTo>
                  <a:pt x="1036" y="157"/>
                  <a:pt x="1041" y="157"/>
                  <a:pt x="1045" y="158"/>
                </a:cubicBezTo>
                <a:cubicBezTo>
                  <a:pt x="1044" y="168"/>
                  <a:pt x="1040" y="178"/>
                  <a:pt x="1035" y="187"/>
                </a:cubicBezTo>
                <a:close/>
                <a:moveTo>
                  <a:pt x="1394" y="164"/>
                </a:moveTo>
                <a:cubicBezTo>
                  <a:pt x="1393" y="165"/>
                  <a:pt x="1392" y="166"/>
                  <a:pt x="1391" y="167"/>
                </a:cubicBezTo>
                <a:cubicBezTo>
                  <a:pt x="1388" y="156"/>
                  <a:pt x="1394" y="143"/>
                  <a:pt x="1403" y="134"/>
                </a:cubicBezTo>
                <a:cubicBezTo>
                  <a:pt x="1403" y="143"/>
                  <a:pt x="1399" y="154"/>
                  <a:pt x="1394" y="164"/>
                </a:cubicBezTo>
                <a:close/>
                <a:moveTo>
                  <a:pt x="1542" y="170"/>
                </a:moveTo>
                <a:cubicBezTo>
                  <a:pt x="1541" y="171"/>
                  <a:pt x="1541" y="171"/>
                  <a:pt x="1540" y="172"/>
                </a:cubicBezTo>
                <a:cubicBezTo>
                  <a:pt x="1539" y="171"/>
                  <a:pt x="1539" y="169"/>
                  <a:pt x="1538" y="168"/>
                </a:cubicBezTo>
                <a:cubicBezTo>
                  <a:pt x="1540" y="169"/>
                  <a:pt x="1541" y="169"/>
                  <a:pt x="1542" y="170"/>
                </a:cubicBezTo>
                <a:close/>
                <a:moveTo>
                  <a:pt x="1539" y="219"/>
                </a:moveTo>
                <a:cubicBezTo>
                  <a:pt x="1536" y="214"/>
                  <a:pt x="1533" y="211"/>
                  <a:pt x="1530" y="207"/>
                </a:cubicBezTo>
                <a:cubicBezTo>
                  <a:pt x="1540" y="207"/>
                  <a:pt x="1540" y="207"/>
                  <a:pt x="1540" y="207"/>
                </a:cubicBezTo>
                <a:cubicBezTo>
                  <a:pt x="1540" y="211"/>
                  <a:pt x="1540" y="215"/>
                  <a:pt x="1541" y="219"/>
                </a:cubicBezTo>
                <a:cubicBezTo>
                  <a:pt x="1540" y="219"/>
                  <a:pt x="1540" y="219"/>
                  <a:pt x="1539" y="219"/>
                </a:cubicBezTo>
                <a:close/>
                <a:moveTo>
                  <a:pt x="1562" y="169"/>
                </a:moveTo>
                <a:cubicBezTo>
                  <a:pt x="1562" y="168"/>
                  <a:pt x="1562" y="167"/>
                  <a:pt x="1563" y="166"/>
                </a:cubicBezTo>
                <a:cubicBezTo>
                  <a:pt x="1562" y="170"/>
                  <a:pt x="1562" y="174"/>
                  <a:pt x="1562" y="178"/>
                </a:cubicBezTo>
                <a:cubicBezTo>
                  <a:pt x="1561" y="175"/>
                  <a:pt x="1561" y="172"/>
                  <a:pt x="1562" y="169"/>
                </a:cubicBezTo>
                <a:close/>
                <a:moveTo>
                  <a:pt x="1627" y="155"/>
                </a:moveTo>
                <a:cubicBezTo>
                  <a:pt x="1634" y="143"/>
                  <a:pt x="1643" y="132"/>
                  <a:pt x="1652" y="121"/>
                </a:cubicBezTo>
                <a:cubicBezTo>
                  <a:pt x="1650" y="134"/>
                  <a:pt x="1650" y="148"/>
                  <a:pt x="1649" y="162"/>
                </a:cubicBezTo>
                <a:cubicBezTo>
                  <a:pt x="1646" y="160"/>
                  <a:pt x="1643" y="158"/>
                  <a:pt x="1640" y="156"/>
                </a:cubicBezTo>
                <a:cubicBezTo>
                  <a:pt x="1644" y="161"/>
                  <a:pt x="1647" y="166"/>
                  <a:pt x="1648" y="172"/>
                </a:cubicBezTo>
                <a:cubicBezTo>
                  <a:pt x="1648" y="174"/>
                  <a:pt x="1648" y="176"/>
                  <a:pt x="1648" y="177"/>
                </a:cubicBezTo>
                <a:cubicBezTo>
                  <a:pt x="1641" y="173"/>
                  <a:pt x="1634" y="170"/>
                  <a:pt x="1624" y="167"/>
                </a:cubicBezTo>
                <a:cubicBezTo>
                  <a:pt x="1625" y="163"/>
                  <a:pt x="1626" y="159"/>
                  <a:pt x="1627" y="155"/>
                </a:cubicBezTo>
                <a:close/>
                <a:moveTo>
                  <a:pt x="1641" y="211"/>
                </a:moveTo>
                <a:cubicBezTo>
                  <a:pt x="1635" y="205"/>
                  <a:pt x="1630" y="199"/>
                  <a:pt x="1630" y="192"/>
                </a:cubicBezTo>
                <a:cubicBezTo>
                  <a:pt x="1628" y="195"/>
                  <a:pt x="1627" y="199"/>
                  <a:pt x="1627" y="202"/>
                </a:cubicBezTo>
                <a:cubicBezTo>
                  <a:pt x="1625" y="194"/>
                  <a:pt x="1623" y="186"/>
                  <a:pt x="1622" y="178"/>
                </a:cubicBezTo>
                <a:cubicBezTo>
                  <a:pt x="1623" y="174"/>
                  <a:pt x="1624" y="170"/>
                  <a:pt x="1624" y="167"/>
                </a:cubicBezTo>
                <a:cubicBezTo>
                  <a:pt x="1634" y="171"/>
                  <a:pt x="1642" y="176"/>
                  <a:pt x="1647" y="183"/>
                </a:cubicBezTo>
                <a:cubicBezTo>
                  <a:pt x="1646" y="193"/>
                  <a:pt x="1644" y="202"/>
                  <a:pt x="1641" y="211"/>
                </a:cubicBezTo>
                <a:close/>
                <a:moveTo>
                  <a:pt x="1707" y="164"/>
                </a:moveTo>
                <a:cubicBezTo>
                  <a:pt x="1707" y="163"/>
                  <a:pt x="1707" y="163"/>
                  <a:pt x="1707" y="162"/>
                </a:cubicBezTo>
                <a:cubicBezTo>
                  <a:pt x="1709" y="168"/>
                  <a:pt x="1709" y="174"/>
                  <a:pt x="1708" y="179"/>
                </a:cubicBezTo>
                <a:cubicBezTo>
                  <a:pt x="1707" y="174"/>
                  <a:pt x="1707" y="169"/>
                  <a:pt x="1707" y="164"/>
                </a:cubicBezTo>
                <a:close/>
                <a:moveTo>
                  <a:pt x="1758" y="185"/>
                </a:moveTo>
                <a:cubicBezTo>
                  <a:pt x="1754" y="188"/>
                  <a:pt x="1750" y="191"/>
                  <a:pt x="1747" y="194"/>
                </a:cubicBezTo>
                <a:cubicBezTo>
                  <a:pt x="1748" y="187"/>
                  <a:pt x="1747" y="181"/>
                  <a:pt x="1745" y="175"/>
                </a:cubicBezTo>
                <a:cubicBezTo>
                  <a:pt x="1751" y="178"/>
                  <a:pt x="1755" y="182"/>
                  <a:pt x="1758" y="185"/>
                </a:cubicBezTo>
                <a:close/>
                <a:moveTo>
                  <a:pt x="1744" y="235"/>
                </a:moveTo>
                <a:cubicBezTo>
                  <a:pt x="1742" y="230"/>
                  <a:pt x="1741" y="225"/>
                  <a:pt x="1742" y="220"/>
                </a:cubicBezTo>
                <a:cubicBezTo>
                  <a:pt x="1743" y="216"/>
                  <a:pt x="1744" y="212"/>
                  <a:pt x="1745" y="209"/>
                </a:cubicBezTo>
                <a:cubicBezTo>
                  <a:pt x="1748" y="201"/>
                  <a:pt x="1754" y="194"/>
                  <a:pt x="1759" y="188"/>
                </a:cubicBezTo>
                <a:cubicBezTo>
                  <a:pt x="1762" y="192"/>
                  <a:pt x="1764" y="198"/>
                  <a:pt x="1764" y="203"/>
                </a:cubicBezTo>
                <a:cubicBezTo>
                  <a:pt x="1753" y="211"/>
                  <a:pt x="1745" y="222"/>
                  <a:pt x="1744" y="235"/>
                </a:cubicBezTo>
                <a:close/>
                <a:moveTo>
                  <a:pt x="1822" y="230"/>
                </a:moveTo>
                <a:cubicBezTo>
                  <a:pt x="1816" y="225"/>
                  <a:pt x="1811" y="219"/>
                  <a:pt x="1811" y="211"/>
                </a:cubicBezTo>
                <a:cubicBezTo>
                  <a:pt x="1807" y="219"/>
                  <a:pt x="1806" y="229"/>
                  <a:pt x="1808" y="239"/>
                </a:cubicBezTo>
                <a:cubicBezTo>
                  <a:pt x="1806" y="236"/>
                  <a:pt x="1803" y="233"/>
                  <a:pt x="1801" y="230"/>
                </a:cubicBezTo>
                <a:cubicBezTo>
                  <a:pt x="1805" y="216"/>
                  <a:pt x="1808" y="201"/>
                  <a:pt x="1808" y="187"/>
                </a:cubicBezTo>
                <a:cubicBezTo>
                  <a:pt x="1816" y="191"/>
                  <a:pt x="1823" y="196"/>
                  <a:pt x="1828" y="202"/>
                </a:cubicBezTo>
                <a:cubicBezTo>
                  <a:pt x="1827" y="212"/>
                  <a:pt x="1825" y="221"/>
                  <a:pt x="1822" y="230"/>
                </a:cubicBezTo>
                <a:close/>
                <a:moveTo>
                  <a:pt x="1896" y="276"/>
                </a:moveTo>
                <a:cubicBezTo>
                  <a:pt x="1908" y="276"/>
                  <a:pt x="1908" y="276"/>
                  <a:pt x="1908" y="276"/>
                </a:cubicBezTo>
                <a:cubicBezTo>
                  <a:pt x="1909" y="277"/>
                  <a:pt x="1909" y="278"/>
                  <a:pt x="1909" y="279"/>
                </a:cubicBezTo>
                <a:cubicBezTo>
                  <a:pt x="1905" y="278"/>
                  <a:pt x="1900" y="277"/>
                  <a:pt x="1896" y="276"/>
                </a:cubicBezTo>
                <a:close/>
                <a:moveTo>
                  <a:pt x="1934" y="287"/>
                </a:moveTo>
                <a:cubicBezTo>
                  <a:pt x="1929" y="285"/>
                  <a:pt x="1924" y="284"/>
                  <a:pt x="1919" y="282"/>
                </a:cubicBezTo>
                <a:cubicBezTo>
                  <a:pt x="1936" y="283"/>
                  <a:pt x="1936" y="283"/>
                  <a:pt x="1936" y="283"/>
                </a:cubicBezTo>
                <a:cubicBezTo>
                  <a:pt x="1936" y="285"/>
                  <a:pt x="1935" y="286"/>
                  <a:pt x="1934" y="287"/>
                </a:cubicBezTo>
                <a:close/>
                <a:moveTo>
                  <a:pt x="2030" y="281"/>
                </a:moveTo>
                <a:cubicBezTo>
                  <a:pt x="2032" y="275"/>
                  <a:pt x="2033" y="268"/>
                  <a:pt x="2033" y="261"/>
                </a:cubicBezTo>
                <a:cubicBezTo>
                  <a:pt x="2034" y="254"/>
                  <a:pt x="2035" y="248"/>
                  <a:pt x="2036" y="242"/>
                </a:cubicBezTo>
                <a:cubicBezTo>
                  <a:pt x="2040" y="247"/>
                  <a:pt x="2043" y="252"/>
                  <a:pt x="2045" y="257"/>
                </a:cubicBezTo>
                <a:cubicBezTo>
                  <a:pt x="2041" y="266"/>
                  <a:pt x="2036" y="274"/>
                  <a:pt x="2030" y="281"/>
                </a:cubicBezTo>
                <a:close/>
                <a:moveTo>
                  <a:pt x="2085" y="355"/>
                </a:moveTo>
                <a:cubicBezTo>
                  <a:pt x="2084" y="357"/>
                  <a:pt x="2083" y="358"/>
                  <a:pt x="2082" y="360"/>
                </a:cubicBezTo>
                <a:cubicBezTo>
                  <a:pt x="2081" y="359"/>
                  <a:pt x="2081" y="357"/>
                  <a:pt x="2080" y="356"/>
                </a:cubicBezTo>
                <a:cubicBezTo>
                  <a:pt x="2081" y="354"/>
                  <a:pt x="2082" y="351"/>
                  <a:pt x="2083" y="349"/>
                </a:cubicBezTo>
                <a:cubicBezTo>
                  <a:pt x="2084" y="348"/>
                  <a:pt x="2085" y="347"/>
                  <a:pt x="2086" y="345"/>
                </a:cubicBezTo>
                <a:cubicBezTo>
                  <a:pt x="2089" y="346"/>
                  <a:pt x="2089" y="346"/>
                  <a:pt x="2089" y="346"/>
                </a:cubicBezTo>
                <a:cubicBezTo>
                  <a:pt x="2088" y="349"/>
                  <a:pt x="2086" y="352"/>
                  <a:pt x="2085" y="355"/>
                </a:cubicBezTo>
                <a:close/>
                <a:moveTo>
                  <a:pt x="2144" y="331"/>
                </a:moveTo>
                <a:cubicBezTo>
                  <a:pt x="2144" y="331"/>
                  <a:pt x="2144" y="331"/>
                  <a:pt x="2144" y="331"/>
                </a:cubicBezTo>
                <a:cubicBezTo>
                  <a:pt x="2145" y="325"/>
                  <a:pt x="2147" y="320"/>
                  <a:pt x="2151" y="315"/>
                </a:cubicBezTo>
                <a:cubicBezTo>
                  <a:pt x="2150" y="321"/>
                  <a:pt x="2147" y="326"/>
                  <a:pt x="2144" y="331"/>
                </a:cubicBezTo>
                <a:close/>
                <a:moveTo>
                  <a:pt x="2143" y="311"/>
                </a:moveTo>
                <a:cubicBezTo>
                  <a:pt x="2143" y="310"/>
                  <a:pt x="2143" y="309"/>
                  <a:pt x="2144" y="307"/>
                </a:cubicBezTo>
                <a:cubicBezTo>
                  <a:pt x="2144" y="303"/>
                  <a:pt x="2144" y="299"/>
                  <a:pt x="2145" y="296"/>
                </a:cubicBezTo>
                <a:cubicBezTo>
                  <a:pt x="2148" y="294"/>
                  <a:pt x="2151" y="292"/>
                  <a:pt x="2154" y="291"/>
                </a:cubicBezTo>
                <a:cubicBezTo>
                  <a:pt x="2154" y="296"/>
                  <a:pt x="2154" y="302"/>
                  <a:pt x="2153" y="307"/>
                </a:cubicBezTo>
                <a:cubicBezTo>
                  <a:pt x="2150" y="308"/>
                  <a:pt x="2146" y="309"/>
                  <a:pt x="2143" y="311"/>
                </a:cubicBezTo>
                <a:close/>
                <a:moveTo>
                  <a:pt x="2268" y="395"/>
                </a:moveTo>
                <a:cubicBezTo>
                  <a:pt x="2267" y="393"/>
                  <a:pt x="2266" y="392"/>
                  <a:pt x="2266" y="390"/>
                </a:cubicBezTo>
                <a:cubicBezTo>
                  <a:pt x="2271" y="378"/>
                  <a:pt x="2274" y="366"/>
                  <a:pt x="2274" y="355"/>
                </a:cubicBezTo>
                <a:cubicBezTo>
                  <a:pt x="2278" y="360"/>
                  <a:pt x="2281" y="365"/>
                  <a:pt x="2284" y="371"/>
                </a:cubicBezTo>
                <a:cubicBezTo>
                  <a:pt x="2279" y="380"/>
                  <a:pt x="2274" y="388"/>
                  <a:pt x="2268" y="395"/>
                </a:cubicBezTo>
                <a:close/>
                <a:moveTo>
                  <a:pt x="2340" y="410"/>
                </a:moveTo>
                <a:cubicBezTo>
                  <a:pt x="2341" y="403"/>
                  <a:pt x="2341" y="396"/>
                  <a:pt x="2343" y="388"/>
                </a:cubicBezTo>
                <a:cubicBezTo>
                  <a:pt x="2345" y="396"/>
                  <a:pt x="2344" y="404"/>
                  <a:pt x="2340" y="410"/>
                </a:cubicBezTo>
                <a:close/>
                <a:moveTo>
                  <a:pt x="2383" y="444"/>
                </a:moveTo>
                <a:cubicBezTo>
                  <a:pt x="2383" y="438"/>
                  <a:pt x="2387" y="432"/>
                  <a:pt x="2391" y="427"/>
                </a:cubicBezTo>
                <a:cubicBezTo>
                  <a:pt x="2393" y="431"/>
                  <a:pt x="2394" y="435"/>
                  <a:pt x="2395" y="439"/>
                </a:cubicBezTo>
                <a:cubicBezTo>
                  <a:pt x="2391" y="441"/>
                  <a:pt x="2387" y="443"/>
                  <a:pt x="2383" y="444"/>
                </a:cubicBezTo>
                <a:close/>
                <a:moveTo>
                  <a:pt x="2508" y="521"/>
                </a:moveTo>
                <a:cubicBezTo>
                  <a:pt x="2506" y="522"/>
                  <a:pt x="2503" y="523"/>
                  <a:pt x="2501" y="525"/>
                </a:cubicBezTo>
                <a:cubicBezTo>
                  <a:pt x="2501" y="525"/>
                  <a:pt x="2501" y="524"/>
                  <a:pt x="2501" y="524"/>
                </a:cubicBezTo>
                <a:cubicBezTo>
                  <a:pt x="2503" y="523"/>
                  <a:pt x="2506" y="522"/>
                  <a:pt x="2508" y="521"/>
                </a:cubicBezTo>
                <a:close/>
                <a:moveTo>
                  <a:pt x="2475" y="530"/>
                </a:moveTo>
                <a:cubicBezTo>
                  <a:pt x="2480" y="521"/>
                  <a:pt x="2491" y="514"/>
                  <a:pt x="2503" y="511"/>
                </a:cubicBezTo>
                <a:cubicBezTo>
                  <a:pt x="2496" y="514"/>
                  <a:pt x="2488" y="520"/>
                  <a:pt x="2482" y="526"/>
                </a:cubicBezTo>
                <a:cubicBezTo>
                  <a:pt x="2479" y="528"/>
                  <a:pt x="2477" y="529"/>
                  <a:pt x="2475" y="530"/>
                </a:cubicBezTo>
                <a:close/>
                <a:moveTo>
                  <a:pt x="2480" y="579"/>
                </a:moveTo>
                <a:cubicBezTo>
                  <a:pt x="2480" y="579"/>
                  <a:pt x="2480" y="579"/>
                  <a:pt x="2480" y="578"/>
                </a:cubicBezTo>
                <a:cubicBezTo>
                  <a:pt x="2480" y="579"/>
                  <a:pt x="2480" y="579"/>
                  <a:pt x="2480" y="579"/>
                </a:cubicBezTo>
                <a:cubicBezTo>
                  <a:pt x="2480" y="580"/>
                  <a:pt x="2479" y="580"/>
                  <a:pt x="2479" y="580"/>
                </a:cubicBezTo>
                <a:cubicBezTo>
                  <a:pt x="2479" y="577"/>
                  <a:pt x="2480" y="574"/>
                  <a:pt x="2481" y="570"/>
                </a:cubicBezTo>
                <a:cubicBezTo>
                  <a:pt x="2494" y="560"/>
                  <a:pt x="2510" y="547"/>
                  <a:pt x="2523" y="532"/>
                </a:cubicBezTo>
                <a:cubicBezTo>
                  <a:pt x="2523" y="553"/>
                  <a:pt x="2502" y="569"/>
                  <a:pt x="2480" y="579"/>
                </a:cubicBezTo>
                <a:close/>
                <a:moveTo>
                  <a:pt x="2526" y="603"/>
                </a:moveTo>
                <a:cubicBezTo>
                  <a:pt x="2523" y="603"/>
                  <a:pt x="2520" y="604"/>
                  <a:pt x="2516" y="605"/>
                </a:cubicBezTo>
                <a:cubicBezTo>
                  <a:pt x="2520" y="594"/>
                  <a:pt x="2533" y="586"/>
                  <a:pt x="2546" y="583"/>
                </a:cubicBezTo>
                <a:cubicBezTo>
                  <a:pt x="2542" y="590"/>
                  <a:pt x="2535" y="597"/>
                  <a:pt x="2526" y="603"/>
                </a:cubicBezTo>
                <a:close/>
                <a:moveTo>
                  <a:pt x="2579" y="636"/>
                </a:moveTo>
                <a:cubicBezTo>
                  <a:pt x="2577" y="628"/>
                  <a:pt x="2576" y="621"/>
                  <a:pt x="2581" y="614"/>
                </a:cubicBezTo>
                <a:cubicBezTo>
                  <a:pt x="2577" y="616"/>
                  <a:pt x="2575" y="618"/>
                  <a:pt x="2572" y="621"/>
                </a:cubicBezTo>
                <a:cubicBezTo>
                  <a:pt x="2572" y="621"/>
                  <a:pt x="2572" y="621"/>
                  <a:pt x="2572" y="620"/>
                </a:cubicBezTo>
                <a:cubicBezTo>
                  <a:pt x="2577" y="608"/>
                  <a:pt x="2582" y="598"/>
                  <a:pt x="2588" y="589"/>
                </a:cubicBezTo>
                <a:cubicBezTo>
                  <a:pt x="2595" y="597"/>
                  <a:pt x="2599" y="606"/>
                  <a:pt x="2600" y="615"/>
                </a:cubicBezTo>
                <a:cubicBezTo>
                  <a:pt x="2594" y="623"/>
                  <a:pt x="2587" y="630"/>
                  <a:pt x="2579" y="636"/>
                </a:cubicBezTo>
                <a:close/>
                <a:moveTo>
                  <a:pt x="2612" y="647"/>
                </a:moveTo>
                <a:cubicBezTo>
                  <a:pt x="2612" y="647"/>
                  <a:pt x="2612" y="646"/>
                  <a:pt x="2612" y="646"/>
                </a:cubicBezTo>
                <a:cubicBezTo>
                  <a:pt x="2614" y="646"/>
                  <a:pt x="2615" y="645"/>
                  <a:pt x="2617" y="644"/>
                </a:cubicBezTo>
                <a:cubicBezTo>
                  <a:pt x="2615" y="645"/>
                  <a:pt x="2614" y="646"/>
                  <a:pt x="2612" y="647"/>
                </a:cubicBezTo>
                <a:close/>
                <a:moveTo>
                  <a:pt x="2679" y="688"/>
                </a:moveTo>
                <a:cubicBezTo>
                  <a:pt x="2676" y="689"/>
                  <a:pt x="2673" y="690"/>
                  <a:pt x="2670" y="691"/>
                </a:cubicBezTo>
                <a:cubicBezTo>
                  <a:pt x="2671" y="690"/>
                  <a:pt x="2672" y="688"/>
                  <a:pt x="2672" y="686"/>
                </a:cubicBezTo>
                <a:cubicBezTo>
                  <a:pt x="2673" y="684"/>
                  <a:pt x="2674" y="681"/>
                  <a:pt x="2675" y="679"/>
                </a:cubicBezTo>
                <a:cubicBezTo>
                  <a:pt x="2677" y="678"/>
                  <a:pt x="2680" y="676"/>
                  <a:pt x="2683" y="675"/>
                </a:cubicBezTo>
                <a:cubicBezTo>
                  <a:pt x="2682" y="680"/>
                  <a:pt x="2680" y="684"/>
                  <a:pt x="2679" y="688"/>
                </a:cubicBezTo>
                <a:close/>
                <a:moveTo>
                  <a:pt x="2681" y="670"/>
                </a:moveTo>
                <a:cubicBezTo>
                  <a:pt x="2682" y="669"/>
                  <a:pt x="2683" y="668"/>
                  <a:pt x="2684" y="667"/>
                </a:cubicBezTo>
                <a:cubicBezTo>
                  <a:pt x="2684" y="668"/>
                  <a:pt x="2684" y="669"/>
                  <a:pt x="2684" y="670"/>
                </a:cubicBezTo>
                <a:cubicBezTo>
                  <a:pt x="2683" y="670"/>
                  <a:pt x="2682" y="670"/>
                  <a:pt x="2681" y="670"/>
                </a:cubicBezTo>
                <a:close/>
                <a:moveTo>
                  <a:pt x="2686" y="700"/>
                </a:moveTo>
                <a:cubicBezTo>
                  <a:pt x="2686" y="698"/>
                  <a:pt x="2687" y="697"/>
                  <a:pt x="2687" y="695"/>
                </a:cubicBezTo>
                <a:cubicBezTo>
                  <a:pt x="2689" y="693"/>
                  <a:pt x="2691" y="692"/>
                  <a:pt x="2693" y="690"/>
                </a:cubicBezTo>
                <a:cubicBezTo>
                  <a:pt x="2691" y="694"/>
                  <a:pt x="2688" y="697"/>
                  <a:pt x="2686" y="700"/>
                </a:cubicBezTo>
                <a:close/>
                <a:moveTo>
                  <a:pt x="2746" y="643"/>
                </a:moveTo>
                <a:cubicBezTo>
                  <a:pt x="2744" y="660"/>
                  <a:pt x="2737" y="674"/>
                  <a:pt x="2725" y="685"/>
                </a:cubicBezTo>
                <a:cubicBezTo>
                  <a:pt x="2724" y="684"/>
                  <a:pt x="2723" y="683"/>
                  <a:pt x="2722" y="681"/>
                </a:cubicBezTo>
                <a:cubicBezTo>
                  <a:pt x="2723" y="683"/>
                  <a:pt x="2724" y="684"/>
                  <a:pt x="2725" y="686"/>
                </a:cubicBezTo>
                <a:cubicBezTo>
                  <a:pt x="2719" y="691"/>
                  <a:pt x="2712" y="695"/>
                  <a:pt x="2704" y="699"/>
                </a:cubicBezTo>
                <a:cubicBezTo>
                  <a:pt x="2714" y="674"/>
                  <a:pt x="2726" y="657"/>
                  <a:pt x="2746" y="643"/>
                </a:cubicBezTo>
                <a:close/>
                <a:moveTo>
                  <a:pt x="2700" y="736"/>
                </a:moveTo>
                <a:cubicBezTo>
                  <a:pt x="2699" y="735"/>
                  <a:pt x="2698" y="735"/>
                  <a:pt x="2697" y="734"/>
                </a:cubicBezTo>
                <a:cubicBezTo>
                  <a:pt x="2707" y="726"/>
                  <a:pt x="2718" y="716"/>
                  <a:pt x="2727" y="706"/>
                </a:cubicBezTo>
                <a:cubicBezTo>
                  <a:pt x="2724" y="718"/>
                  <a:pt x="2713" y="728"/>
                  <a:pt x="2700" y="736"/>
                </a:cubicBezTo>
                <a:close/>
                <a:moveTo>
                  <a:pt x="2759" y="765"/>
                </a:moveTo>
                <a:cubicBezTo>
                  <a:pt x="2758" y="764"/>
                  <a:pt x="2758" y="763"/>
                  <a:pt x="2758" y="762"/>
                </a:cubicBezTo>
                <a:cubicBezTo>
                  <a:pt x="2760" y="757"/>
                  <a:pt x="2761" y="751"/>
                  <a:pt x="2759" y="745"/>
                </a:cubicBezTo>
                <a:cubicBezTo>
                  <a:pt x="2760" y="744"/>
                  <a:pt x="2760" y="744"/>
                  <a:pt x="2760" y="743"/>
                </a:cubicBezTo>
                <a:cubicBezTo>
                  <a:pt x="2760" y="744"/>
                  <a:pt x="2759" y="744"/>
                  <a:pt x="2759" y="744"/>
                </a:cubicBezTo>
                <a:cubicBezTo>
                  <a:pt x="2758" y="740"/>
                  <a:pt x="2757" y="737"/>
                  <a:pt x="2754" y="733"/>
                </a:cubicBezTo>
                <a:cubicBezTo>
                  <a:pt x="2755" y="738"/>
                  <a:pt x="2755" y="744"/>
                  <a:pt x="2753" y="749"/>
                </a:cubicBezTo>
                <a:cubicBezTo>
                  <a:pt x="2748" y="753"/>
                  <a:pt x="2744" y="759"/>
                  <a:pt x="2741" y="765"/>
                </a:cubicBezTo>
                <a:cubicBezTo>
                  <a:pt x="2741" y="764"/>
                  <a:pt x="2741" y="762"/>
                  <a:pt x="2741" y="761"/>
                </a:cubicBezTo>
                <a:cubicBezTo>
                  <a:pt x="2742" y="760"/>
                  <a:pt x="2743" y="760"/>
                  <a:pt x="2744" y="760"/>
                </a:cubicBezTo>
                <a:cubicBezTo>
                  <a:pt x="2743" y="760"/>
                  <a:pt x="2742" y="760"/>
                  <a:pt x="2741" y="760"/>
                </a:cubicBezTo>
                <a:cubicBezTo>
                  <a:pt x="2739" y="747"/>
                  <a:pt x="2740" y="737"/>
                  <a:pt x="2740" y="727"/>
                </a:cubicBezTo>
                <a:cubicBezTo>
                  <a:pt x="2748" y="723"/>
                  <a:pt x="2757" y="720"/>
                  <a:pt x="2766" y="716"/>
                </a:cubicBezTo>
                <a:cubicBezTo>
                  <a:pt x="2774" y="725"/>
                  <a:pt x="2779" y="735"/>
                  <a:pt x="2780" y="744"/>
                </a:cubicBezTo>
                <a:cubicBezTo>
                  <a:pt x="2773" y="752"/>
                  <a:pt x="2766" y="759"/>
                  <a:pt x="2759" y="765"/>
                </a:cubicBezTo>
                <a:close/>
                <a:moveTo>
                  <a:pt x="2821" y="811"/>
                </a:moveTo>
                <a:cubicBezTo>
                  <a:pt x="2821" y="809"/>
                  <a:pt x="2821" y="808"/>
                  <a:pt x="2822" y="806"/>
                </a:cubicBezTo>
                <a:cubicBezTo>
                  <a:pt x="2823" y="807"/>
                  <a:pt x="2824" y="808"/>
                  <a:pt x="2824" y="809"/>
                </a:cubicBezTo>
                <a:cubicBezTo>
                  <a:pt x="2823" y="810"/>
                  <a:pt x="2822" y="810"/>
                  <a:pt x="2821" y="811"/>
                </a:cubicBezTo>
                <a:close/>
                <a:moveTo>
                  <a:pt x="2834" y="832"/>
                </a:moveTo>
                <a:cubicBezTo>
                  <a:pt x="2834" y="832"/>
                  <a:pt x="2834" y="831"/>
                  <a:pt x="2835" y="830"/>
                </a:cubicBezTo>
                <a:cubicBezTo>
                  <a:pt x="2835" y="830"/>
                  <a:pt x="2835" y="831"/>
                  <a:pt x="2835" y="831"/>
                </a:cubicBezTo>
                <a:cubicBezTo>
                  <a:pt x="2834" y="832"/>
                  <a:pt x="2834" y="832"/>
                  <a:pt x="2834" y="832"/>
                </a:cubicBezTo>
                <a:close/>
                <a:moveTo>
                  <a:pt x="2844" y="824"/>
                </a:moveTo>
                <a:cubicBezTo>
                  <a:pt x="2842" y="825"/>
                  <a:pt x="2840" y="826"/>
                  <a:pt x="2838" y="828"/>
                </a:cubicBezTo>
                <a:cubicBezTo>
                  <a:pt x="2838" y="827"/>
                  <a:pt x="2837" y="826"/>
                  <a:pt x="2837" y="825"/>
                </a:cubicBezTo>
                <a:cubicBezTo>
                  <a:pt x="2838" y="823"/>
                  <a:pt x="2839" y="821"/>
                  <a:pt x="2841" y="818"/>
                </a:cubicBezTo>
                <a:cubicBezTo>
                  <a:pt x="2844" y="816"/>
                  <a:pt x="2847" y="813"/>
                  <a:pt x="2850" y="811"/>
                </a:cubicBezTo>
                <a:cubicBezTo>
                  <a:pt x="2852" y="809"/>
                  <a:pt x="2855" y="808"/>
                  <a:pt x="2857" y="807"/>
                </a:cubicBezTo>
                <a:cubicBezTo>
                  <a:pt x="2853" y="812"/>
                  <a:pt x="2848" y="818"/>
                  <a:pt x="2844" y="824"/>
                </a:cubicBezTo>
                <a:close/>
                <a:moveTo>
                  <a:pt x="2918" y="906"/>
                </a:moveTo>
                <a:cubicBezTo>
                  <a:pt x="2906" y="909"/>
                  <a:pt x="2896" y="914"/>
                  <a:pt x="2889" y="922"/>
                </a:cubicBezTo>
                <a:cubicBezTo>
                  <a:pt x="2890" y="917"/>
                  <a:pt x="2893" y="912"/>
                  <a:pt x="2897" y="908"/>
                </a:cubicBezTo>
                <a:cubicBezTo>
                  <a:pt x="2900" y="906"/>
                  <a:pt x="2903" y="903"/>
                  <a:pt x="2906" y="901"/>
                </a:cubicBezTo>
                <a:cubicBezTo>
                  <a:pt x="2913" y="896"/>
                  <a:pt x="2922" y="892"/>
                  <a:pt x="2930" y="890"/>
                </a:cubicBezTo>
                <a:cubicBezTo>
                  <a:pt x="2928" y="896"/>
                  <a:pt x="2923" y="901"/>
                  <a:pt x="2918" y="906"/>
                </a:cubicBezTo>
                <a:close/>
                <a:moveTo>
                  <a:pt x="2931" y="887"/>
                </a:moveTo>
                <a:cubicBezTo>
                  <a:pt x="2926" y="887"/>
                  <a:pt x="2921" y="888"/>
                  <a:pt x="2916" y="889"/>
                </a:cubicBezTo>
                <a:cubicBezTo>
                  <a:pt x="2923" y="881"/>
                  <a:pt x="2927" y="872"/>
                  <a:pt x="2926" y="862"/>
                </a:cubicBezTo>
                <a:cubicBezTo>
                  <a:pt x="2932" y="871"/>
                  <a:pt x="2933" y="879"/>
                  <a:pt x="2931" y="887"/>
                </a:cubicBezTo>
                <a:close/>
                <a:moveTo>
                  <a:pt x="2945" y="946"/>
                </a:moveTo>
                <a:cubicBezTo>
                  <a:pt x="2945" y="945"/>
                  <a:pt x="2945" y="944"/>
                  <a:pt x="2945" y="942"/>
                </a:cubicBezTo>
                <a:cubicBezTo>
                  <a:pt x="2946" y="941"/>
                  <a:pt x="2948" y="940"/>
                  <a:pt x="2949" y="938"/>
                </a:cubicBezTo>
                <a:cubicBezTo>
                  <a:pt x="2948" y="941"/>
                  <a:pt x="2946" y="943"/>
                  <a:pt x="2945" y="946"/>
                </a:cubicBezTo>
                <a:close/>
                <a:moveTo>
                  <a:pt x="2962" y="945"/>
                </a:moveTo>
                <a:cubicBezTo>
                  <a:pt x="2960" y="938"/>
                  <a:pt x="2960" y="930"/>
                  <a:pt x="2964" y="924"/>
                </a:cubicBezTo>
                <a:cubicBezTo>
                  <a:pt x="2964" y="924"/>
                  <a:pt x="2963" y="924"/>
                  <a:pt x="2963" y="924"/>
                </a:cubicBezTo>
                <a:cubicBezTo>
                  <a:pt x="2968" y="919"/>
                  <a:pt x="2973" y="912"/>
                  <a:pt x="2977" y="906"/>
                </a:cubicBezTo>
                <a:cubicBezTo>
                  <a:pt x="2981" y="912"/>
                  <a:pt x="2983" y="918"/>
                  <a:pt x="2984" y="925"/>
                </a:cubicBezTo>
                <a:cubicBezTo>
                  <a:pt x="2977" y="932"/>
                  <a:pt x="2970" y="939"/>
                  <a:pt x="2962" y="945"/>
                </a:cubicBezTo>
                <a:close/>
              </a:path>
            </a:pathLst>
          </a:custGeom>
          <a:solidFill>
            <a:srgbClr val="2515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0" name="矩形 1049"/>
          <p:cNvSpPr/>
          <p:nvPr/>
        </p:nvSpPr>
        <p:spPr>
          <a:xfrm>
            <a:off x="85648" y="31750"/>
            <a:ext cx="12030152" cy="6772431"/>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矩形 75"/>
          <p:cNvSpPr/>
          <p:nvPr/>
        </p:nvSpPr>
        <p:spPr>
          <a:xfrm>
            <a:off x="166461" y="140119"/>
            <a:ext cx="11873139" cy="6587862"/>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5772944" y="1841564"/>
            <a:ext cx="3693027" cy="2157890"/>
            <a:chOff x="5772944" y="1841564"/>
            <a:chExt cx="3693027" cy="2157890"/>
          </a:xfrm>
        </p:grpSpPr>
        <p:sp>
          <p:nvSpPr>
            <p:cNvPr id="67" name="文本框 66"/>
            <p:cNvSpPr txBox="1"/>
            <p:nvPr/>
          </p:nvSpPr>
          <p:spPr>
            <a:xfrm>
              <a:off x="5974996" y="2936268"/>
              <a:ext cx="3262432" cy="707886"/>
            </a:xfrm>
            <a:prstGeom prst="rect">
              <a:avLst/>
            </a:prstGeom>
            <a:noFill/>
          </p:spPr>
          <p:txBody>
            <a:bodyPr wrap="none" rtlCol="0">
              <a:spAutoFit/>
            </a:bodyPr>
            <a:lstStyle/>
            <a:p>
              <a:r>
                <a:rPr lang="zh-CN" altLang="en-US" sz="4000" b="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活动经费预算</a:t>
              </a:r>
              <a:endParaRPr lang="zh-CN" altLang="en-US" sz="4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71" name="矩形 70"/>
            <p:cNvSpPr>
              <a:spLocks noChangeArrowheads="1"/>
            </p:cNvSpPr>
            <p:nvPr/>
          </p:nvSpPr>
          <p:spPr bwMode="auto">
            <a:xfrm>
              <a:off x="5772944" y="3722455"/>
              <a:ext cx="3693027" cy="276999"/>
            </a:xfrm>
            <a:prstGeom prst="rect">
              <a:avLst/>
            </a:prstGeom>
            <a:noFill/>
            <a:ln>
              <a:noFill/>
            </a:ln>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1200">
                  <a:solidFill>
                    <a:schemeClr val="bg1"/>
                  </a:solidFill>
                  <a:latin typeface="微软雅黑" panose="020B0503020204020204" pitchFamily="34" charset="-122"/>
                  <a:ea typeface="微软雅黑" panose="020B0503020204020204" pitchFamily="34" charset="-122"/>
                </a:rPr>
                <a:t>添加你的标题在此处添加你的标题在</a:t>
              </a:r>
            </a:p>
          </p:txBody>
        </p:sp>
        <p:sp>
          <p:nvSpPr>
            <p:cNvPr id="53" name="文本框 52"/>
            <p:cNvSpPr txBox="1"/>
            <p:nvPr/>
          </p:nvSpPr>
          <p:spPr>
            <a:xfrm>
              <a:off x="6953791" y="1841564"/>
              <a:ext cx="1229824" cy="1107996"/>
            </a:xfrm>
            <a:prstGeom prst="rect">
              <a:avLst/>
            </a:prstGeom>
            <a:noFill/>
          </p:spPr>
          <p:txBody>
            <a:bodyPr wrap="none" rtlCol="0">
              <a:spAutoFit/>
            </a:bodyPr>
            <a:lstStyle/>
            <a:p>
              <a:r>
                <a:rPr lang="en-US" altLang="zh-CN" sz="6600" b="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04</a:t>
              </a:r>
              <a:endParaRPr lang="zh-CN" altLang="en-US" sz="6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
          <p:cNvSpPr/>
          <p:nvPr/>
        </p:nvSpPr>
        <p:spPr bwMode="auto">
          <a:xfrm>
            <a:off x="2691710" y="1848078"/>
            <a:ext cx="8069"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rgbClr val="221E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6"/>
          <p:cNvSpPr>
            <a:spLocks noEditPoints="1"/>
          </p:cNvSpPr>
          <p:nvPr/>
        </p:nvSpPr>
        <p:spPr bwMode="auto">
          <a:xfrm>
            <a:off x="2491347" y="1081589"/>
            <a:ext cx="1186115" cy="1383802"/>
          </a:xfrm>
          <a:custGeom>
            <a:avLst/>
            <a:gdLst>
              <a:gd name="T0" fmla="*/ 92 w 109"/>
              <a:gd name="T1" fmla="*/ 70 h 127"/>
              <a:gd name="T2" fmla="*/ 74 w 109"/>
              <a:gd name="T3" fmla="*/ 53 h 127"/>
              <a:gd name="T4" fmla="*/ 74 w 109"/>
              <a:gd name="T5" fmla="*/ 46 h 127"/>
              <a:gd name="T6" fmla="*/ 81 w 109"/>
              <a:gd name="T7" fmla="*/ 48 h 127"/>
              <a:gd name="T8" fmla="*/ 75 w 109"/>
              <a:gd name="T9" fmla="*/ 37 h 127"/>
              <a:gd name="T10" fmla="*/ 80 w 109"/>
              <a:gd name="T11" fmla="*/ 35 h 127"/>
              <a:gd name="T12" fmla="*/ 66 w 109"/>
              <a:gd name="T13" fmla="*/ 12 h 127"/>
              <a:gd name="T14" fmla="*/ 58 w 109"/>
              <a:gd name="T15" fmla="*/ 24 h 127"/>
              <a:gd name="T16" fmla="*/ 42 w 109"/>
              <a:gd name="T17" fmla="*/ 43 h 127"/>
              <a:gd name="T18" fmla="*/ 34 w 109"/>
              <a:gd name="T19" fmla="*/ 54 h 127"/>
              <a:gd name="T20" fmla="*/ 45 w 109"/>
              <a:gd name="T21" fmla="*/ 55 h 127"/>
              <a:gd name="T22" fmla="*/ 40 w 109"/>
              <a:gd name="T23" fmla="*/ 88 h 127"/>
              <a:gd name="T24" fmla="*/ 37 w 109"/>
              <a:gd name="T25" fmla="*/ 88 h 127"/>
              <a:gd name="T26" fmla="*/ 36 w 109"/>
              <a:gd name="T27" fmla="*/ 87 h 127"/>
              <a:gd name="T28" fmla="*/ 33 w 109"/>
              <a:gd name="T29" fmla="*/ 89 h 127"/>
              <a:gd name="T30" fmla="*/ 29 w 109"/>
              <a:gd name="T31" fmla="*/ 89 h 127"/>
              <a:gd name="T32" fmla="*/ 3 w 109"/>
              <a:gd name="T33" fmla="*/ 88 h 127"/>
              <a:gd name="T34" fmla="*/ 17 w 109"/>
              <a:gd name="T35" fmla="*/ 91 h 127"/>
              <a:gd name="T36" fmla="*/ 4 w 109"/>
              <a:gd name="T37" fmla="*/ 91 h 127"/>
              <a:gd name="T38" fmla="*/ 2 w 109"/>
              <a:gd name="T39" fmla="*/ 92 h 127"/>
              <a:gd name="T40" fmla="*/ 8 w 109"/>
              <a:gd name="T41" fmla="*/ 93 h 127"/>
              <a:gd name="T42" fmla="*/ 0 w 109"/>
              <a:gd name="T43" fmla="*/ 94 h 127"/>
              <a:gd name="T44" fmla="*/ 0 w 109"/>
              <a:gd name="T45" fmla="*/ 96 h 127"/>
              <a:gd name="T46" fmla="*/ 0 w 109"/>
              <a:gd name="T47" fmla="*/ 97 h 127"/>
              <a:gd name="T48" fmla="*/ 1 w 109"/>
              <a:gd name="T49" fmla="*/ 98 h 127"/>
              <a:gd name="T50" fmla="*/ 1 w 109"/>
              <a:gd name="T51" fmla="*/ 100 h 127"/>
              <a:gd name="T52" fmla="*/ 2 w 109"/>
              <a:gd name="T53" fmla="*/ 100 h 127"/>
              <a:gd name="T54" fmla="*/ 3 w 109"/>
              <a:gd name="T55" fmla="*/ 101 h 127"/>
              <a:gd name="T56" fmla="*/ 6 w 109"/>
              <a:gd name="T57" fmla="*/ 101 h 127"/>
              <a:gd name="T58" fmla="*/ 4 w 109"/>
              <a:gd name="T59" fmla="*/ 102 h 127"/>
              <a:gd name="T60" fmla="*/ 10 w 109"/>
              <a:gd name="T61" fmla="*/ 101 h 127"/>
              <a:gd name="T62" fmla="*/ 22 w 109"/>
              <a:gd name="T63" fmla="*/ 97 h 127"/>
              <a:gd name="T64" fmla="*/ 14 w 109"/>
              <a:gd name="T65" fmla="*/ 101 h 127"/>
              <a:gd name="T66" fmla="*/ 9 w 109"/>
              <a:gd name="T67" fmla="*/ 105 h 127"/>
              <a:gd name="T68" fmla="*/ 14 w 109"/>
              <a:gd name="T69" fmla="*/ 103 h 127"/>
              <a:gd name="T70" fmla="*/ 19 w 109"/>
              <a:gd name="T71" fmla="*/ 101 h 127"/>
              <a:gd name="T72" fmla="*/ 8 w 109"/>
              <a:gd name="T73" fmla="*/ 109 h 127"/>
              <a:gd name="T74" fmla="*/ 8 w 109"/>
              <a:gd name="T75" fmla="*/ 111 h 127"/>
              <a:gd name="T76" fmla="*/ 10 w 109"/>
              <a:gd name="T77" fmla="*/ 111 h 127"/>
              <a:gd name="T78" fmla="*/ 11 w 109"/>
              <a:gd name="T79" fmla="*/ 112 h 127"/>
              <a:gd name="T80" fmla="*/ 12 w 109"/>
              <a:gd name="T81" fmla="*/ 113 h 127"/>
              <a:gd name="T82" fmla="*/ 30 w 109"/>
              <a:gd name="T83" fmla="*/ 97 h 127"/>
              <a:gd name="T84" fmla="*/ 34 w 109"/>
              <a:gd name="T85" fmla="*/ 96 h 127"/>
              <a:gd name="T86" fmla="*/ 38 w 109"/>
              <a:gd name="T87" fmla="*/ 95 h 127"/>
              <a:gd name="T88" fmla="*/ 39 w 109"/>
              <a:gd name="T89" fmla="*/ 94 h 127"/>
              <a:gd name="T90" fmla="*/ 37 w 109"/>
              <a:gd name="T91" fmla="*/ 93 h 127"/>
              <a:gd name="T92" fmla="*/ 46 w 109"/>
              <a:gd name="T93" fmla="*/ 90 h 127"/>
              <a:gd name="T94" fmla="*/ 25 w 109"/>
              <a:gd name="T95" fmla="*/ 118 h 127"/>
              <a:gd name="T96" fmla="*/ 40 w 109"/>
              <a:gd name="T97" fmla="*/ 110 h 127"/>
              <a:gd name="T98" fmla="*/ 86 w 109"/>
              <a:gd name="T99" fmla="*/ 77 h 127"/>
              <a:gd name="T100" fmla="*/ 107 w 109"/>
              <a:gd name="T101" fmla="*/ 68 h 127"/>
              <a:gd name="T102" fmla="*/ 57 w 109"/>
              <a:gd name="T103" fmla="*/ 78 h 127"/>
              <a:gd name="T104" fmla="*/ 79 w 109"/>
              <a:gd name="T105" fmla="*/ 75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9" h="127">
                <a:moveTo>
                  <a:pt x="107" y="68"/>
                </a:moveTo>
                <a:cubicBezTo>
                  <a:pt x="105" y="67"/>
                  <a:pt x="94" y="72"/>
                  <a:pt x="94" y="72"/>
                </a:cubicBezTo>
                <a:cubicBezTo>
                  <a:pt x="94" y="72"/>
                  <a:pt x="94" y="70"/>
                  <a:pt x="92" y="71"/>
                </a:cubicBezTo>
                <a:cubicBezTo>
                  <a:pt x="90" y="70"/>
                  <a:pt x="90" y="70"/>
                  <a:pt x="90" y="70"/>
                </a:cubicBezTo>
                <a:cubicBezTo>
                  <a:pt x="92" y="70"/>
                  <a:pt x="92" y="70"/>
                  <a:pt x="92" y="70"/>
                </a:cubicBezTo>
                <a:cubicBezTo>
                  <a:pt x="92" y="70"/>
                  <a:pt x="79" y="69"/>
                  <a:pt x="73" y="65"/>
                </a:cubicBezTo>
                <a:cubicBezTo>
                  <a:pt x="67" y="62"/>
                  <a:pt x="63" y="57"/>
                  <a:pt x="63" y="57"/>
                </a:cubicBezTo>
                <a:cubicBezTo>
                  <a:pt x="63" y="57"/>
                  <a:pt x="61" y="54"/>
                  <a:pt x="65" y="53"/>
                </a:cubicBezTo>
                <a:cubicBezTo>
                  <a:pt x="69" y="53"/>
                  <a:pt x="70" y="55"/>
                  <a:pt x="70" y="55"/>
                </a:cubicBezTo>
                <a:cubicBezTo>
                  <a:pt x="70" y="55"/>
                  <a:pt x="74" y="54"/>
                  <a:pt x="74" y="53"/>
                </a:cubicBezTo>
                <a:cubicBezTo>
                  <a:pt x="74" y="52"/>
                  <a:pt x="73" y="50"/>
                  <a:pt x="73" y="50"/>
                </a:cubicBezTo>
                <a:cubicBezTo>
                  <a:pt x="73" y="50"/>
                  <a:pt x="74" y="51"/>
                  <a:pt x="74" y="49"/>
                </a:cubicBezTo>
                <a:cubicBezTo>
                  <a:pt x="75" y="47"/>
                  <a:pt x="73" y="48"/>
                  <a:pt x="73" y="48"/>
                </a:cubicBezTo>
                <a:cubicBezTo>
                  <a:pt x="73" y="48"/>
                  <a:pt x="72" y="46"/>
                  <a:pt x="73" y="46"/>
                </a:cubicBezTo>
                <a:cubicBezTo>
                  <a:pt x="74" y="46"/>
                  <a:pt x="74" y="46"/>
                  <a:pt x="74" y="46"/>
                </a:cubicBezTo>
                <a:cubicBezTo>
                  <a:pt x="74" y="45"/>
                  <a:pt x="74" y="45"/>
                  <a:pt x="74" y="45"/>
                </a:cubicBezTo>
                <a:cubicBezTo>
                  <a:pt x="75" y="45"/>
                  <a:pt x="75" y="45"/>
                  <a:pt x="75" y="45"/>
                </a:cubicBezTo>
                <a:cubicBezTo>
                  <a:pt x="75" y="44"/>
                  <a:pt x="75" y="44"/>
                  <a:pt x="75" y="44"/>
                </a:cubicBezTo>
                <a:cubicBezTo>
                  <a:pt x="75" y="44"/>
                  <a:pt x="78" y="43"/>
                  <a:pt x="79" y="45"/>
                </a:cubicBezTo>
                <a:cubicBezTo>
                  <a:pt x="80" y="46"/>
                  <a:pt x="80" y="48"/>
                  <a:pt x="81" y="48"/>
                </a:cubicBezTo>
                <a:cubicBezTo>
                  <a:pt x="82" y="49"/>
                  <a:pt x="85" y="45"/>
                  <a:pt x="82" y="41"/>
                </a:cubicBezTo>
                <a:cubicBezTo>
                  <a:pt x="82" y="41"/>
                  <a:pt x="81" y="40"/>
                  <a:pt x="80" y="40"/>
                </a:cubicBezTo>
                <a:cubicBezTo>
                  <a:pt x="80" y="40"/>
                  <a:pt x="81" y="39"/>
                  <a:pt x="80" y="39"/>
                </a:cubicBezTo>
                <a:cubicBezTo>
                  <a:pt x="79" y="39"/>
                  <a:pt x="79" y="39"/>
                  <a:pt x="79" y="39"/>
                </a:cubicBezTo>
                <a:cubicBezTo>
                  <a:pt x="79" y="39"/>
                  <a:pt x="75" y="38"/>
                  <a:pt x="75" y="37"/>
                </a:cubicBezTo>
                <a:cubicBezTo>
                  <a:pt x="75" y="36"/>
                  <a:pt x="76" y="37"/>
                  <a:pt x="76" y="36"/>
                </a:cubicBezTo>
                <a:cubicBezTo>
                  <a:pt x="76" y="35"/>
                  <a:pt x="74" y="34"/>
                  <a:pt x="74" y="34"/>
                </a:cubicBezTo>
                <a:cubicBezTo>
                  <a:pt x="74" y="34"/>
                  <a:pt x="79" y="35"/>
                  <a:pt x="78" y="36"/>
                </a:cubicBezTo>
                <a:cubicBezTo>
                  <a:pt x="78" y="36"/>
                  <a:pt x="80" y="36"/>
                  <a:pt x="78" y="34"/>
                </a:cubicBezTo>
                <a:cubicBezTo>
                  <a:pt x="78" y="34"/>
                  <a:pt x="79" y="34"/>
                  <a:pt x="80" y="35"/>
                </a:cubicBezTo>
                <a:cubicBezTo>
                  <a:pt x="80" y="35"/>
                  <a:pt x="80" y="33"/>
                  <a:pt x="77" y="31"/>
                </a:cubicBezTo>
                <a:cubicBezTo>
                  <a:pt x="77" y="31"/>
                  <a:pt x="84" y="30"/>
                  <a:pt x="87" y="31"/>
                </a:cubicBezTo>
                <a:cubicBezTo>
                  <a:pt x="91" y="31"/>
                  <a:pt x="91" y="30"/>
                  <a:pt x="91" y="30"/>
                </a:cubicBezTo>
                <a:cubicBezTo>
                  <a:pt x="91" y="30"/>
                  <a:pt x="93" y="27"/>
                  <a:pt x="74" y="28"/>
                </a:cubicBezTo>
                <a:cubicBezTo>
                  <a:pt x="74" y="28"/>
                  <a:pt x="68" y="14"/>
                  <a:pt x="66" y="12"/>
                </a:cubicBezTo>
                <a:cubicBezTo>
                  <a:pt x="63" y="10"/>
                  <a:pt x="54" y="6"/>
                  <a:pt x="53" y="0"/>
                </a:cubicBezTo>
                <a:cubicBezTo>
                  <a:pt x="53" y="0"/>
                  <a:pt x="51" y="11"/>
                  <a:pt x="60" y="17"/>
                </a:cubicBezTo>
                <a:cubicBezTo>
                  <a:pt x="60" y="17"/>
                  <a:pt x="59" y="16"/>
                  <a:pt x="59" y="17"/>
                </a:cubicBezTo>
                <a:cubicBezTo>
                  <a:pt x="59" y="18"/>
                  <a:pt x="60" y="18"/>
                  <a:pt x="60" y="18"/>
                </a:cubicBezTo>
                <a:cubicBezTo>
                  <a:pt x="60" y="18"/>
                  <a:pt x="59" y="24"/>
                  <a:pt x="58" y="24"/>
                </a:cubicBezTo>
                <a:cubicBezTo>
                  <a:pt x="56" y="25"/>
                  <a:pt x="56" y="30"/>
                  <a:pt x="56" y="32"/>
                </a:cubicBezTo>
                <a:cubicBezTo>
                  <a:pt x="56" y="32"/>
                  <a:pt x="46" y="35"/>
                  <a:pt x="44" y="39"/>
                </a:cubicBezTo>
                <a:cubicBezTo>
                  <a:pt x="42" y="42"/>
                  <a:pt x="56" y="37"/>
                  <a:pt x="56" y="37"/>
                </a:cubicBezTo>
                <a:cubicBezTo>
                  <a:pt x="56" y="37"/>
                  <a:pt x="57" y="41"/>
                  <a:pt x="54" y="41"/>
                </a:cubicBezTo>
                <a:cubicBezTo>
                  <a:pt x="52" y="42"/>
                  <a:pt x="46" y="39"/>
                  <a:pt x="42" y="43"/>
                </a:cubicBezTo>
                <a:cubicBezTo>
                  <a:pt x="44" y="43"/>
                  <a:pt x="44" y="43"/>
                  <a:pt x="44" y="43"/>
                </a:cubicBezTo>
                <a:cubicBezTo>
                  <a:pt x="44" y="43"/>
                  <a:pt x="34" y="49"/>
                  <a:pt x="40" y="51"/>
                </a:cubicBezTo>
                <a:cubicBezTo>
                  <a:pt x="40" y="51"/>
                  <a:pt x="36" y="49"/>
                  <a:pt x="41" y="47"/>
                </a:cubicBezTo>
                <a:cubicBezTo>
                  <a:pt x="41" y="47"/>
                  <a:pt x="41" y="48"/>
                  <a:pt x="42" y="51"/>
                </a:cubicBezTo>
                <a:cubicBezTo>
                  <a:pt x="43" y="54"/>
                  <a:pt x="35" y="57"/>
                  <a:pt x="34" y="54"/>
                </a:cubicBezTo>
                <a:cubicBezTo>
                  <a:pt x="33" y="52"/>
                  <a:pt x="34" y="51"/>
                  <a:pt x="34" y="51"/>
                </a:cubicBezTo>
                <a:cubicBezTo>
                  <a:pt x="33" y="51"/>
                  <a:pt x="30" y="52"/>
                  <a:pt x="32" y="55"/>
                </a:cubicBezTo>
                <a:cubicBezTo>
                  <a:pt x="34" y="60"/>
                  <a:pt x="38" y="58"/>
                  <a:pt x="38" y="58"/>
                </a:cubicBezTo>
                <a:cubicBezTo>
                  <a:pt x="38" y="58"/>
                  <a:pt x="39" y="60"/>
                  <a:pt x="37" y="60"/>
                </a:cubicBezTo>
                <a:cubicBezTo>
                  <a:pt x="37" y="60"/>
                  <a:pt x="43" y="59"/>
                  <a:pt x="45" y="55"/>
                </a:cubicBezTo>
                <a:cubicBezTo>
                  <a:pt x="45" y="57"/>
                  <a:pt x="45" y="57"/>
                  <a:pt x="45" y="57"/>
                </a:cubicBezTo>
                <a:cubicBezTo>
                  <a:pt x="48" y="56"/>
                  <a:pt x="48" y="56"/>
                  <a:pt x="48" y="56"/>
                </a:cubicBezTo>
                <a:cubicBezTo>
                  <a:pt x="48" y="56"/>
                  <a:pt x="39" y="64"/>
                  <a:pt x="42" y="73"/>
                </a:cubicBezTo>
                <a:cubicBezTo>
                  <a:pt x="42" y="73"/>
                  <a:pt x="38" y="74"/>
                  <a:pt x="40" y="76"/>
                </a:cubicBezTo>
                <a:cubicBezTo>
                  <a:pt x="40" y="76"/>
                  <a:pt x="32" y="87"/>
                  <a:pt x="40" y="88"/>
                </a:cubicBezTo>
                <a:cubicBezTo>
                  <a:pt x="37" y="89"/>
                  <a:pt x="37" y="89"/>
                  <a:pt x="37" y="89"/>
                </a:cubicBezTo>
                <a:cubicBezTo>
                  <a:pt x="37" y="89"/>
                  <a:pt x="37" y="89"/>
                  <a:pt x="37" y="89"/>
                </a:cubicBezTo>
                <a:cubicBezTo>
                  <a:pt x="37" y="89"/>
                  <a:pt x="37" y="89"/>
                  <a:pt x="37" y="89"/>
                </a:cubicBezTo>
                <a:cubicBezTo>
                  <a:pt x="37" y="89"/>
                  <a:pt x="37" y="89"/>
                  <a:pt x="37" y="89"/>
                </a:cubicBezTo>
                <a:cubicBezTo>
                  <a:pt x="37" y="89"/>
                  <a:pt x="37" y="88"/>
                  <a:pt x="37" y="88"/>
                </a:cubicBezTo>
                <a:cubicBezTo>
                  <a:pt x="37" y="88"/>
                  <a:pt x="37" y="88"/>
                  <a:pt x="36" y="88"/>
                </a:cubicBezTo>
                <a:cubicBezTo>
                  <a:pt x="36" y="88"/>
                  <a:pt x="36" y="88"/>
                  <a:pt x="36" y="88"/>
                </a:cubicBezTo>
                <a:cubicBezTo>
                  <a:pt x="35" y="89"/>
                  <a:pt x="35" y="89"/>
                  <a:pt x="35" y="89"/>
                </a:cubicBezTo>
                <a:cubicBezTo>
                  <a:pt x="36" y="88"/>
                  <a:pt x="36" y="88"/>
                  <a:pt x="36" y="88"/>
                </a:cubicBezTo>
                <a:cubicBezTo>
                  <a:pt x="36" y="88"/>
                  <a:pt x="36" y="87"/>
                  <a:pt x="36" y="87"/>
                </a:cubicBezTo>
                <a:cubicBezTo>
                  <a:pt x="36" y="87"/>
                  <a:pt x="36" y="87"/>
                  <a:pt x="35" y="87"/>
                </a:cubicBezTo>
                <a:cubicBezTo>
                  <a:pt x="35" y="87"/>
                  <a:pt x="35" y="87"/>
                  <a:pt x="35" y="87"/>
                </a:cubicBezTo>
                <a:cubicBezTo>
                  <a:pt x="35" y="87"/>
                  <a:pt x="35" y="87"/>
                  <a:pt x="35" y="87"/>
                </a:cubicBezTo>
                <a:cubicBezTo>
                  <a:pt x="35" y="87"/>
                  <a:pt x="35" y="87"/>
                  <a:pt x="35" y="87"/>
                </a:cubicBezTo>
                <a:cubicBezTo>
                  <a:pt x="33" y="89"/>
                  <a:pt x="33" y="89"/>
                  <a:pt x="33" y="89"/>
                </a:cubicBezTo>
                <a:cubicBezTo>
                  <a:pt x="33" y="88"/>
                  <a:pt x="33" y="88"/>
                  <a:pt x="33" y="88"/>
                </a:cubicBezTo>
                <a:cubicBezTo>
                  <a:pt x="32" y="88"/>
                  <a:pt x="32" y="88"/>
                  <a:pt x="31" y="88"/>
                </a:cubicBezTo>
                <a:cubicBezTo>
                  <a:pt x="31" y="88"/>
                  <a:pt x="31" y="88"/>
                  <a:pt x="30" y="89"/>
                </a:cubicBezTo>
                <a:cubicBezTo>
                  <a:pt x="30" y="89"/>
                  <a:pt x="30" y="89"/>
                  <a:pt x="30" y="89"/>
                </a:cubicBezTo>
                <a:cubicBezTo>
                  <a:pt x="30" y="89"/>
                  <a:pt x="29" y="89"/>
                  <a:pt x="29" y="89"/>
                </a:cubicBezTo>
                <a:cubicBezTo>
                  <a:pt x="29" y="89"/>
                  <a:pt x="29" y="89"/>
                  <a:pt x="28" y="89"/>
                </a:cubicBezTo>
                <a:cubicBezTo>
                  <a:pt x="28" y="90"/>
                  <a:pt x="28" y="90"/>
                  <a:pt x="28" y="91"/>
                </a:cubicBezTo>
                <a:cubicBezTo>
                  <a:pt x="4" y="87"/>
                  <a:pt x="4" y="87"/>
                  <a:pt x="4" y="87"/>
                </a:cubicBezTo>
                <a:cubicBezTo>
                  <a:pt x="3" y="87"/>
                  <a:pt x="3" y="88"/>
                  <a:pt x="3" y="88"/>
                </a:cubicBezTo>
                <a:cubicBezTo>
                  <a:pt x="3" y="88"/>
                  <a:pt x="3" y="88"/>
                  <a:pt x="3" y="88"/>
                </a:cubicBezTo>
                <a:cubicBezTo>
                  <a:pt x="10" y="89"/>
                  <a:pt x="10" y="89"/>
                  <a:pt x="10" y="89"/>
                </a:cubicBezTo>
                <a:cubicBezTo>
                  <a:pt x="2" y="88"/>
                  <a:pt x="2" y="88"/>
                  <a:pt x="2" y="88"/>
                </a:cubicBezTo>
                <a:cubicBezTo>
                  <a:pt x="2" y="88"/>
                  <a:pt x="2" y="88"/>
                  <a:pt x="2" y="89"/>
                </a:cubicBezTo>
                <a:cubicBezTo>
                  <a:pt x="2" y="89"/>
                  <a:pt x="2" y="89"/>
                  <a:pt x="2" y="89"/>
                </a:cubicBezTo>
                <a:cubicBezTo>
                  <a:pt x="17" y="91"/>
                  <a:pt x="17" y="91"/>
                  <a:pt x="17" y="91"/>
                </a:cubicBezTo>
                <a:cubicBezTo>
                  <a:pt x="2" y="90"/>
                  <a:pt x="2" y="90"/>
                  <a:pt x="2" y="90"/>
                </a:cubicBezTo>
                <a:cubicBezTo>
                  <a:pt x="2" y="90"/>
                  <a:pt x="1" y="90"/>
                  <a:pt x="1" y="90"/>
                </a:cubicBezTo>
                <a:cubicBezTo>
                  <a:pt x="1" y="90"/>
                  <a:pt x="2" y="91"/>
                  <a:pt x="2" y="91"/>
                </a:cubicBezTo>
                <a:cubicBezTo>
                  <a:pt x="4" y="91"/>
                  <a:pt x="4" y="91"/>
                  <a:pt x="4" y="91"/>
                </a:cubicBezTo>
                <a:cubicBezTo>
                  <a:pt x="4" y="91"/>
                  <a:pt x="4" y="91"/>
                  <a:pt x="4" y="91"/>
                </a:cubicBezTo>
                <a:cubicBezTo>
                  <a:pt x="4" y="91"/>
                  <a:pt x="4" y="91"/>
                  <a:pt x="4" y="91"/>
                </a:cubicBezTo>
                <a:cubicBezTo>
                  <a:pt x="8" y="92"/>
                  <a:pt x="8" y="92"/>
                  <a:pt x="8" y="92"/>
                </a:cubicBezTo>
                <a:cubicBezTo>
                  <a:pt x="2" y="92"/>
                  <a:pt x="2" y="92"/>
                  <a:pt x="2" y="92"/>
                </a:cubicBezTo>
                <a:cubicBezTo>
                  <a:pt x="2" y="92"/>
                  <a:pt x="2" y="92"/>
                  <a:pt x="2" y="92"/>
                </a:cubicBezTo>
                <a:cubicBezTo>
                  <a:pt x="2" y="92"/>
                  <a:pt x="2" y="92"/>
                  <a:pt x="2" y="92"/>
                </a:cubicBezTo>
                <a:cubicBezTo>
                  <a:pt x="1" y="92"/>
                  <a:pt x="1" y="92"/>
                  <a:pt x="1" y="92"/>
                </a:cubicBezTo>
                <a:cubicBezTo>
                  <a:pt x="1" y="92"/>
                  <a:pt x="1" y="92"/>
                  <a:pt x="1" y="93"/>
                </a:cubicBezTo>
                <a:cubicBezTo>
                  <a:pt x="1" y="93"/>
                  <a:pt x="1" y="93"/>
                  <a:pt x="1" y="93"/>
                </a:cubicBezTo>
                <a:cubicBezTo>
                  <a:pt x="1" y="93"/>
                  <a:pt x="1" y="93"/>
                  <a:pt x="1" y="93"/>
                </a:cubicBezTo>
                <a:cubicBezTo>
                  <a:pt x="8" y="93"/>
                  <a:pt x="8" y="93"/>
                  <a:pt x="8" y="93"/>
                </a:cubicBezTo>
                <a:cubicBezTo>
                  <a:pt x="2" y="94"/>
                  <a:pt x="2" y="94"/>
                  <a:pt x="2" y="94"/>
                </a:cubicBezTo>
                <a:cubicBezTo>
                  <a:pt x="1" y="94"/>
                  <a:pt x="1" y="94"/>
                  <a:pt x="1" y="94"/>
                </a:cubicBezTo>
                <a:cubicBezTo>
                  <a:pt x="1" y="94"/>
                  <a:pt x="1" y="94"/>
                  <a:pt x="1" y="94"/>
                </a:cubicBezTo>
                <a:cubicBezTo>
                  <a:pt x="1" y="94"/>
                  <a:pt x="1" y="94"/>
                  <a:pt x="1" y="94"/>
                </a:cubicBezTo>
                <a:cubicBezTo>
                  <a:pt x="1" y="94"/>
                  <a:pt x="0" y="94"/>
                  <a:pt x="0" y="94"/>
                </a:cubicBezTo>
                <a:cubicBezTo>
                  <a:pt x="0" y="95"/>
                  <a:pt x="1" y="95"/>
                  <a:pt x="1" y="95"/>
                </a:cubicBezTo>
                <a:cubicBezTo>
                  <a:pt x="1" y="95"/>
                  <a:pt x="1" y="95"/>
                  <a:pt x="1" y="95"/>
                </a:cubicBezTo>
                <a:cubicBezTo>
                  <a:pt x="6" y="94"/>
                  <a:pt x="6" y="94"/>
                  <a:pt x="6" y="94"/>
                </a:cubicBezTo>
                <a:cubicBezTo>
                  <a:pt x="0" y="95"/>
                  <a:pt x="0" y="95"/>
                  <a:pt x="0" y="95"/>
                </a:cubicBezTo>
                <a:cubicBezTo>
                  <a:pt x="0" y="95"/>
                  <a:pt x="0" y="95"/>
                  <a:pt x="0" y="96"/>
                </a:cubicBezTo>
                <a:cubicBezTo>
                  <a:pt x="0" y="96"/>
                  <a:pt x="0" y="96"/>
                  <a:pt x="0" y="96"/>
                </a:cubicBezTo>
                <a:cubicBezTo>
                  <a:pt x="0" y="96"/>
                  <a:pt x="0" y="96"/>
                  <a:pt x="0" y="96"/>
                </a:cubicBezTo>
                <a:cubicBezTo>
                  <a:pt x="13" y="95"/>
                  <a:pt x="13" y="95"/>
                  <a:pt x="13" y="95"/>
                </a:cubicBezTo>
                <a:cubicBezTo>
                  <a:pt x="1" y="97"/>
                  <a:pt x="1" y="97"/>
                  <a:pt x="1" y="97"/>
                </a:cubicBezTo>
                <a:cubicBezTo>
                  <a:pt x="1" y="97"/>
                  <a:pt x="0" y="97"/>
                  <a:pt x="0" y="97"/>
                </a:cubicBezTo>
                <a:cubicBezTo>
                  <a:pt x="0" y="97"/>
                  <a:pt x="1" y="97"/>
                  <a:pt x="1" y="97"/>
                </a:cubicBezTo>
                <a:cubicBezTo>
                  <a:pt x="1" y="97"/>
                  <a:pt x="1" y="97"/>
                  <a:pt x="1" y="97"/>
                </a:cubicBezTo>
                <a:cubicBezTo>
                  <a:pt x="9" y="96"/>
                  <a:pt x="9" y="96"/>
                  <a:pt x="9" y="96"/>
                </a:cubicBezTo>
                <a:cubicBezTo>
                  <a:pt x="1" y="98"/>
                  <a:pt x="1" y="98"/>
                  <a:pt x="1" y="98"/>
                </a:cubicBezTo>
                <a:cubicBezTo>
                  <a:pt x="1" y="98"/>
                  <a:pt x="1" y="98"/>
                  <a:pt x="1" y="98"/>
                </a:cubicBezTo>
                <a:cubicBezTo>
                  <a:pt x="1" y="98"/>
                  <a:pt x="1" y="99"/>
                  <a:pt x="2" y="99"/>
                </a:cubicBezTo>
                <a:cubicBezTo>
                  <a:pt x="2" y="99"/>
                  <a:pt x="2" y="99"/>
                  <a:pt x="2" y="99"/>
                </a:cubicBezTo>
                <a:cubicBezTo>
                  <a:pt x="13" y="96"/>
                  <a:pt x="13" y="96"/>
                  <a:pt x="13" y="96"/>
                </a:cubicBezTo>
                <a:cubicBezTo>
                  <a:pt x="1" y="99"/>
                  <a:pt x="1" y="99"/>
                  <a:pt x="1" y="99"/>
                </a:cubicBezTo>
                <a:cubicBezTo>
                  <a:pt x="1" y="99"/>
                  <a:pt x="1" y="99"/>
                  <a:pt x="1" y="100"/>
                </a:cubicBezTo>
                <a:cubicBezTo>
                  <a:pt x="1" y="100"/>
                  <a:pt x="1" y="100"/>
                  <a:pt x="1" y="100"/>
                </a:cubicBezTo>
                <a:cubicBezTo>
                  <a:pt x="1" y="100"/>
                  <a:pt x="1" y="100"/>
                  <a:pt x="1" y="100"/>
                </a:cubicBezTo>
                <a:cubicBezTo>
                  <a:pt x="18" y="96"/>
                  <a:pt x="18" y="96"/>
                  <a:pt x="18" y="96"/>
                </a:cubicBezTo>
                <a:cubicBezTo>
                  <a:pt x="14" y="97"/>
                  <a:pt x="14" y="97"/>
                  <a:pt x="14" y="97"/>
                </a:cubicBezTo>
                <a:cubicBezTo>
                  <a:pt x="2" y="100"/>
                  <a:pt x="2" y="100"/>
                  <a:pt x="2" y="100"/>
                </a:cubicBezTo>
                <a:cubicBezTo>
                  <a:pt x="2" y="100"/>
                  <a:pt x="1" y="100"/>
                  <a:pt x="1" y="100"/>
                </a:cubicBezTo>
                <a:cubicBezTo>
                  <a:pt x="2" y="101"/>
                  <a:pt x="2" y="101"/>
                  <a:pt x="2" y="101"/>
                </a:cubicBezTo>
                <a:cubicBezTo>
                  <a:pt x="2" y="101"/>
                  <a:pt x="2" y="101"/>
                  <a:pt x="2" y="101"/>
                </a:cubicBezTo>
                <a:cubicBezTo>
                  <a:pt x="3" y="100"/>
                  <a:pt x="3" y="100"/>
                  <a:pt x="3" y="100"/>
                </a:cubicBezTo>
                <a:cubicBezTo>
                  <a:pt x="3" y="100"/>
                  <a:pt x="3" y="101"/>
                  <a:pt x="3" y="101"/>
                </a:cubicBezTo>
                <a:cubicBezTo>
                  <a:pt x="3" y="101"/>
                  <a:pt x="3" y="101"/>
                  <a:pt x="4" y="101"/>
                </a:cubicBezTo>
                <a:cubicBezTo>
                  <a:pt x="4" y="101"/>
                  <a:pt x="4" y="101"/>
                  <a:pt x="4" y="101"/>
                </a:cubicBezTo>
                <a:cubicBezTo>
                  <a:pt x="6" y="100"/>
                  <a:pt x="6" y="100"/>
                  <a:pt x="6" y="100"/>
                </a:cubicBezTo>
                <a:cubicBezTo>
                  <a:pt x="6" y="100"/>
                  <a:pt x="6" y="101"/>
                  <a:pt x="6" y="101"/>
                </a:cubicBezTo>
                <a:cubicBezTo>
                  <a:pt x="6" y="101"/>
                  <a:pt x="6" y="101"/>
                  <a:pt x="6" y="101"/>
                </a:cubicBezTo>
                <a:cubicBezTo>
                  <a:pt x="3" y="102"/>
                  <a:pt x="3" y="102"/>
                  <a:pt x="3" y="102"/>
                </a:cubicBezTo>
                <a:cubicBezTo>
                  <a:pt x="3" y="102"/>
                  <a:pt x="3" y="102"/>
                  <a:pt x="3" y="102"/>
                </a:cubicBezTo>
                <a:cubicBezTo>
                  <a:pt x="3" y="102"/>
                  <a:pt x="3" y="102"/>
                  <a:pt x="3" y="102"/>
                </a:cubicBezTo>
                <a:cubicBezTo>
                  <a:pt x="3" y="102"/>
                  <a:pt x="3" y="102"/>
                  <a:pt x="3" y="102"/>
                </a:cubicBezTo>
                <a:cubicBezTo>
                  <a:pt x="4" y="102"/>
                  <a:pt x="4" y="102"/>
                  <a:pt x="4" y="102"/>
                </a:cubicBezTo>
                <a:cubicBezTo>
                  <a:pt x="2" y="103"/>
                  <a:pt x="2" y="103"/>
                  <a:pt x="2" y="103"/>
                </a:cubicBezTo>
                <a:cubicBezTo>
                  <a:pt x="2" y="103"/>
                  <a:pt x="1" y="103"/>
                  <a:pt x="1" y="103"/>
                </a:cubicBezTo>
                <a:cubicBezTo>
                  <a:pt x="2" y="104"/>
                  <a:pt x="2" y="104"/>
                  <a:pt x="2" y="104"/>
                </a:cubicBezTo>
                <a:cubicBezTo>
                  <a:pt x="2" y="104"/>
                  <a:pt x="2" y="104"/>
                  <a:pt x="2" y="104"/>
                </a:cubicBezTo>
                <a:cubicBezTo>
                  <a:pt x="10" y="101"/>
                  <a:pt x="10" y="101"/>
                  <a:pt x="10" y="101"/>
                </a:cubicBezTo>
                <a:cubicBezTo>
                  <a:pt x="3" y="104"/>
                  <a:pt x="3" y="104"/>
                  <a:pt x="3" y="104"/>
                </a:cubicBezTo>
                <a:cubicBezTo>
                  <a:pt x="3" y="104"/>
                  <a:pt x="3" y="104"/>
                  <a:pt x="3" y="104"/>
                </a:cubicBezTo>
                <a:cubicBezTo>
                  <a:pt x="3" y="104"/>
                  <a:pt x="3" y="104"/>
                  <a:pt x="4" y="104"/>
                </a:cubicBezTo>
                <a:cubicBezTo>
                  <a:pt x="4" y="104"/>
                  <a:pt x="4" y="104"/>
                  <a:pt x="4" y="104"/>
                </a:cubicBezTo>
                <a:cubicBezTo>
                  <a:pt x="22" y="97"/>
                  <a:pt x="22" y="97"/>
                  <a:pt x="22" y="97"/>
                </a:cubicBezTo>
                <a:cubicBezTo>
                  <a:pt x="3" y="105"/>
                  <a:pt x="3" y="105"/>
                  <a:pt x="3" y="105"/>
                </a:cubicBezTo>
                <a:cubicBezTo>
                  <a:pt x="3" y="105"/>
                  <a:pt x="3" y="105"/>
                  <a:pt x="3" y="105"/>
                </a:cubicBezTo>
                <a:cubicBezTo>
                  <a:pt x="3" y="106"/>
                  <a:pt x="3" y="106"/>
                  <a:pt x="4" y="106"/>
                </a:cubicBezTo>
                <a:cubicBezTo>
                  <a:pt x="4" y="106"/>
                  <a:pt x="4" y="106"/>
                  <a:pt x="4" y="106"/>
                </a:cubicBezTo>
                <a:cubicBezTo>
                  <a:pt x="14" y="101"/>
                  <a:pt x="14" y="101"/>
                  <a:pt x="14" y="101"/>
                </a:cubicBezTo>
                <a:cubicBezTo>
                  <a:pt x="4" y="106"/>
                  <a:pt x="4" y="106"/>
                  <a:pt x="4" y="106"/>
                </a:cubicBezTo>
                <a:cubicBezTo>
                  <a:pt x="4" y="107"/>
                  <a:pt x="4" y="107"/>
                  <a:pt x="4" y="107"/>
                </a:cubicBezTo>
                <a:cubicBezTo>
                  <a:pt x="4" y="107"/>
                  <a:pt x="4" y="107"/>
                  <a:pt x="4" y="107"/>
                </a:cubicBezTo>
                <a:cubicBezTo>
                  <a:pt x="4" y="107"/>
                  <a:pt x="4" y="107"/>
                  <a:pt x="4" y="107"/>
                </a:cubicBezTo>
                <a:cubicBezTo>
                  <a:pt x="9" y="105"/>
                  <a:pt x="9" y="105"/>
                  <a:pt x="9" y="105"/>
                </a:cubicBezTo>
                <a:cubicBezTo>
                  <a:pt x="6" y="106"/>
                  <a:pt x="6" y="106"/>
                  <a:pt x="6" y="106"/>
                </a:cubicBezTo>
                <a:cubicBezTo>
                  <a:pt x="6" y="107"/>
                  <a:pt x="6" y="107"/>
                  <a:pt x="6" y="107"/>
                </a:cubicBezTo>
                <a:cubicBezTo>
                  <a:pt x="6" y="107"/>
                  <a:pt x="6" y="107"/>
                  <a:pt x="6" y="107"/>
                </a:cubicBezTo>
                <a:cubicBezTo>
                  <a:pt x="6" y="107"/>
                  <a:pt x="6" y="107"/>
                  <a:pt x="6" y="107"/>
                </a:cubicBezTo>
                <a:cubicBezTo>
                  <a:pt x="14" y="103"/>
                  <a:pt x="14" y="103"/>
                  <a:pt x="14" y="103"/>
                </a:cubicBezTo>
                <a:cubicBezTo>
                  <a:pt x="5" y="108"/>
                  <a:pt x="5" y="108"/>
                  <a:pt x="5" y="108"/>
                </a:cubicBezTo>
                <a:cubicBezTo>
                  <a:pt x="5" y="109"/>
                  <a:pt x="5" y="109"/>
                  <a:pt x="5" y="109"/>
                </a:cubicBezTo>
                <a:cubicBezTo>
                  <a:pt x="5" y="109"/>
                  <a:pt x="5" y="109"/>
                  <a:pt x="5" y="109"/>
                </a:cubicBezTo>
                <a:cubicBezTo>
                  <a:pt x="5" y="109"/>
                  <a:pt x="5" y="109"/>
                  <a:pt x="5" y="109"/>
                </a:cubicBezTo>
                <a:cubicBezTo>
                  <a:pt x="19" y="101"/>
                  <a:pt x="19" y="101"/>
                  <a:pt x="19" y="101"/>
                </a:cubicBezTo>
                <a:cubicBezTo>
                  <a:pt x="8" y="109"/>
                  <a:pt x="8" y="109"/>
                  <a:pt x="8" y="109"/>
                </a:cubicBezTo>
                <a:cubicBezTo>
                  <a:pt x="8" y="109"/>
                  <a:pt x="7" y="109"/>
                  <a:pt x="8" y="109"/>
                </a:cubicBezTo>
                <a:cubicBezTo>
                  <a:pt x="8" y="109"/>
                  <a:pt x="8" y="109"/>
                  <a:pt x="8" y="109"/>
                </a:cubicBezTo>
                <a:cubicBezTo>
                  <a:pt x="8" y="109"/>
                  <a:pt x="8" y="109"/>
                  <a:pt x="8" y="109"/>
                </a:cubicBezTo>
                <a:cubicBezTo>
                  <a:pt x="8" y="109"/>
                  <a:pt x="8" y="109"/>
                  <a:pt x="8" y="109"/>
                </a:cubicBezTo>
                <a:cubicBezTo>
                  <a:pt x="8" y="109"/>
                  <a:pt x="8" y="109"/>
                  <a:pt x="8" y="109"/>
                </a:cubicBezTo>
                <a:cubicBezTo>
                  <a:pt x="8" y="110"/>
                  <a:pt x="9" y="110"/>
                  <a:pt x="9" y="110"/>
                </a:cubicBezTo>
                <a:cubicBezTo>
                  <a:pt x="9" y="110"/>
                  <a:pt x="9" y="110"/>
                  <a:pt x="9" y="110"/>
                </a:cubicBezTo>
                <a:cubicBezTo>
                  <a:pt x="20" y="102"/>
                  <a:pt x="20" y="102"/>
                  <a:pt x="20" y="102"/>
                </a:cubicBezTo>
                <a:cubicBezTo>
                  <a:pt x="8" y="111"/>
                  <a:pt x="8" y="111"/>
                  <a:pt x="8" y="111"/>
                </a:cubicBezTo>
                <a:cubicBezTo>
                  <a:pt x="8" y="111"/>
                  <a:pt x="8" y="111"/>
                  <a:pt x="8" y="111"/>
                </a:cubicBezTo>
                <a:cubicBezTo>
                  <a:pt x="8" y="111"/>
                  <a:pt x="9" y="111"/>
                  <a:pt x="9" y="111"/>
                </a:cubicBezTo>
                <a:cubicBezTo>
                  <a:pt x="9" y="111"/>
                  <a:pt x="9" y="111"/>
                  <a:pt x="9" y="111"/>
                </a:cubicBezTo>
                <a:cubicBezTo>
                  <a:pt x="10" y="110"/>
                  <a:pt x="10" y="110"/>
                  <a:pt x="10" y="110"/>
                </a:cubicBezTo>
                <a:cubicBezTo>
                  <a:pt x="10" y="110"/>
                  <a:pt x="10" y="111"/>
                  <a:pt x="10" y="111"/>
                </a:cubicBezTo>
                <a:cubicBezTo>
                  <a:pt x="10" y="111"/>
                  <a:pt x="10" y="111"/>
                  <a:pt x="11" y="111"/>
                </a:cubicBezTo>
                <a:cubicBezTo>
                  <a:pt x="11" y="111"/>
                  <a:pt x="11" y="111"/>
                  <a:pt x="11" y="111"/>
                </a:cubicBezTo>
                <a:cubicBezTo>
                  <a:pt x="22" y="102"/>
                  <a:pt x="22" y="102"/>
                  <a:pt x="22" y="102"/>
                </a:cubicBezTo>
                <a:cubicBezTo>
                  <a:pt x="11" y="111"/>
                  <a:pt x="11" y="111"/>
                  <a:pt x="11" y="111"/>
                </a:cubicBezTo>
                <a:cubicBezTo>
                  <a:pt x="11" y="111"/>
                  <a:pt x="11" y="112"/>
                  <a:pt x="11" y="112"/>
                </a:cubicBezTo>
                <a:cubicBezTo>
                  <a:pt x="11" y="112"/>
                  <a:pt x="11" y="112"/>
                  <a:pt x="11" y="112"/>
                </a:cubicBezTo>
                <a:cubicBezTo>
                  <a:pt x="11" y="112"/>
                  <a:pt x="11" y="112"/>
                  <a:pt x="11" y="112"/>
                </a:cubicBezTo>
                <a:cubicBezTo>
                  <a:pt x="16" y="108"/>
                  <a:pt x="16" y="108"/>
                  <a:pt x="16" y="108"/>
                </a:cubicBezTo>
                <a:cubicBezTo>
                  <a:pt x="12" y="112"/>
                  <a:pt x="12" y="112"/>
                  <a:pt x="12" y="112"/>
                </a:cubicBezTo>
                <a:cubicBezTo>
                  <a:pt x="11" y="112"/>
                  <a:pt x="11" y="112"/>
                  <a:pt x="12" y="113"/>
                </a:cubicBezTo>
                <a:cubicBezTo>
                  <a:pt x="12" y="113"/>
                  <a:pt x="12" y="113"/>
                  <a:pt x="12" y="113"/>
                </a:cubicBezTo>
                <a:cubicBezTo>
                  <a:pt x="12" y="113"/>
                  <a:pt x="12" y="113"/>
                  <a:pt x="12" y="113"/>
                </a:cubicBezTo>
                <a:cubicBezTo>
                  <a:pt x="26" y="100"/>
                  <a:pt x="26" y="100"/>
                  <a:pt x="26" y="100"/>
                </a:cubicBezTo>
                <a:cubicBezTo>
                  <a:pt x="30" y="96"/>
                  <a:pt x="30" y="96"/>
                  <a:pt x="30" y="96"/>
                </a:cubicBezTo>
                <a:cubicBezTo>
                  <a:pt x="30" y="97"/>
                  <a:pt x="30" y="97"/>
                  <a:pt x="30" y="97"/>
                </a:cubicBezTo>
                <a:cubicBezTo>
                  <a:pt x="31" y="97"/>
                  <a:pt x="31" y="97"/>
                  <a:pt x="31" y="97"/>
                </a:cubicBezTo>
                <a:cubicBezTo>
                  <a:pt x="32" y="97"/>
                  <a:pt x="32" y="97"/>
                  <a:pt x="32" y="97"/>
                </a:cubicBezTo>
                <a:cubicBezTo>
                  <a:pt x="32" y="97"/>
                  <a:pt x="33" y="97"/>
                  <a:pt x="33" y="96"/>
                </a:cubicBezTo>
                <a:cubicBezTo>
                  <a:pt x="33" y="97"/>
                  <a:pt x="33" y="97"/>
                  <a:pt x="33" y="97"/>
                </a:cubicBezTo>
                <a:cubicBezTo>
                  <a:pt x="33" y="97"/>
                  <a:pt x="33" y="97"/>
                  <a:pt x="34" y="96"/>
                </a:cubicBezTo>
                <a:cubicBezTo>
                  <a:pt x="34" y="96"/>
                  <a:pt x="34" y="96"/>
                  <a:pt x="34" y="96"/>
                </a:cubicBezTo>
                <a:cubicBezTo>
                  <a:pt x="34" y="96"/>
                  <a:pt x="34" y="96"/>
                  <a:pt x="34" y="96"/>
                </a:cubicBezTo>
                <a:cubicBezTo>
                  <a:pt x="34" y="96"/>
                  <a:pt x="35" y="96"/>
                  <a:pt x="35" y="96"/>
                </a:cubicBezTo>
                <a:cubicBezTo>
                  <a:pt x="35" y="96"/>
                  <a:pt x="35" y="95"/>
                  <a:pt x="35" y="94"/>
                </a:cubicBezTo>
                <a:cubicBezTo>
                  <a:pt x="38" y="95"/>
                  <a:pt x="38" y="95"/>
                  <a:pt x="38" y="95"/>
                </a:cubicBezTo>
                <a:cubicBezTo>
                  <a:pt x="38" y="95"/>
                  <a:pt x="38" y="95"/>
                  <a:pt x="38" y="95"/>
                </a:cubicBezTo>
                <a:cubicBezTo>
                  <a:pt x="38" y="95"/>
                  <a:pt x="39" y="95"/>
                  <a:pt x="39" y="95"/>
                </a:cubicBezTo>
                <a:cubicBezTo>
                  <a:pt x="39" y="94"/>
                  <a:pt x="39" y="94"/>
                  <a:pt x="38" y="94"/>
                </a:cubicBezTo>
                <a:cubicBezTo>
                  <a:pt x="38" y="94"/>
                  <a:pt x="39" y="94"/>
                  <a:pt x="39" y="94"/>
                </a:cubicBezTo>
                <a:cubicBezTo>
                  <a:pt x="39" y="94"/>
                  <a:pt x="39" y="94"/>
                  <a:pt x="39" y="94"/>
                </a:cubicBezTo>
                <a:cubicBezTo>
                  <a:pt x="39" y="94"/>
                  <a:pt x="39" y="94"/>
                  <a:pt x="39" y="94"/>
                </a:cubicBezTo>
                <a:cubicBezTo>
                  <a:pt x="39" y="94"/>
                  <a:pt x="39" y="94"/>
                  <a:pt x="39" y="94"/>
                </a:cubicBezTo>
                <a:cubicBezTo>
                  <a:pt x="39" y="94"/>
                  <a:pt x="39" y="94"/>
                  <a:pt x="39" y="93"/>
                </a:cubicBezTo>
                <a:cubicBezTo>
                  <a:pt x="39" y="93"/>
                  <a:pt x="39" y="93"/>
                  <a:pt x="39" y="93"/>
                </a:cubicBezTo>
                <a:cubicBezTo>
                  <a:pt x="37" y="93"/>
                  <a:pt x="37" y="93"/>
                  <a:pt x="37" y="93"/>
                </a:cubicBezTo>
                <a:cubicBezTo>
                  <a:pt x="39" y="93"/>
                  <a:pt x="39" y="93"/>
                  <a:pt x="39" y="93"/>
                </a:cubicBezTo>
                <a:cubicBezTo>
                  <a:pt x="39" y="93"/>
                  <a:pt x="39" y="92"/>
                  <a:pt x="39" y="92"/>
                </a:cubicBezTo>
                <a:cubicBezTo>
                  <a:pt x="39" y="92"/>
                  <a:pt x="39" y="92"/>
                  <a:pt x="39" y="92"/>
                </a:cubicBezTo>
                <a:cubicBezTo>
                  <a:pt x="39" y="92"/>
                  <a:pt x="39" y="92"/>
                  <a:pt x="39" y="92"/>
                </a:cubicBezTo>
                <a:cubicBezTo>
                  <a:pt x="46" y="90"/>
                  <a:pt x="46" y="90"/>
                  <a:pt x="46" y="90"/>
                </a:cubicBezTo>
                <a:cubicBezTo>
                  <a:pt x="46" y="90"/>
                  <a:pt x="43" y="98"/>
                  <a:pt x="34" y="102"/>
                </a:cubicBezTo>
                <a:cubicBezTo>
                  <a:pt x="26" y="106"/>
                  <a:pt x="19" y="113"/>
                  <a:pt x="19" y="113"/>
                </a:cubicBezTo>
                <a:cubicBezTo>
                  <a:pt x="21" y="113"/>
                  <a:pt x="21" y="113"/>
                  <a:pt x="21" y="113"/>
                </a:cubicBezTo>
                <a:cubicBezTo>
                  <a:pt x="21" y="113"/>
                  <a:pt x="15" y="122"/>
                  <a:pt x="23" y="127"/>
                </a:cubicBezTo>
                <a:cubicBezTo>
                  <a:pt x="23" y="127"/>
                  <a:pt x="18" y="120"/>
                  <a:pt x="25" y="118"/>
                </a:cubicBezTo>
                <a:cubicBezTo>
                  <a:pt x="26" y="120"/>
                  <a:pt x="26" y="120"/>
                  <a:pt x="26" y="120"/>
                </a:cubicBezTo>
                <a:cubicBezTo>
                  <a:pt x="26" y="120"/>
                  <a:pt x="28" y="117"/>
                  <a:pt x="30" y="118"/>
                </a:cubicBezTo>
                <a:cubicBezTo>
                  <a:pt x="32" y="118"/>
                  <a:pt x="34" y="116"/>
                  <a:pt x="34" y="116"/>
                </a:cubicBezTo>
                <a:cubicBezTo>
                  <a:pt x="34" y="117"/>
                  <a:pt x="34" y="117"/>
                  <a:pt x="34" y="117"/>
                </a:cubicBezTo>
                <a:cubicBezTo>
                  <a:pt x="34" y="117"/>
                  <a:pt x="38" y="117"/>
                  <a:pt x="40" y="110"/>
                </a:cubicBezTo>
                <a:cubicBezTo>
                  <a:pt x="40" y="110"/>
                  <a:pt x="41" y="113"/>
                  <a:pt x="39" y="115"/>
                </a:cubicBezTo>
                <a:cubicBezTo>
                  <a:pt x="39" y="115"/>
                  <a:pt x="51" y="115"/>
                  <a:pt x="56" y="111"/>
                </a:cubicBezTo>
                <a:cubicBezTo>
                  <a:pt x="61" y="108"/>
                  <a:pt x="83" y="91"/>
                  <a:pt x="76" y="86"/>
                </a:cubicBezTo>
                <a:cubicBezTo>
                  <a:pt x="76" y="86"/>
                  <a:pt x="80" y="83"/>
                  <a:pt x="73" y="81"/>
                </a:cubicBezTo>
                <a:cubicBezTo>
                  <a:pt x="86" y="77"/>
                  <a:pt x="86" y="77"/>
                  <a:pt x="86" y="77"/>
                </a:cubicBezTo>
                <a:cubicBezTo>
                  <a:pt x="86" y="77"/>
                  <a:pt x="87" y="80"/>
                  <a:pt x="89" y="78"/>
                </a:cubicBezTo>
                <a:cubicBezTo>
                  <a:pt x="89" y="78"/>
                  <a:pt x="91" y="79"/>
                  <a:pt x="92" y="77"/>
                </a:cubicBezTo>
                <a:cubicBezTo>
                  <a:pt x="92" y="77"/>
                  <a:pt x="94" y="78"/>
                  <a:pt x="94" y="75"/>
                </a:cubicBezTo>
                <a:cubicBezTo>
                  <a:pt x="107" y="71"/>
                  <a:pt x="107" y="71"/>
                  <a:pt x="107" y="71"/>
                </a:cubicBezTo>
                <a:cubicBezTo>
                  <a:pt x="107" y="71"/>
                  <a:pt x="109" y="69"/>
                  <a:pt x="107" y="68"/>
                </a:cubicBezTo>
                <a:close/>
                <a:moveTo>
                  <a:pt x="36" y="90"/>
                </a:moveTo>
                <a:cubicBezTo>
                  <a:pt x="36" y="90"/>
                  <a:pt x="36" y="90"/>
                  <a:pt x="36" y="90"/>
                </a:cubicBezTo>
                <a:cubicBezTo>
                  <a:pt x="36" y="90"/>
                  <a:pt x="36" y="90"/>
                  <a:pt x="36" y="90"/>
                </a:cubicBezTo>
                <a:close/>
                <a:moveTo>
                  <a:pt x="65" y="80"/>
                </a:moveTo>
                <a:cubicBezTo>
                  <a:pt x="65" y="80"/>
                  <a:pt x="62" y="78"/>
                  <a:pt x="57" y="78"/>
                </a:cubicBezTo>
                <a:cubicBezTo>
                  <a:pt x="52" y="70"/>
                  <a:pt x="52" y="70"/>
                  <a:pt x="52" y="70"/>
                </a:cubicBezTo>
                <a:cubicBezTo>
                  <a:pt x="52" y="70"/>
                  <a:pt x="52" y="66"/>
                  <a:pt x="54" y="66"/>
                </a:cubicBezTo>
                <a:cubicBezTo>
                  <a:pt x="54" y="66"/>
                  <a:pt x="56" y="68"/>
                  <a:pt x="59" y="67"/>
                </a:cubicBezTo>
                <a:cubicBezTo>
                  <a:pt x="61" y="66"/>
                  <a:pt x="60" y="64"/>
                  <a:pt x="60" y="64"/>
                </a:cubicBezTo>
                <a:cubicBezTo>
                  <a:pt x="60" y="64"/>
                  <a:pt x="75" y="71"/>
                  <a:pt x="79" y="75"/>
                </a:cubicBezTo>
                <a:lnTo>
                  <a:pt x="65" y="80"/>
                </a:lnTo>
                <a:close/>
              </a:path>
            </a:pathLst>
          </a:custGeom>
          <a:solidFill>
            <a:srgbClr val="221E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7"/>
          <p:cNvSpPr/>
          <p:nvPr/>
        </p:nvSpPr>
        <p:spPr bwMode="auto">
          <a:xfrm>
            <a:off x="2362822" y="165519"/>
            <a:ext cx="568852" cy="415545"/>
          </a:xfrm>
          <a:custGeom>
            <a:avLst/>
            <a:gdLst>
              <a:gd name="T0" fmla="*/ 52 w 52"/>
              <a:gd name="T1" fmla="*/ 5 h 38"/>
              <a:gd name="T2" fmla="*/ 29 w 52"/>
              <a:gd name="T3" fmla="*/ 9 h 38"/>
              <a:gd name="T4" fmla="*/ 29 w 52"/>
              <a:gd name="T5" fmla="*/ 26 h 38"/>
              <a:gd name="T6" fmla="*/ 27 w 52"/>
              <a:gd name="T7" fmla="*/ 24 h 38"/>
              <a:gd name="T8" fmla="*/ 25 w 52"/>
              <a:gd name="T9" fmla="*/ 19 h 38"/>
              <a:gd name="T10" fmla="*/ 25 w 52"/>
              <a:gd name="T11" fmla="*/ 23 h 38"/>
              <a:gd name="T12" fmla="*/ 22 w 52"/>
              <a:gd name="T13" fmla="*/ 25 h 38"/>
              <a:gd name="T14" fmla="*/ 18 w 52"/>
              <a:gd name="T15" fmla="*/ 22 h 38"/>
              <a:gd name="T16" fmla="*/ 19 w 52"/>
              <a:gd name="T17" fmla="*/ 26 h 38"/>
              <a:gd name="T18" fmla="*/ 0 w 52"/>
              <a:gd name="T19" fmla="*/ 29 h 38"/>
              <a:gd name="T20" fmla="*/ 7 w 52"/>
              <a:gd name="T21" fmla="*/ 31 h 38"/>
              <a:gd name="T22" fmla="*/ 17 w 52"/>
              <a:gd name="T23" fmla="*/ 31 h 38"/>
              <a:gd name="T24" fmla="*/ 22 w 52"/>
              <a:gd name="T25" fmla="*/ 29 h 38"/>
              <a:gd name="T26" fmla="*/ 24 w 52"/>
              <a:gd name="T27" fmla="*/ 31 h 38"/>
              <a:gd name="T28" fmla="*/ 34 w 52"/>
              <a:gd name="T29" fmla="*/ 38 h 38"/>
              <a:gd name="T30" fmla="*/ 32 w 52"/>
              <a:gd name="T31" fmla="*/ 27 h 38"/>
              <a:gd name="T32" fmla="*/ 38 w 52"/>
              <a:gd name="T33" fmla="*/ 23 h 38"/>
              <a:gd name="T34" fmla="*/ 44 w 52"/>
              <a:gd name="T35" fmla="*/ 14 h 38"/>
              <a:gd name="T36" fmla="*/ 52 w 52"/>
              <a:gd name="T37" fmla="*/ 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 h="38">
                <a:moveTo>
                  <a:pt x="52" y="5"/>
                </a:moveTo>
                <a:cubicBezTo>
                  <a:pt x="39" y="0"/>
                  <a:pt x="29" y="9"/>
                  <a:pt x="29" y="9"/>
                </a:cubicBezTo>
                <a:cubicBezTo>
                  <a:pt x="34" y="15"/>
                  <a:pt x="29" y="26"/>
                  <a:pt x="29" y="26"/>
                </a:cubicBezTo>
                <a:cubicBezTo>
                  <a:pt x="28" y="25"/>
                  <a:pt x="27" y="24"/>
                  <a:pt x="27" y="24"/>
                </a:cubicBezTo>
                <a:cubicBezTo>
                  <a:pt x="27" y="22"/>
                  <a:pt x="25" y="19"/>
                  <a:pt x="25" y="19"/>
                </a:cubicBezTo>
                <a:cubicBezTo>
                  <a:pt x="24" y="21"/>
                  <a:pt x="25" y="23"/>
                  <a:pt x="25" y="23"/>
                </a:cubicBezTo>
                <a:cubicBezTo>
                  <a:pt x="24" y="23"/>
                  <a:pt x="22" y="25"/>
                  <a:pt x="22" y="25"/>
                </a:cubicBezTo>
                <a:cubicBezTo>
                  <a:pt x="20" y="22"/>
                  <a:pt x="18" y="22"/>
                  <a:pt x="18" y="22"/>
                </a:cubicBezTo>
                <a:cubicBezTo>
                  <a:pt x="19" y="24"/>
                  <a:pt x="19" y="25"/>
                  <a:pt x="19" y="26"/>
                </a:cubicBezTo>
                <a:cubicBezTo>
                  <a:pt x="15" y="24"/>
                  <a:pt x="7" y="23"/>
                  <a:pt x="0" y="29"/>
                </a:cubicBezTo>
                <a:cubicBezTo>
                  <a:pt x="0" y="29"/>
                  <a:pt x="6" y="27"/>
                  <a:pt x="7" y="31"/>
                </a:cubicBezTo>
                <a:cubicBezTo>
                  <a:pt x="7" y="31"/>
                  <a:pt x="15" y="27"/>
                  <a:pt x="17" y="31"/>
                </a:cubicBezTo>
                <a:cubicBezTo>
                  <a:pt x="17" y="31"/>
                  <a:pt x="19" y="30"/>
                  <a:pt x="22" y="29"/>
                </a:cubicBezTo>
                <a:cubicBezTo>
                  <a:pt x="23" y="31"/>
                  <a:pt x="24" y="31"/>
                  <a:pt x="24" y="31"/>
                </a:cubicBezTo>
                <a:cubicBezTo>
                  <a:pt x="30" y="30"/>
                  <a:pt x="34" y="38"/>
                  <a:pt x="34" y="38"/>
                </a:cubicBezTo>
                <a:cubicBezTo>
                  <a:pt x="35" y="31"/>
                  <a:pt x="32" y="27"/>
                  <a:pt x="32" y="27"/>
                </a:cubicBezTo>
                <a:cubicBezTo>
                  <a:pt x="31" y="23"/>
                  <a:pt x="38" y="23"/>
                  <a:pt x="38" y="23"/>
                </a:cubicBezTo>
                <a:cubicBezTo>
                  <a:pt x="37" y="16"/>
                  <a:pt x="44" y="14"/>
                  <a:pt x="44" y="14"/>
                </a:cubicBezTo>
                <a:cubicBezTo>
                  <a:pt x="42" y="8"/>
                  <a:pt x="52" y="5"/>
                  <a:pt x="52" y="5"/>
                </a:cubicBezTo>
                <a:close/>
              </a:path>
            </a:pathLst>
          </a:custGeom>
          <a:solidFill>
            <a:srgbClr val="000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8"/>
          <p:cNvSpPr/>
          <p:nvPr/>
        </p:nvSpPr>
        <p:spPr bwMode="auto">
          <a:xfrm>
            <a:off x="10599860" y="491242"/>
            <a:ext cx="564816" cy="423614"/>
          </a:xfrm>
          <a:custGeom>
            <a:avLst/>
            <a:gdLst>
              <a:gd name="T0" fmla="*/ 52 w 52"/>
              <a:gd name="T1" fmla="*/ 6 h 39"/>
              <a:gd name="T2" fmla="*/ 29 w 52"/>
              <a:gd name="T3" fmla="*/ 10 h 39"/>
              <a:gd name="T4" fmla="*/ 28 w 52"/>
              <a:gd name="T5" fmla="*/ 27 h 39"/>
              <a:gd name="T6" fmla="*/ 27 w 52"/>
              <a:gd name="T7" fmla="*/ 24 h 39"/>
              <a:gd name="T8" fmla="*/ 25 w 52"/>
              <a:gd name="T9" fmla="*/ 20 h 39"/>
              <a:gd name="T10" fmla="*/ 24 w 52"/>
              <a:gd name="T11" fmla="*/ 24 h 39"/>
              <a:gd name="T12" fmla="*/ 21 w 52"/>
              <a:gd name="T13" fmla="*/ 25 h 39"/>
              <a:gd name="T14" fmla="*/ 18 w 52"/>
              <a:gd name="T15" fmla="*/ 23 h 39"/>
              <a:gd name="T16" fmla="*/ 19 w 52"/>
              <a:gd name="T17" fmla="*/ 26 h 39"/>
              <a:gd name="T18" fmla="*/ 0 w 52"/>
              <a:gd name="T19" fmla="*/ 30 h 39"/>
              <a:gd name="T20" fmla="*/ 7 w 52"/>
              <a:gd name="T21" fmla="*/ 31 h 39"/>
              <a:gd name="T22" fmla="*/ 17 w 52"/>
              <a:gd name="T23" fmla="*/ 32 h 39"/>
              <a:gd name="T24" fmla="*/ 21 w 52"/>
              <a:gd name="T25" fmla="*/ 30 h 39"/>
              <a:gd name="T26" fmla="*/ 24 w 52"/>
              <a:gd name="T27" fmla="*/ 31 h 39"/>
              <a:gd name="T28" fmla="*/ 34 w 52"/>
              <a:gd name="T29" fmla="*/ 39 h 39"/>
              <a:gd name="T30" fmla="*/ 31 w 52"/>
              <a:gd name="T31" fmla="*/ 27 h 39"/>
              <a:gd name="T32" fmla="*/ 38 w 52"/>
              <a:gd name="T33" fmla="*/ 24 h 39"/>
              <a:gd name="T34" fmla="*/ 44 w 52"/>
              <a:gd name="T35" fmla="*/ 15 h 39"/>
              <a:gd name="T36" fmla="*/ 52 w 52"/>
              <a:gd name="T37" fmla="*/ 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 h="39">
                <a:moveTo>
                  <a:pt x="52" y="6"/>
                </a:moveTo>
                <a:cubicBezTo>
                  <a:pt x="39" y="0"/>
                  <a:pt x="29" y="10"/>
                  <a:pt x="29" y="10"/>
                </a:cubicBezTo>
                <a:cubicBezTo>
                  <a:pt x="34" y="15"/>
                  <a:pt x="28" y="27"/>
                  <a:pt x="28" y="27"/>
                </a:cubicBezTo>
                <a:cubicBezTo>
                  <a:pt x="28" y="25"/>
                  <a:pt x="27" y="24"/>
                  <a:pt x="27" y="24"/>
                </a:cubicBezTo>
                <a:cubicBezTo>
                  <a:pt x="27" y="22"/>
                  <a:pt x="25" y="20"/>
                  <a:pt x="25" y="20"/>
                </a:cubicBezTo>
                <a:cubicBezTo>
                  <a:pt x="24" y="22"/>
                  <a:pt x="24" y="24"/>
                  <a:pt x="24" y="24"/>
                </a:cubicBezTo>
                <a:cubicBezTo>
                  <a:pt x="23" y="24"/>
                  <a:pt x="21" y="25"/>
                  <a:pt x="21" y="25"/>
                </a:cubicBezTo>
                <a:cubicBezTo>
                  <a:pt x="20" y="23"/>
                  <a:pt x="18" y="23"/>
                  <a:pt x="18" y="23"/>
                </a:cubicBezTo>
                <a:cubicBezTo>
                  <a:pt x="18" y="24"/>
                  <a:pt x="19" y="25"/>
                  <a:pt x="19" y="26"/>
                </a:cubicBezTo>
                <a:cubicBezTo>
                  <a:pt x="14" y="25"/>
                  <a:pt x="7" y="24"/>
                  <a:pt x="0" y="30"/>
                </a:cubicBezTo>
                <a:cubicBezTo>
                  <a:pt x="0" y="30"/>
                  <a:pt x="6" y="28"/>
                  <a:pt x="7" y="31"/>
                </a:cubicBezTo>
                <a:cubicBezTo>
                  <a:pt x="7" y="31"/>
                  <a:pt x="15" y="28"/>
                  <a:pt x="17" y="32"/>
                </a:cubicBezTo>
                <a:cubicBezTo>
                  <a:pt x="17" y="32"/>
                  <a:pt x="19" y="30"/>
                  <a:pt x="21" y="30"/>
                </a:cubicBezTo>
                <a:cubicBezTo>
                  <a:pt x="23" y="31"/>
                  <a:pt x="24" y="31"/>
                  <a:pt x="24" y="31"/>
                </a:cubicBezTo>
                <a:cubicBezTo>
                  <a:pt x="30" y="30"/>
                  <a:pt x="34" y="39"/>
                  <a:pt x="34" y="39"/>
                </a:cubicBezTo>
                <a:cubicBezTo>
                  <a:pt x="35" y="32"/>
                  <a:pt x="31" y="27"/>
                  <a:pt x="31" y="27"/>
                </a:cubicBezTo>
                <a:cubicBezTo>
                  <a:pt x="31" y="23"/>
                  <a:pt x="38" y="24"/>
                  <a:pt x="38" y="24"/>
                </a:cubicBezTo>
                <a:cubicBezTo>
                  <a:pt x="37" y="16"/>
                  <a:pt x="44" y="15"/>
                  <a:pt x="44" y="15"/>
                </a:cubicBezTo>
                <a:cubicBezTo>
                  <a:pt x="42" y="9"/>
                  <a:pt x="52" y="6"/>
                  <a:pt x="52" y="6"/>
                </a:cubicBezTo>
                <a:close/>
              </a:path>
            </a:pathLst>
          </a:custGeom>
          <a:solidFill>
            <a:srgbClr val="000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9"/>
          <p:cNvSpPr/>
          <p:nvPr/>
        </p:nvSpPr>
        <p:spPr bwMode="auto">
          <a:xfrm>
            <a:off x="5713358" y="664887"/>
            <a:ext cx="544646" cy="403440"/>
          </a:xfrm>
          <a:custGeom>
            <a:avLst/>
            <a:gdLst>
              <a:gd name="T0" fmla="*/ 0 w 50"/>
              <a:gd name="T1" fmla="*/ 6 h 37"/>
              <a:gd name="T2" fmla="*/ 22 w 50"/>
              <a:gd name="T3" fmla="*/ 9 h 37"/>
              <a:gd name="T4" fmla="*/ 23 w 50"/>
              <a:gd name="T5" fmla="*/ 26 h 37"/>
              <a:gd name="T6" fmla="*/ 24 w 50"/>
              <a:gd name="T7" fmla="*/ 23 h 37"/>
              <a:gd name="T8" fmla="*/ 26 w 50"/>
              <a:gd name="T9" fmla="*/ 19 h 37"/>
              <a:gd name="T10" fmla="*/ 27 w 50"/>
              <a:gd name="T11" fmla="*/ 23 h 37"/>
              <a:gd name="T12" fmla="*/ 29 w 50"/>
              <a:gd name="T13" fmla="*/ 24 h 37"/>
              <a:gd name="T14" fmla="*/ 33 w 50"/>
              <a:gd name="T15" fmla="*/ 22 h 37"/>
              <a:gd name="T16" fmla="*/ 32 w 50"/>
              <a:gd name="T17" fmla="*/ 25 h 37"/>
              <a:gd name="T18" fmla="*/ 50 w 50"/>
              <a:gd name="T19" fmla="*/ 28 h 37"/>
              <a:gd name="T20" fmla="*/ 43 w 50"/>
              <a:gd name="T21" fmla="*/ 30 h 37"/>
              <a:gd name="T22" fmla="*/ 34 w 50"/>
              <a:gd name="T23" fmla="*/ 31 h 37"/>
              <a:gd name="T24" fmla="*/ 29 w 50"/>
              <a:gd name="T25" fmla="*/ 28 h 37"/>
              <a:gd name="T26" fmla="*/ 27 w 50"/>
              <a:gd name="T27" fmla="*/ 30 h 37"/>
              <a:gd name="T28" fmla="*/ 18 w 50"/>
              <a:gd name="T29" fmla="*/ 37 h 37"/>
              <a:gd name="T30" fmla="*/ 20 w 50"/>
              <a:gd name="T31" fmla="*/ 26 h 37"/>
              <a:gd name="T32" fmla="*/ 14 w 50"/>
              <a:gd name="T33" fmla="*/ 23 h 37"/>
              <a:gd name="T34" fmla="*/ 8 w 50"/>
              <a:gd name="T35" fmla="*/ 14 h 37"/>
              <a:gd name="T36" fmla="*/ 0 w 50"/>
              <a:gd name="T37"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 h="37">
                <a:moveTo>
                  <a:pt x="0" y="6"/>
                </a:moveTo>
                <a:cubicBezTo>
                  <a:pt x="13" y="0"/>
                  <a:pt x="22" y="9"/>
                  <a:pt x="22" y="9"/>
                </a:cubicBezTo>
                <a:cubicBezTo>
                  <a:pt x="18" y="15"/>
                  <a:pt x="23" y="26"/>
                  <a:pt x="23" y="26"/>
                </a:cubicBezTo>
                <a:cubicBezTo>
                  <a:pt x="23" y="24"/>
                  <a:pt x="24" y="23"/>
                  <a:pt x="24" y="23"/>
                </a:cubicBezTo>
                <a:cubicBezTo>
                  <a:pt x="24" y="21"/>
                  <a:pt x="26" y="19"/>
                  <a:pt x="26" y="19"/>
                </a:cubicBezTo>
                <a:cubicBezTo>
                  <a:pt x="27" y="21"/>
                  <a:pt x="27" y="23"/>
                  <a:pt x="27" y="23"/>
                </a:cubicBezTo>
                <a:cubicBezTo>
                  <a:pt x="28" y="23"/>
                  <a:pt x="29" y="24"/>
                  <a:pt x="29" y="24"/>
                </a:cubicBezTo>
                <a:cubicBezTo>
                  <a:pt x="31" y="22"/>
                  <a:pt x="33" y="22"/>
                  <a:pt x="33" y="22"/>
                </a:cubicBezTo>
                <a:cubicBezTo>
                  <a:pt x="32" y="23"/>
                  <a:pt x="32" y="24"/>
                  <a:pt x="32" y="25"/>
                </a:cubicBezTo>
                <a:cubicBezTo>
                  <a:pt x="36" y="24"/>
                  <a:pt x="43" y="23"/>
                  <a:pt x="50" y="28"/>
                </a:cubicBezTo>
                <a:cubicBezTo>
                  <a:pt x="50" y="28"/>
                  <a:pt x="44" y="27"/>
                  <a:pt x="43" y="30"/>
                </a:cubicBezTo>
                <a:cubicBezTo>
                  <a:pt x="43" y="30"/>
                  <a:pt x="36" y="27"/>
                  <a:pt x="34" y="31"/>
                </a:cubicBezTo>
                <a:cubicBezTo>
                  <a:pt x="34" y="31"/>
                  <a:pt x="32" y="29"/>
                  <a:pt x="29" y="28"/>
                </a:cubicBezTo>
                <a:cubicBezTo>
                  <a:pt x="28" y="30"/>
                  <a:pt x="27" y="30"/>
                  <a:pt x="27" y="30"/>
                </a:cubicBezTo>
                <a:cubicBezTo>
                  <a:pt x="21" y="29"/>
                  <a:pt x="18" y="37"/>
                  <a:pt x="18" y="37"/>
                </a:cubicBezTo>
                <a:cubicBezTo>
                  <a:pt x="16" y="30"/>
                  <a:pt x="20" y="26"/>
                  <a:pt x="20" y="26"/>
                </a:cubicBezTo>
                <a:cubicBezTo>
                  <a:pt x="20" y="22"/>
                  <a:pt x="14" y="23"/>
                  <a:pt x="14" y="23"/>
                </a:cubicBezTo>
                <a:cubicBezTo>
                  <a:pt x="15" y="16"/>
                  <a:pt x="8" y="14"/>
                  <a:pt x="8" y="14"/>
                </a:cubicBezTo>
                <a:cubicBezTo>
                  <a:pt x="10" y="8"/>
                  <a:pt x="0" y="6"/>
                  <a:pt x="0" y="6"/>
                </a:cubicBezTo>
                <a:close/>
              </a:path>
            </a:pathLst>
          </a:custGeom>
          <a:solidFill>
            <a:srgbClr val="000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3"/>
          <p:cNvSpPr>
            <a:spLocks noEditPoints="1"/>
          </p:cNvSpPr>
          <p:nvPr/>
        </p:nvSpPr>
        <p:spPr bwMode="auto">
          <a:xfrm rot="21207550">
            <a:off x="1178592" y="4709674"/>
            <a:ext cx="11522710" cy="4701763"/>
          </a:xfrm>
          <a:custGeom>
            <a:avLst/>
            <a:gdLst>
              <a:gd name="T0" fmla="*/ 2941 w 3056"/>
              <a:gd name="T1" fmla="*/ 887 h 1245"/>
              <a:gd name="T2" fmla="*/ 2876 w 3056"/>
              <a:gd name="T3" fmla="*/ 799 h 1245"/>
              <a:gd name="T4" fmla="*/ 2816 w 3056"/>
              <a:gd name="T5" fmla="*/ 743 h 1245"/>
              <a:gd name="T6" fmla="*/ 2736 w 3056"/>
              <a:gd name="T7" fmla="*/ 702 h 1245"/>
              <a:gd name="T8" fmla="*/ 2690 w 3056"/>
              <a:gd name="T9" fmla="*/ 652 h 1245"/>
              <a:gd name="T10" fmla="*/ 2604 w 3056"/>
              <a:gd name="T11" fmla="*/ 611 h 1245"/>
              <a:gd name="T12" fmla="*/ 2525 w 3056"/>
              <a:gd name="T13" fmla="*/ 530 h 1245"/>
              <a:gd name="T14" fmla="*/ 2483 w 3056"/>
              <a:gd name="T15" fmla="*/ 458 h 1245"/>
              <a:gd name="T16" fmla="*/ 2442 w 3056"/>
              <a:gd name="T17" fmla="*/ 385 h 1245"/>
              <a:gd name="T18" fmla="*/ 2369 w 3056"/>
              <a:gd name="T19" fmla="*/ 366 h 1245"/>
              <a:gd name="T20" fmla="*/ 2264 w 3056"/>
              <a:gd name="T21" fmla="*/ 347 h 1245"/>
              <a:gd name="T22" fmla="*/ 2163 w 3056"/>
              <a:gd name="T23" fmla="*/ 305 h 1245"/>
              <a:gd name="T24" fmla="*/ 2108 w 3056"/>
              <a:gd name="T25" fmla="*/ 257 h 1245"/>
              <a:gd name="T26" fmla="*/ 2048 w 3056"/>
              <a:gd name="T27" fmla="*/ 252 h 1245"/>
              <a:gd name="T28" fmla="*/ 1923 w 3056"/>
              <a:gd name="T29" fmla="*/ 239 h 1245"/>
              <a:gd name="T30" fmla="*/ 1829 w 3056"/>
              <a:gd name="T31" fmla="*/ 197 h 1245"/>
              <a:gd name="T32" fmla="*/ 1742 w 3056"/>
              <a:gd name="T33" fmla="*/ 116 h 1245"/>
              <a:gd name="T34" fmla="*/ 1652 w 3056"/>
              <a:gd name="T35" fmla="*/ 120 h 1245"/>
              <a:gd name="T36" fmla="*/ 1538 w 3056"/>
              <a:gd name="T37" fmla="*/ 168 h 1245"/>
              <a:gd name="T38" fmla="*/ 1447 w 3056"/>
              <a:gd name="T39" fmla="*/ 169 h 1245"/>
              <a:gd name="T40" fmla="*/ 1331 w 3056"/>
              <a:gd name="T41" fmla="*/ 93 h 1245"/>
              <a:gd name="T42" fmla="*/ 1190 w 3056"/>
              <a:gd name="T43" fmla="*/ 97 h 1245"/>
              <a:gd name="T44" fmla="*/ 1108 w 3056"/>
              <a:gd name="T45" fmla="*/ 119 h 1245"/>
              <a:gd name="T46" fmla="*/ 1018 w 3056"/>
              <a:gd name="T47" fmla="*/ 176 h 1245"/>
              <a:gd name="T48" fmla="*/ 951 w 3056"/>
              <a:gd name="T49" fmla="*/ 134 h 1245"/>
              <a:gd name="T50" fmla="*/ 908 w 3056"/>
              <a:gd name="T51" fmla="*/ 182 h 1245"/>
              <a:gd name="T52" fmla="*/ 819 w 3056"/>
              <a:gd name="T53" fmla="*/ 181 h 1245"/>
              <a:gd name="T54" fmla="*/ 722 w 3056"/>
              <a:gd name="T55" fmla="*/ 265 h 1245"/>
              <a:gd name="T56" fmla="*/ 604 w 3056"/>
              <a:gd name="T57" fmla="*/ 215 h 1245"/>
              <a:gd name="T58" fmla="*/ 530 w 3056"/>
              <a:gd name="T59" fmla="*/ 300 h 1245"/>
              <a:gd name="T60" fmla="*/ 474 w 3056"/>
              <a:gd name="T61" fmla="*/ 349 h 1245"/>
              <a:gd name="T62" fmla="*/ 366 w 3056"/>
              <a:gd name="T63" fmla="*/ 339 h 1245"/>
              <a:gd name="T64" fmla="*/ 334 w 3056"/>
              <a:gd name="T65" fmla="*/ 415 h 1245"/>
              <a:gd name="T66" fmla="*/ 176 w 3056"/>
              <a:gd name="T67" fmla="*/ 374 h 1245"/>
              <a:gd name="T68" fmla="*/ 222 w 3056"/>
              <a:gd name="T69" fmla="*/ 501 h 1245"/>
              <a:gd name="T70" fmla="*/ 141 w 3056"/>
              <a:gd name="T71" fmla="*/ 556 h 1245"/>
              <a:gd name="T72" fmla="*/ 53 w 3056"/>
              <a:gd name="T73" fmla="*/ 569 h 1245"/>
              <a:gd name="T74" fmla="*/ 56 w 3056"/>
              <a:gd name="T75" fmla="*/ 642 h 1245"/>
              <a:gd name="T76" fmla="*/ 373 w 3056"/>
              <a:gd name="T77" fmla="*/ 340 h 1245"/>
              <a:gd name="T78" fmla="*/ 143 w 3056"/>
              <a:gd name="T79" fmla="*/ 586 h 1245"/>
              <a:gd name="T80" fmla="*/ 281 w 3056"/>
              <a:gd name="T81" fmla="*/ 495 h 1245"/>
              <a:gd name="T82" fmla="*/ 353 w 3056"/>
              <a:gd name="T83" fmla="*/ 393 h 1245"/>
              <a:gd name="T84" fmla="*/ 400 w 3056"/>
              <a:gd name="T85" fmla="*/ 400 h 1245"/>
              <a:gd name="T86" fmla="*/ 535 w 3056"/>
              <a:gd name="T87" fmla="*/ 299 h 1245"/>
              <a:gd name="T88" fmla="*/ 529 w 3056"/>
              <a:gd name="T89" fmla="*/ 321 h 1245"/>
              <a:gd name="T90" fmla="*/ 678 w 3056"/>
              <a:gd name="T91" fmla="*/ 289 h 1245"/>
              <a:gd name="T92" fmla="*/ 774 w 3056"/>
              <a:gd name="T93" fmla="*/ 276 h 1245"/>
              <a:gd name="T94" fmla="*/ 834 w 3056"/>
              <a:gd name="T95" fmla="*/ 212 h 1245"/>
              <a:gd name="T96" fmla="*/ 970 w 3056"/>
              <a:gd name="T97" fmla="*/ 171 h 1245"/>
              <a:gd name="T98" fmla="*/ 1394 w 3056"/>
              <a:gd name="T99" fmla="*/ 164 h 1245"/>
              <a:gd name="T100" fmla="*/ 1562 w 3056"/>
              <a:gd name="T101" fmla="*/ 178 h 1245"/>
              <a:gd name="T102" fmla="*/ 1647 w 3056"/>
              <a:gd name="T103" fmla="*/ 183 h 1245"/>
              <a:gd name="T104" fmla="*/ 1744 w 3056"/>
              <a:gd name="T105" fmla="*/ 235 h 1245"/>
              <a:gd name="T106" fmla="*/ 1934 w 3056"/>
              <a:gd name="T107" fmla="*/ 287 h 1245"/>
              <a:gd name="T108" fmla="*/ 2151 w 3056"/>
              <a:gd name="T109" fmla="*/ 315 h 1245"/>
              <a:gd name="T110" fmla="*/ 2340 w 3056"/>
              <a:gd name="T111" fmla="*/ 410 h 1245"/>
              <a:gd name="T112" fmla="*/ 2480 w 3056"/>
              <a:gd name="T113" fmla="*/ 579 h 1245"/>
              <a:gd name="T114" fmla="*/ 2579 w 3056"/>
              <a:gd name="T115" fmla="*/ 636 h 1245"/>
              <a:gd name="T116" fmla="*/ 2686 w 3056"/>
              <a:gd name="T117" fmla="*/ 700 h 1245"/>
              <a:gd name="T118" fmla="*/ 2758 w 3056"/>
              <a:gd name="T119" fmla="*/ 762 h 1245"/>
              <a:gd name="T120" fmla="*/ 2822 w 3056"/>
              <a:gd name="T121" fmla="*/ 806 h 1245"/>
              <a:gd name="T122" fmla="*/ 2889 w 3056"/>
              <a:gd name="T123" fmla="*/ 922 h 1245"/>
              <a:gd name="T124" fmla="*/ 2963 w 3056"/>
              <a:gd name="T125" fmla="*/ 924 h 1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56" h="1245">
                <a:moveTo>
                  <a:pt x="3038" y="984"/>
                </a:moveTo>
                <a:cubicBezTo>
                  <a:pt x="3034" y="987"/>
                  <a:pt x="3029" y="989"/>
                  <a:pt x="3024" y="991"/>
                </a:cubicBezTo>
                <a:cubicBezTo>
                  <a:pt x="3028" y="974"/>
                  <a:pt x="3035" y="956"/>
                  <a:pt x="3044" y="940"/>
                </a:cubicBezTo>
                <a:cubicBezTo>
                  <a:pt x="3046" y="923"/>
                  <a:pt x="3046" y="923"/>
                  <a:pt x="3046" y="923"/>
                </a:cubicBezTo>
                <a:cubicBezTo>
                  <a:pt x="3040" y="927"/>
                  <a:pt x="3033" y="932"/>
                  <a:pt x="3027" y="938"/>
                </a:cubicBezTo>
                <a:cubicBezTo>
                  <a:pt x="3016" y="943"/>
                  <a:pt x="3006" y="950"/>
                  <a:pt x="2996" y="957"/>
                </a:cubicBezTo>
                <a:cubicBezTo>
                  <a:pt x="2996" y="953"/>
                  <a:pt x="2996" y="950"/>
                  <a:pt x="2995" y="947"/>
                </a:cubicBezTo>
                <a:cubicBezTo>
                  <a:pt x="3005" y="934"/>
                  <a:pt x="3013" y="920"/>
                  <a:pt x="3019" y="904"/>
                </a:cubicBezTo>
                <a:cubicBezTo>
                  <a:pt x="3027" y="880"/>
                  <a:pt x="3038" y="864"/>
                  <a:pt x="3056" y="851"/>
                </a:cubicBezTo>
                <a:cubicBezTo>
                  <a:pt x="3056" y="847"/>
                  <a:pt x="3056" y="847"/>
                  <a:pt x="3056" y="847"/>
                </a:cubicBezTo>
                <a:cubicBezTo>
                  <a:pt x="3027" y="864"/>
                  <a:pt x="3009" y="894"/>
                  <a:pt x="2988" y="920"/>
                </a:cubicBezTo>
                <a:cubicBezTo>
                  <a:pt x="2985" y="915"/>
                  <a:pt x="2982" y="910"/>
                  <a:pt x="2978" y="905"/>
                </a:cubicBezTo>
                <a:cubicBezTo>
                  <a:pt x="2987" y="889"/>
                  <a:pt x="2991" y="873"/>
                  <a:pt x="2982" y="856"/>
                </a:cubicBezTo>
                <a:cubicBezTo>
                  <a:pt x="2981" y="883"/>
                  <a:pt x="2966" y="904"/>
                  <a:pt x="2944" y="916"/>
                </a:cubicBezTo>
                <a:cubicBezTo>
                  <a:pt x="2944" y="906"/>
                  <a:pt x="2944" y="897"/>
                  <a:pt x="2941" y="887"/>
                </a:cubicBezTo>
                <a:cubicBezTo>
                  <a:pt x="2941" y="887"/>
                  <a:pt x="2942" y="887"/>
                  <a:pt x="2942" y="887"/>
                </a:cubicBezTo>
                <a:cubicBezTo>
                  <a:pt x="2942" y="887"/>
                  <a:pt x="2941" y="887"/>
                  <a:pt x="2941" y="887"/>
                </a:cubicBezTo>
                <a:cubicBezTo>
                  <a:pt x="2939" y="879"/>
                  <a:pt x="2934" y="871"/>
                  <a:pt x="2926" y="862"/>
                </a:cubicBezTo>
                <a:cubicBezTo>
                  <a:pt x="2926" y="857"/>
                  <a:pt x="2924" y="852"/>
                  <a:pt x="2920" y="846"/>
                </a:cubicBezTo>
                <a:cubicBezTo>
                  <a:pt x="2925" y="871"/>
                  <a:pt x="2900" y="890"/>
                  <a:pt x="2876" y="901"/>
                </a:cubicBezTo>
                <a:cubicBezTo>
                  <a:pt x="2880" y="881"/>
                  <a:pt x="2888" y="862"/>
                  <a:pt x="2898" y="845"/>
                </a:cubicBezTo>
                <a:cubicBezTo>
                  <a:pt x="2916" y="835"/>
                  <a:pt x="2936" y="828"/>
                  <a:pt x="2957" y="821"/>
                </a:cubicBezTo>
                <a:cubicBezTo>
                  <a:pt x="2939" y="824"/>
                  <a:pt x="2923" y="829"/>
                  <a:pt x="2908" y="834"/>
                </a:cubicBezTo>
                <a:cubicBezTo>
                  <a:pt x="2926" y="813"/>
                  <a:pt x="2939" y="790"/>
                  <a:pt x="2926" y="766"/>
                </a:cubicBezTo>
                <a:cubicBezTo>
                  <a:pt x="2925" y="803"/>
                  <a:pt x="2898" y="828"/>
                  <a:pt x="2860" y="835"/>
                </a:cubicBezTo>
                <a:cubicBezTo>
                  <a:pt x="2862" y="832"/>
                  <a:pt x="2864" y="829"/>
                  <a:pt x="2865" y="825"/>
                </a:cubicBezTo>
                <a:cubicBezTo>
                  <a:pt x="2871" y="820"/>
                  <a:pt x="2879" y="815"/>
                  <a:pt x="2888" y="813"/>
                </a:cubicBezTo>
                <a:cubicBezTo>
                  <a:pt x="2882" y="813"/>
                  <a:pt x="2876" y="814"/>
                  <a:pt x="2870" y="815"/>
                </a:cubicBezTo>
                <a:cubicBezTo>
                  <a:pt x="2870" y="814"/>
                  <a:pt x="2870" y="814"/>
                  <a:pt x="2870" y="813"/>
                </a:cubicBezTo>
                <a:cubicBezTo>
                  <a:pt x="2872" y="808"/>
                  <a:pt x="2874" y="804"/>
                  <a:pt x="2876" y="799"/>
                </a:cubicBezTo>
                <a:cubicBezTo>
                  <a:pt x="2879" y="798"/>
                  <a:pt x="2883" y="798"/>
                  <a:pt x="2886" y="797"/>
                </a:cubicBezTo>
                <a:cubicBezTo>
                  <a:pt x="2883" y="797"/>
                  <a:pt x="2880" y="797"/>
                  <a:pt x="2877" y="797"/>
                </a:cubicBezTo>
                <a:cubicBezTo>
                  <a:pt x="2889" y="773"/>
                  <a:pt x="2905" y="759"/>
                  <a:pt x="2934" y="745"/>
                </a:cubicBezTo>
                <a:cubicBezTo>
                  <a:pt x="2902" y="753"/>
                  <a:pt x="2882" y="775"/>
                  <a:pt x="2863" y="799"/>
                </a:cubicBezTo>
                <a:cubicBezTo>
                  <a:pt x="2863" y="799"/>
                  <a:pt x="2862" y="799"/>
                  <a:pt x="2861" y="799"/>
                </a:cubicBezTo>
                <a:cubicBezTo>
                  <a:pt x="2871" y="786"/>
                  <a:pt x="2875" y="772"/>
                  <a:pt x="2865" y="757"/>
                </a:cubicBezTo>
                <a:cubicBezTo>
                  <a:pt x="2869" y="780"/>
                  <a:pt x="2847" y="798"/>
                  <a:pt x="2825" y="809"/>
                </a:cubicBezTo>
                <a:cubicBezTo>
                  <a:pt x="2824" y="808"/>
                  <a:pt x="2823" y="807"/>
                  <a:pt x="2822" y="806"/>
                </a:cubicBezTo>
                <a:cubicBezTo>
                  <a:pt x="2826" y="788"/>
                  <a:pt x="2833" y="771"/>
                  <a:pt x="2843" y="755"/>
                </a:cubicBezTo>
                <a:cubicBezTo>
                  <a:pt x="2860" y="746"/>
                  <a:pt x="2880" y="738"/>
                  <a:pt x="2901" y="731"/>
                </a:cubicBezTo>
                <a:cubicBezTo>
                  <a:pt x="2882" y="735"/>
                  <a:pt x="2865" y="739"/>
                  <a:pt x="2849" y="746"/>
                </a:cubicBezTo>
                <a:cubicBezTo>
                  <a:pt x="2851" y="743"/>
                  <a:pt x="2853" y="740"/>
                  <a:pt x="2855" y="737"/>
                </a:cubicBezTo>
                <a:cubicBezTo>
                  <a:pt x="2845" y="740"/>
                  <a:pt x="2834" y="748"/>
                  <a:pt x="2824" y="757"/>
                </a:cubicBezTo>
                <a:cubicBezTo>
                  <a:pt x="2823" y="758"/>
                  <a:pt x="2822" y="758"/>
                  <a:pt x="2821" y="759"/>
                </a:cubicBezTo>
                <a:cubicBezTo>
                  <a:pt x="2820" y="753"/>
                  <a:pt x="2819" y="748"/>
                  <a:pt x="2816" y="743"/>
                </a:cubicBezTo>
                <a:cubicBezTo>
                  <a:pt x="2816" y="750"/>
                  <a:pt x="2814" y="757"/>
                  <a:pt x="2812" y="764"/>
                </a:cubicBezTo>
                <a:cubicBezTo>
                  <a:pt x="2805" y="768"/>
                  <a:pt x="2799" y="772"/>
                  <a:pt x="2792" y="776"/>
                </a:cubicBezTo>
                <a:cubicBezTo>
                  <a:pt x="2792" y="773"/>
                  <a:pt x="2792" y="770"/>
                  <a:pt x="2791" y="767"/>
                </a:cubicBezTo>
                <a:cubicBezTo>
                  <a:pt x="2801" y="754"/>
                  <a:pt x="2809" y="740"/>
                  <a:pt x="2815" y="723"/>
                </a:cubicBezTo>
                <a:cubicBezTo>
                  <a:pt x="2827" y="690"/>
                  <a:pt x="2844" y="672"/>
                  <a:pt x="2879" y="655"/>
                </a:cubicBezTo>
                <a:cubicBezTo>
                  <a:pt x="2835" y="667"/>
                  <a:pt x="2813" y="704"/>
                  <a:pt x="2787" y="736"/>
                </a:cubicBezTo>
                <a:cubicBezTo>
                  <a:pt x="2786" y="734"/>
                  <a:pt x="2785" y="731"/>
                  <a:pt x="2784" y="729"/>
                </a:cubicBezTo>
                <a:cubicBezTo>
                  <a:pt x="2784" y="732"/>
                  <a:pt x="2783" y="735"/>
                  <a:pt x="2783" y="738"/>
                </a:cubicBezTo>
                <a:cubicBezTo>
                  <a:pt x="2779" y="731"/>
                  <a:pt x="2774" y="724"/>
                  <a:pt x="2766" y="716"/>
                </a:cubicBezTo>
                <a:cubicBezTo>
                  <a:pt x="2774" y="713"/>
                  <a:pt x="2782" y="710"/>
                  <a:pt x="2791" y="708"/>
                </a:cubicBezTo>
                <a:cubicBezTo>
                  <a:pt x="2772" y="711"/>
                  <a:pt x="2755" y="715"/>
                  <a:pt x="2740" y="721"/>
                </a:cubicBezTo>
                <a:cubicBezTo>
                  <a:pt x="2740" y="721"/>
                  <a:pt x="2740" y="720"/>
                  <a:pt x="2740" y="720"/>
                </a:cubicBezTo>
                <a:cubicBezTo>
                  <a:pt x="2742" y="718"/>
                  <a:pt x="2743" y="716"/>
                  <a:pt x="2745" y="714"/>
                </a:cubicBezTo>
                <a:cubicBezTo>
                  <a:pt x="2743" y="714"/>
                  <a:pt x="2741" y="715"/>
                  <a:pt x="2740" y="715"/>
                </a:cubicBezTo>
                <a:cubicBezTo>
                  <a:pt x="2739" y="711"/>
                  <a:pt x="2738" y="707"/>
                  <a:pt x="2736" y="702"/>
                </a:cubicBezTo>
                <a:cubicBezTo>
                  <a:pt x="2743" y="699"/>
                  <a:pt x="2751" y="697"/>
                  <a:pt x="2759" y="694"/>
                </a:cubicBezTo>
                <a:cubicBezTo>
                  <a:pt x="2750" y="696"/>
                  <a:pt x="2742" y="697"/>
                  <a:pt x="2735" y="699"/>
                </a:cubicBezTo>
                <a:cubicBezTo>
                  <a:pt x="2734" y="699"/>
                  <a:pt x="2734" y="699"/>
                  <a:pt x="2734" y="698"/>
                </a:cubicBezTo>
                <a:cubicBezTo>
                  <a:pt x="2748" y="681"/>
                  <a:pt x="2757" y="661"/>
                  <a:pt x="2749" y="642"/>
                </a:cubicBezTo>
                <a:cubicBezTo>
                  <a:pt x="2755" y="638"/>
                  <a:pt x="2761" y="635"/>
                  <a:pt x="2768" y="631"/>
                </a:cubicBezTo>
                <a:cubicBezTo>
                  <a:pt x="2761" y="633"/>
                  <a:pt x="2754" y="636"/>
                  <a:pt x="2748" y="639"/>
                </a:cubicBezTo>
                <a:cubicBezTo>
                  <a:pt x="2748" y="638"/>
                  <a:pt x="2747" y="638"/>
                  <a:pt x="2747" y="637"/>
                </a:cubicBezTo>
                <a:cubicBezTo>
                  <a:pt x="2747" y="638"/>
                  <a:pt x="2747" y="639"/>
                  <a:pt x="2747" y="640"/>
                </a:cubicBezTo>
                <a:cubicBezTo>
                  <a:pt x="2727" y="651"/>
                  <a:pt x="2712" y="667"/>
                  <a:pt x="2698" y="685"/>
                </a:cubicBezTo>
                <a:cubicBezTo>
                  <a:pt x="2695" y="685"/>
                  <a:pt x="2692" y="685"/>
                  <a:pt x="2689" y="686"/>
                </a:cubicBezTo>
                <a:cubicBezTo>
                  <a:pt x="2689" y="682"/>
                  <a:pt x="2689" y="677"/>
                  <a:pt x="2688" y="673"/>
                </a:cubicBezTo>
                <a:cubicBezTo>
                  <a:pt x="2694" y="671"/>
                  <a:pt x="2701" y="669"/>
                  <a:pt x="2707" y="668"/>
                </a:cubicBezTo>
                <a:cubicBezTo>
                  <a:pt x="2700" y="668"/>
                  <a:pt x="2693" y="668"/>
                  <a:pt x="2686" y="669"/>
                </a:cubicBezTo>
                <a:cubicBezTo>
                  <a:pt x="2686" y="668"/>
                  <a:pt x="2685" y="666"/>
                  <a:pt x="2685" y="665"/>
                </a:cubicBezTo>
                <a:cubicBezTo>
                  <a:pt x="2688" y="661"/>
                  <a:pt x="2689" y="656"/>
                  <a:pt x="2690" y="652"/>
                </a:cubicBezTo>
                <a:cubicBezTo>
                  <a:pt x="2701" y="638"/>
                  <a:pt x="2715" y="628"/>
                  <a:pt x="2736" y="618"/>
                </a:cubicBezTo>
                <a:cubicBezTo>
                  <a:pt x="2718" y="623"/>
                  <a:pt x="2704" y="632"/>
                  <a:pt x="2691" y="644"/>
                </a:cubicBezTo>
                <a:cubicBezTo>
                  <a:pt x="2691" y="638"/>
                  <a:pt x="2689" y="633"/>
                  <a:pt x="2685" y="628"/>
                </a:cubicBezTo>
                <a:cubicBezTo>
                  <a:pt x="2690" y="652"/>
                  <a:pt x="2665" y="671"/>
                  <a:pt x="2641" y="682"/>
                </a:cubicBezTo>
                <a:cubicBezTo>
                  <a:pt x="2645" y="662"/>
                  <a:pt x="2653" y="643"/>
                  <a:pt x="2663" y="626"/>
                </a:cubicBezTo>
                <a:cubicBezTo>
                  <a:pt x="2681" y="617"/>
                  <a:pt x="2701" y="609"/>
                  <a:pt x="2722" y="602"/>
                </a:cubicBezTo>
                <a:cubicBezTo>
                  <a:pt x="2702" y="605"/>
                  <a:pt x="2685" y="610"/>
                  <a:pt x="2670" y="616"/>
                </a:cubicBezTo>
                <a:cubicBezTo>
                  <a:pt x="2672" y="614"/>
                  <a:pt x="2674" y="611"/>
                  <a:pt x="2676" y="608"/>
                </a:cubicBezTo>
                <a:cubicBezTo>
                  <a:pt x="2665" y="611"/>
                  <a:pt x="2654" y="619"/>
                  <a:pt x="2644" y="628"/>
                </a:cubicBezTo>
                <a:cubicBezTo>
                  <a:pt x="2641" y="630"/>
                  <a:pt x="2637" y="632"/>
                  <a:pt x="2634" y="634"/>
                </a:cubicBezTo>
                <a:cubicBezTo>
                  <a:pt x="2626" y="636"/>
                  <a:pt x="2619" y="638"/>
                  <a:pt x="2612" y="641"/>
                </a:cubicBezTo>
                <a:cubicBezTo>
                  <a:pt x="2612" y="640"/>
                  <a:pt x="2612" y="639"/>
                  <a:pt x="2612" y="638"/>
                </a:cubicBezTo>
                <a:cubicBezTo>
                  <a:pt x="2621" y="625"/>
                  <a:pt x="2629" y="611"/>
                  <a:pt x="2635" y="594"/>
                </a:cubicBezTo>
                <a:cubicBezTo>
                  <a:pt x="2647" y="561"/>
                  <a:pt x="2664" y="543"/>
                  <a:pt x="2699" y="526"/>
                </a:cubicBezTo>
                <a:cubicBezTo>
                  <a:pt x="2654" y="538"/>
                  <a:pt x="2632" y="578"/>
                  <a:pt x="2604" y="611"/>
                </a:cubicBezTo>
                <a:cubicBezTo>
                  <a:pt x="2601" y="604"/>
                  <a:pt x="2595" y="597"/>
                  <a:pt x="2588" y="589"/>
                </a:cubicBezTo>
                <a:cubicBezTo>
                  <a:pt x="2599" y="574"/>
                  <a:pt x="2614" y="563"/>
                  <a:pt x="2636" y="552"/>
                </a:cubicBezTo>
                <a:cubicBezTo>
                  <a:pt x="2602" y="561"/>
                  <a:pt x="2581" y="587"/>
                  <a:pt x="2560" y="612"/>
                </a:cubicBezTo>
                <a:cubicBezTo>
                  <a:pt x="2560" y="611"/>
                  <a:pt x="2560" y="610"/>
                  <a:pt x="2561" y="609"/>
                </a:cubicBezTo>
                <a:cubicBezTo>
                  <a:pt x="2582" y="587"/>
                  <a:pt x="2598" y="561"/>
                  <a:pt x="2584" y="535"/>
                </a:cubicBezTo>
                <a:cubicBezTo>
                  <a:pt x="2584" y="556"/>
                  <a:pt x="2575" y="574"/>
                  <a:pt x="2560" y="586"/>
                </a:cubicBezTo>
                <a:cubicBezTo>
                  <a:pt x="2558" y="576"/>
                  <a:pt x="2554" y="565"/>
                  <a:pt x="2542" y="552"/>
                </a:cubicBezTo>
                <a:cubicBezTo>
                  <a:pt x="2550" y="563"/>
                  <a:pt x="2550" y="574"/>
                  <a:pt x="2546" y="583"/>
                </a:cubicBezTo>
                <a:cubicBezTo>
                  <a:pt x="2527" y="583"/>
                  <a:pt x="2506" y="587"/>
                  <a:pt x="2494" y="600"/>
                </a:cubicBezTo>
                <a:cubicBezTo>
                  <a:pt x="2493" y="599"/>
                  <a:pt x="2493" y="598"/>
                  <a:pt x="2493" y="598"/>
                </a:cubicBezTo>
                <a:cubicBezTo>
                  <a:pt x="2494" y="594"/>
                  <a:pt x="2496" y="591"/>
                  <a:pt x="2499" y="588"/>
                </a:cubicBezTo>
                <a:cubicBezTo>
                  <a:pt x="2502" y="585"/>
                  <a:pt x="2505" y="583"/>
                  <a:pt x="2508" y="580"/>
                </a:cubicBezTo>
                <a:cubicBezTo>
                  <a:pt x="2519" y="573"/>
                  <a:pt x="2533" y="568"/>
                  <a:pt x="2544" y="566"/>
                </a:cubicBezTo>
                <a:cubicBezTo>
                  <a:pt x="2535" y="566"/>
                  <a:pt x="2527" y="567"/>
                  <a:pt x="2519" y="568"/>
                </a:cubicBezTo>
                <a:cubicBezTo>
                  <a:pt x="2528" y="557"/>
                  <a:pt x="2532" y="544"/>
                  <a:pt x="2525" y="530"/>
                </a:cubicBezTo>
                <a:cubicBezTo>
                  <a:pt x="2531" y="522"/>
                  <a:pt x="2537" y="515"/>
                  <a:pt x="2541" y="507"/>
                </a:cubicBezTo>
                <a:cubicBezTo>
                  <a:pt x="2547" y="505"/>
                  <a:pt x="2553" y="502"/>
                  <a:pt x="2559" y="500"/>
                </a:cubicBezTo>
                <a:cubicBezTo>
                  <a:pt x="2553" y="502"/>
                  <a:pt x="2548" y="503"/>
                  <a:pt x="2542" y="504"/>
                </a:cubicBezTo>
                <a:cubicBezTo>
                  <a:pt x="2548" y="491"/>
                  <a:pt x="2549" y="477"/>
                  <a:pt x="2542" y="463"/>
                </a:cubicBezTo>
                <a:cubicBezTo>
                  <a:pt x="2542" y="482"/>
                  <a:pt x="2535" y="497"/>
                  <a:pt x="2523" y="509"/>
                </a:cubicBezTo>
                <a:cubicBezTo>
                  <a:pt x="2517" y="511"/>
                  <a:pt x="2512" y="513"/>
                  <a:pt x="2507" y="515"/>
                </a:cubicBezTo>
                <a:cubicBezTo>
                  <a:pt x="2509" y="512"/>
                  <a:pt x="2511" y="509"/>
                  <a:pt x="2513" y="507"/>
                </a:cubicBezTo>
                <a:cubicBezTo>
                  <a:pt x="2510" y="508"/>
                  <a:pt x="2507" y="509"/>
                  <a:pt x="2504" y="510"/>
                </a:cubicBezTo>
                <a:cubicBezTo>
                  <a:pt x="2488" y="511"/>
                  <a:pt x="2472" y="513"/>
                  <a:pt x="2459" y="521"/>
                </a:cubicBezTo>
                <a:cubicBezTo>
                  <a:pt x="2462" y="517"/>
                  <a:pt x="2464" y="512"/>
                  <a:pt x="2466" y="508"/>
                </a:cubicBezTo>
                <a:cubicBezTo>
                  <a:pt x="2477" y="501"/>
                  <a:pt x="2490" y="496"/>
                  <a:pt x="2502" y="494"/>
                </a:cubicBezTo>
                <a:cubicBezTo>
                  <a:pt x="2493" y="494"/>
                  <a:pt x="2485" y="495"/>
                  <a:pt x="2477" y="496"/>
                </a:cubicBezTo>
                <a:cubicBezTo>
                  <a:pt x="2484" y="487"/>
                  <a:pt x="2488" y="477"/>
                  <a:pt x="2486" y="466"/>
                </a:cubicBezTo>
                <a:cubicBezTo>
                  <a:pt x="2497" y="448"/>
                  <a:pt x="2512" y="436"/>
                  <a:pt x="2537" y="424"/>
                </a:cubicBezTo>
                <a:cubicBezTo>
                  <a:pt x="2514" y="430"/>
                  <a:pt x="2497" y="443"/>
                  <a:pt x="2483" y="458"/>
                </a:cubicBezTo>
                <a:cubicBezTo>
                  <a:pt x="2482" y="457"/>
                  <a:pt x="2481" y="455"/>
                  <a:pt x="2480" y="454"/>
                </a:cubicBezTo>
                <a:cubicBezTo>
                  <a:pt x="2481" y="456"/>
                  <a:pt x="2481" y="458"/>
                  <a:pt x="2481" y="460"/>
                </a:cubicBezTo>
                <a:cubicBezTo>
                  <a:pt x="2469" y="474"/>
                  <a:pt x="2458" y="489"/>
                  <a:pt x="2447" y="503"/>
                </a:cubicBezTo>
                <a:cubicBezTo>
                  <a:pt x="2444" y="504"/>
                  <a:pt x="2442" y="505"/>
                  <a:pt x="2440" y="506"/>
                </a:cubicBezTo>
                <a:cubicBezTo>
                  <a:pt x="2439" y="505"/>
                  <a:pt x="2439" y="503"/>
                  <a:pt x="2438" y="502"/>
                </a:cubicBezTo>
                <a:cubicBezTo>
                  <a:pt x="2442" y="485"/>
                  <a:pt x="2449" y="468"/>
                  <a:pt x="2459" y="452"/>
                </a:cubicBezTo>
                <a:cubicBezTo>
                  <a:pt x="2476" y="443"/>
                  <a:pt x="2496" y="435"/>
                  <a:pt x="2517" y="428"/>
                </a:cubicBezTo>
                <a:cubicBezTo>
                  <a:pt x="2498" y="432"/>
                  <a:pt x="2481" y="437"/>
                  <a:pt x="2465" y="443"/>
                </a:cubicBezTo>
                <a:cubicBezTo>
                  <a:pt x="2467" y="440"/>
                  <a:pt x="2469" y="437"/>
                  <a:pt x="2471" y="435"/>
                </a:cubicBezTo>
                <a:cubicBezTo>
                  <a:pt x="2460" y="437"/>
                  <a:pt x="2449" y="445"/>
                  <a:pt x="2439" y="454"/>
                </a:cubicBezTo>
                <a:cubicBezTo>
                  <a:pt x="2428" y="460"/>
                  <a:pt x="2418" y="466"/>
                  <a:pt x="2408" y="473"/>
                </a:cubicBezTo>
                <a:cubicBezTo>
                  <a:pt x="2408" y="472"/>
                  <a:pt x="2408" y="470"/>
                  <a:pt x="2408" y="469"/>
                </a:cubicBezTo>
                <a:cubicBezTo>
                  <a:pt x="2423" y="447"/>
                  <a:pt x="2441" y="420"/>
                  <a:pt x="2442" y="396"/>
                </a:cubicBezTo>
                <a:cubicBezTo>
                  <a:pt x="2454" y="377"/>
                  <a:pt x="2469" y="364"/>
                  <a:pt x="2494" y="352"/>
                </a:cubicBezTo>
                <a:cubicBezTo>
                  <a:pt x="2472" y="358"/>
                  <a:pt x="2456" y="370"/>
                  <a:pt x="2442" y="385"/>
                </a:cubicBezTo>
                <a:cubicBezTo>
                  <a:pt x="2440" y="377"/>
                  <a:pt x="2437" y="370"/>
                  <a:pt x="2431" y="363"/>
                </a:cubicBezTo>
                <a:cubicBezTo>
                  <a:pt x="2434" y="375"/>
                  <a:pt x="2433" y="388"/>
                  <a:pt x="2430" y="399"/>
                </a:cubicBezTo>
                <a:cubicBezTo>
                  <a:pt x="2420" y="411"/>
                  <a:pt x="2411" y="423"/>
                  <a:pt x="2401" y="435"/>
                </a:cubicBezTo>
                <a:cubicBezTo>
                  <a:pt x="2400" y="436"/>
                  <a:pt x="2400" y="436"/>
                  <a:pt x="2399" y="436"/>
                </a:cubicBezTo>
                <a:cubicBezTo>
                  <a:pt x="2397" y="433"/>
                  <a:pt x="2395" y="429"/>
                  <a:pt x="2393" y="426"/>
                </a:cubicBezTo>
                <a:cubicBezTo>
                  <a:pt x="2396" y="422"/>
                  <a:pt x="2401" y="419"/>
                  <a:pt x="2406" y="417"/>
                </a:cubicBezTo>
                <a:cubicBezTo>
                  <a:pt x="2400" y="418"/>
                  <a:pt x="2395" y="419"/>
                  <a:pt x="2389" y="421"/>
                </a:cubicBezTo>
                <a:cubicBezTo>
                  <a:pt x="2387" y="418"/>
                  <a:pt x="2384" y="415"/>
                  <a:pt x="2381" y="412"/>
                </a:cubicBezTo>
                <a:cubicBezTo>
                  <a:pt x="2384" y="415"/>
                  <a:pt x="2386" y="418"/>
                  <a:pt x="2388" y="422"/>
                </a:cubicBezTo>
                <a:cubicBezTo>
                  <a:pt x="2375" y="427"/>
                  <a:pt x="2364" y="434"/>
                  <a:pt x="2358" y="446"/>
                </a:cubicBezTo>
                <a:cubicBezTo>
                  <a:pt x="2358" y="441"/>
                  <a:pt x="2359" y="436"/>
                  <a:pt x="2362" y="431"/>
                </a:cubicBezTo>
                <a:cubicBezTo>
                  <a:pt x="2364" y="428"/>
                  <a:pt x="2367" y="425"/>
                  <a:pt x="2369" y="422"/>
                </a:cubicBezTo>
                <a:cubicBezTo>
                  <a:pt x="2377" y="413"/>
                  <a:pt x="2389" y="405"/>
                  <a:pt x="2400" y="401"/>
                </a:cubicBezTo>
                <a:cubicBezTo>
                  <a:pt x="2391" y="402"/>
                  <a:pt x="2383" y="405"/>
                  <a:pt x="2376" y="408"/>
                </a:cubicBezTo>
                <a:cubicBezTo>
                  <a:pt x="2382" y="394"/>
                  <a:pt x="2383" y="379"/>
                  <a:pt x="2369" y="366"/>
                </a:cubicBezTo>
                <a:cubicBezTo>
                  <a:pt x="2377" y="383"/>
                  <a:pt x="2369" y="400"/>
                  <a:pt x="2356" y="414"/>
                </a:cubicBezTo>
                <a:cubicBezTo>
                  <a:pt x="2354" y="405"/>
                  <a:pt x="2351" y="396"/>
                  <a:pt x="2343" y="385"/>
                </a:cubicBezTo>
                <a:cubicBezTo>
                  <a:pt x="2344" y="380"/>
                  <a:pt x="2346" y="374"/>
                  <a:pt x="2347" y="369"/>
                </a:cubicBezTo>
                <a:cubicBezTo>
                  <a:pt x="2362" y="356"/>
                  <a:pt x="2379" y="344"/>
                  <a:pt x="2398" y="333"/>
                </a:cubicBezTo>
                <a:cubicBezTo>
                  <a:pt x="2380" y="341"/>
                  <a:pt x="2365" y="349"/>
                  <a:pt x="2351" y="358"/>
                </a:cubicBezTo>
                <a:cubicBezTo>
                  <a:pt x="2352" y="355"/>
                  <a:pt x="2354" y="352"/>
                  <a:pt x="2355" y="349"/>
                </a:cubicBezTo>
                <a:cubicBezTo>
                  <a:pt x="2345" y="354"/>
                  <a:pt x="2336" y="363"/>
                  <a:pt x="2329" y="375"/>
                </a:cubicBezTo>
                <a:cubicBezTo>
                  <a:pt x="2320" y="382"/>
                  <a:pt x="2312" y="391"/>
                  <a:pt x="2303" y="400"/>
                </a:cubicBezTo>
                <a:cubicBezTo>
                  <a:pt x="2303" y="396"/>
                  <a:pt x="2302" y="393"/>
                  <a:pt x="2301" y="390"/>
                </a:cubicBezTo>
                <a:cubicBezTo>
                  <a:pt x="2307" y="376"/>
                  <a:pt x="2310" y="361"/>
                  <a:pt x="2312" y="343"/>
                </a:cubicBezTo>
                <a:cubicBezTo>
                  <a:pt x="2315" y="308"/>
                  <a:pt x="2327" y="287"/>
                  <a:pt x="2356" y="263"/>
                </a:cubicBezTo>
                <a:cubicBezTo>
                  <a:pt x="2315" y="284"/>
                  <a:pt x="2304" y="328"/>
                  <a:pt x="2286" y="366"/>
                </a:cubicBezTo>
                <a:cubicBezTo>
                  <a:pt x="2283" y="362"/>
                  <a:pt x="2279" y="358"/>
                  <a:pt x="2274" y="354"/>
                </a:cubicBezTo>
                <a:cubicBezTo>
                  <a:pt x="2273" y="344"/>
                  <a:pt x="2270" y="335"/>
                  <a:pt x="2263" y="327"/>
                </a:cubicBezTo>
                <a:cubicBezTo>
                  <a:pt x="2264" y="334"/>
                  <a:pt x="2265" y="340"/>
                  <a:pt x="2264" y="347"/>
                </a:cubicBezTo>
                <a:cubicBezTo>
                  <a:pt x="2263" y="346"/>
                  <a:pt x="2263" y="345"/>
                  <a:pt x="2262" y="345"/>
                </a:cubicBezTo>
                <a:cubicBezTo>
                  <a:pt x="2263" y="345"/>
                  <a:pt x="2263" y="346"/>
                  <a:pt x="2264" y="347"/>
                </a:cubicBezTo>
                <a:cubicBezTo>
                  <a:pt x="2263" y="362"/>
                  <a:pt x="2257" y="376"/>
                  <a:pt x="2247" y="387"/>
                </a:cubicBezTo>
                <a:cubicBezTo>
                  <a:pt x="2239" y="361"/>
                  <a:pt x="2242" y="342"/>
                  <a:pt x="2212" y="321"/>
                </a:cubicBezTo>
                <a:cubicBezTo>
                  <a:pt x="2230" y="337"/>
                  <a:pt x="2225" y="355"/>
                  <a:pt x="2212" y="371"/>
                </a:cubicBezTo>
                <a:cubicBezTo>
                  <a:pt x="2210" y="371"/>
                  <a:pt x="2209" y="372"/>
                  <a:pt x="2208" y="372"/>
                </a:cubicBezTo>
                <a:cubicBezTo>
                  <a:pt x="2214" y="358"/>
                  <a:pt x="2214" y="343"/>
                  <a:pt x="2200" y="330"/>
                </a:cubicBezTo>
                <a:cubicBezTo>
                  <a:pt x="2211" y="353"/>
                  <a:pt x="2192" y="376"/>
                  <a:pt x="2172" y="392"/>
                </a:cubicBezTo>
                <a:cubicBezTo>
                  <a:pt x="2171" y="377"/>
                  <a:pt x="2172" y="361"/>
                  <a:pt x="2176" y="345"/>
                </a:cubicBezTo>
                <a:cubicBezTo>
                  <a:pt x="2180" y="339"/>
                  <a:pt x="2185" y="332"/>
                  <a:pt x="2189" y="324"/>
                </a:cubicBezTo>
                <a:cubicBezTo>
                  <a:pt x="2201" y="315"/>
                  <a:pt x="2215" y="306"/>
                  <a:pt x="2229" y="298"/>
                </a:cubicBezTo>
                <a:cubicBezTo>
                  <a:pt x="2216" y="303"/>
                  <a:pt x="2205" y="309"/>
                  <a:pt x="2194" y="315"/>
                </a:cubicBezTo>
                <a:cubicBezTo>
                  <a:pt x="2205" y="292"/>
                  <a:pt x="2209" y="268"/>
                  <a:pt x="2193" y="249"/>
                </a:cubicBezTo>
                <a:cubicBezTo>
                  <a:pt x="2199" y="279"/>
                  <a:pt x="2187" y="305"/>
                  <a:pt x="2163" y="321"/>
                </a:cubicBezTo>
                <a:cubicBezTo>
                  <a:pt x="2164" y="316"/>
                  <a:pt x="2164" y="310"/>
                  <a:pt x="2163" y="305"/>
                </a:cubicBezTo>
                <a:cubicBezTo>
                  <a:pt x="2165" y="304"/>
                  <a:pt x="2166" y="303"/>
                  <a:pt x="2168" y="303"/>
                </a:cubicBezTo>
                <a:cubicBezTo>
                  <a:pt x="2166" y="303"/>
                  <a:pt x="2165" y="303"/>
                  <a:pt x="2163" y="304"/>
                </a:cubicBezTo>
                <a:cubicBezTo>
                  <a:pt x="2162" y="299"/>
                  <a:pt x="2161" y="294"/>
                  <a:pt x="2158" y="289"/>
                </a:cubicBezTo>
                <a:cubicBezTo>
                  <a:pt x="2159" y="288"/>
                  <a:pt x="2160" y="288"/>
                  <a:pt x="2162" y="287"/>
                </a:cubicBezTo>
                <a:cubicBezTo>
                  <a:pt x="2160" y="287"/>
                  <a:pt x="2159" y="288"/>
                  <a:pt x="2158" y="288"/>
                </a:cubicBezTo>
                <a:cubicBezTo>
                  <a:pt x="2156" y="285"/>
                  <a:pt x="2154" y="283"/>
                  <a:pt x="2152" y="280"/>
                </a:cubicBezTo>
                <a:cubicBezTo>
                  <a:pt x="2153" y="283"/>
                  <a:pt x="2153" y="286"/>
                  <a:pt x="2154" y="289"/>
                </a:cubicBezTo>
                <a:cubicBezTo>
                  <a:pt x="2151" y="289"/>
                  <a:pt x="2148" y="290"/>
                  <a:pt x="2146" y="291"/>
                </a:cubicBezTo>
                <a:cubicBezTo>
                  <a:pt x="2151" y="265"/>
                  <a:pt x="2163" y="247"/>
                  <a:pt x="2188" y="227"/>
                </a:cubicBezTo>
                <a:cubicBezTo>
                  <a:pt x="2166" y="239"/>
                  <a:pt x="2152" y="257"/>
                  <a:pt x="2142" y="277"/>
                </a:cubicBezTo>
                <a:cubicBezTo>
                  <a:pt x="2142" y="268"/>
                  <a:pt x="2139" y="260"/>
                  <a:pt x="2130" y="252"/>
                </a:cubicBezTo>
                <a:cubicBezTo>
                  <a:pt x="2141" y="275"/>
                  <a:pt x="2122" y="298"/>
                  <a:pt x="2102" y="314"/>
                </a:cubicBezTo>
                <a:cubicBezTo>
                  <a:pt x="2102" y="313"/>
                  <a:pt x="2102" y="311"/>
                  <a:pt x="2101" y="309"/>
                </a:cubicBezTo>
                <a:cubicBezTo>
                  <a:pt x="2102" y="308"/>
                  <a:pt x="2102" y="307"/>
                  <a:pt x="2101" y="306"/>
                </a:cubicBezTo>
                <a:cubicBezTo>
                  <a:pt x="2101" y="289"/>
                  <a:pt x="2104" y="273"/>
                  <a:pt x="2108" y="257"/>
                </a:cubicBezTo>
                <a:cubicBezTo>
                  <a:pt x="2112" y="255"/>
                  <a:pt x="2115" y="253"/>
                  <a:pt x="2119" y="251"/>
                </a:cubicBezTo>
                <a:cubicBezTo>
                  <a:pt x="2116" y="252"/>
                  <a:pt x="2112" y="254"/>
                  <a:pt x="2109" y="255"/>
                </a:cubicBezTo>
                <a:cubicBezTo>
                  <a:pt x="2109" y="255"/>
                  <a:pt x="2109" y="255"/>
                  <a:pt x="2109" y="255"/>
                </a:cubicBezTo>
                <a:cubicBezTo>
                  <a:pt x="2123" y="242"/>
                  <a:pt x="2141" y="230"/>
                  <a:pt x="2159" y="220"/>
                </a:cubicBezTo>
                <a:cubicBezTo>
                  <a:pt x="2141" y="227"/>
                  <a:pt x="2126" y="235"/>
                  <a:pt x="2113" y="244"/>
                </a:cubicBezTo>
                <a:cubicBezTo>
                  <a:pt x="2114" y="241"/>
                  <a:pt x="2115" y="238"/>
                  <a:pt x="2116" y="235"/>
                </a:cubicBezTo>
                <a:cubicBezTo>
                  <a:pt x="2107" y="240"/>
                  <a:pt x="2098" y="250"/>
                  <a:pt x="2091" y="261"/>
                </a:cubicBezTo>
                <a:cubicBezTo>
                  <a:pt x="2087" y="264"/>
                  <a:pt x="2084" y="267"/>
                  <a:pt x="2080" y="271"/>
                </a:cubicBezTo>
                <a:cubicBezTo>
                  <a:pt x="2077" y="272"/>
                  <a:pt x="2075" y="274"/>
                  <a:pt x="2072" y="276"/>
                </a:cubicBezTo>
                <a:cubicBezTo>
                  <a:pt x="2074" y="272"/>
                  <a:pt x="2075" y="269"/>
                  <a:pt x="2076" y="266"/>
                </a:cubicBezTo>
                <a:cubicBezTo>
                  <a:pt x="2071" y="269"/>
                  <a:pt x="2067" y="273"/>
                  <a:pt x="2062" y="277"/>
                </a:cubicBezTo>
                <a:cubicBezTo>
                  <a:pt x="2062" y="277"/>
                  <a:pt x="2062" y="277"/>
                  <a:pt x="2062" y="277"/>
                </a:cubicBezTo>
                <a:cubicBezTo>
                  <a:pt x="2068" y="262"/>
                  <a:pt x="2072" y="247"/>
                  <a:pt x="2074" y="229"/>
                </a:cubicBezTo>
                <a:cubicBezTo>
                  <a:pt x="2077" y="194"/>
                  <a:pt x="2088" y="173"/>
                  <a:pt x="2118" y="149"/>
                </a:cubicBezTo>
                <a:cubicBezTo>
                  <a:pt x="2077" y="171"/>
                  <a:pt x="2066" y="214"/>
                  <a:pt x="2048" y="252"/>
                </a:cubicBezTo>
                <a:cubicBezTo>
                  <a:pt x="2045" y="248"/>
                  <a:pt x="2041" y="244"/>
                  <a:pt x="2036" y="241"/>
                </a:cubicBezTo>
                <a:cubicBezTo>
                  <a:pt x="2042" y="217"/>
                  <a:pt x="2054" y="200"/>
                  <a:pt x="2078" y="181"/>
                </a:cubicBezTo>
                <a:cubicBezTo>
                  <a:pt x="2054" y="193"/>
                  <a:pt x="2040" y="213"/>
                  <a:pt x="2029" y="235"/>
                </a:cubicBezTo>
                <a:cubicBezTo>
                  <a:pt x="2027" y="234"/>
                  <a:pt x="2025" y="232"/>
                  <a:pt x="2023" y="231"/>
                </a:cubicBezTo>
                <a:cubicBezTo>
                  <a:pt x="2025" y="232"/>
                  <a:pt x="2027" y="234"/>
                  <a:pt x="2029" y="235"/>
                </a:cubicBezTo>
                <a:cubicBezTo>
                  <a:pt x="2022" y="249"/>
                  <a:pt x="2017" y="263"/>
                  <a:pt x="2010" y="277"/>
                </a:cubicBezTo>
                <a:cubicBezTo>
                  <a:pt x="2002" y="254"/>
                  <a:pt x="2004" y="238"/>
                  <a:pt x="1988" y="220"/>
                </a:cubicBezTo>
                <a:cubicBezTo>
                  <a:pt x="1991" y="194"/>
                  <a:pt x="1988" y="168"/>
                  <a:pt x="1964" y="154"/>
                </a:cubicBezTo>
                <a:cubicBezTo>
                  <a:pt x="1975" y="172"/>
                  <a:pt x="1978" y="190"/>
                  <a:pt x="1974" y="207"/>
                </a:cubicBezTo>
                <a:cubicBezTo>
                  <a:pt x="1973" y="207"/>
                  <a:pt x="1973" y="207"/>
                  <a:pt x="1973" y="207"/>
                </a:cubicBezTo>
                <a:cubicBezTo>
                  <a:pt x="1973" y="207"/>
                  <a:pt x="1973" y="207"/>
                  <a:pt x="1973" y="207"/>
                </a:cubicBezTo>
                <a:cubicBezTo>
                  <a:pt x="1970" y="222"/>
                  <a:pt x="1961" y="235"/>
                  <a:pt x="1947" y="246"/>
                </a:cubicBezTo>
                <a:cubicBezTo>
                  <a:pt x="1944" y="234"/>
                  <a:pt x="1950" y="222"/>
                  <a:pt x="1959" y="213"/>
                </a:cubicBezTo>
                <a:cubicBezTo>
                  <a:pt x="1943" y="222"/>
                  <a:pt x="1927" y="236"/>
                  <a:pt x="1925" y="254"/>
                </a:cubicBezTo>
                <a:cubicBezTo>
                  <a:pt x="1923" y="249"/>
                  <a:pt x="1922" y="244"/>
                  <a:pt x="1923" y="239"/>
                </a:cubicBezTo>
                <a:cubicBezTo>
                  <a:pt x="1924" y="235"/>
                  <a:pt x="1925" y="232"/>
                  <a:pt x="1926" y="228"/>
                </a:cubicBezTo>
                <a:cubicBezTo>
                  <a:pt x="1931" y="217"/>
                  <a:pt x="1940" y="206"/>
                  <a:pt x="1948" y="199"/>
                </a:cubicBezTo>
                <a:cubicBezTo>
                  <a:pt x="1941" y="203"/>
                  <a:pt x="1934" y="208"/>
                  <a:pt x="1928" y="213"/>
                </a:cubicBezTo>
                <a:cubicBezTo>
                  <a:pt x="1929" y="197"/>
                  <a:pt x="1924" y="183"/>
                  <a:pt x="1907" y="174"/>
                </a:cubicBezTo>
                <a:cubicBezTo>
                  <a:pt x="1925" y="193"/>
                  <a:pt x="1915" y="221"/>
                  <a:pt x="1901" y="242"/>
                </a:cubicBezTo>
                <a:cubicBezTo>
                  <a:pt x="1893" y="223"/>
                  <a:pt x="1889" y="202"/>
                  <a:pt x="1888" y="183"/>
                </a:cubicBezTo>
                <a:cubicBezTo>
                  <a:pt x="1897" y="166"/>
                  <a:pt x="1909" y="150"/>
                  <a:pt x="1923" y="135"/>
                </a:cubicBezTo>
                <a:cubicBezTo>
                  <a:pt x="1908" y="147"/>
                  <a:pt x="1897" y="159"/>
                  <a:pt x="1887" y="171"/>
                </a:cubicBezTo>
                <a:cubicBezTo>
                  <a:pt x="1887" y="168"/>
                  <a:pt x="1888" y="165"/>
                  <a:pt x="1888" y="162"/>
                </a:cubicBezTo>
                <a:cubicBezTo>
                  <a:pt x="1880" y="169"/>
                  <a:pt x="1875" y="181"/>
                  <a:pt x="1873" y="193"/>
                </a:cubicBezTo>
                <a:cubicBezTo>
                  <a:pt x="1867" y="203"/>
                  <a:pt x="1862" y="214"/>
                  <a:pt x="1857" y="225"/>
                </a:cubicBezTo>
                <a:cubicBezTo>
                  <a:pt x="1855" y="222"/>
                  <a:pt x="1853" y="219"/>
                  <a:pt x="1851" y="217"/>
                </a:cubicBezTo>
                <a:cubicBezTo>
                  <a:pt x="1852" y="201"/>
                  <a:pt x="1850" y="185"/>
                  <a:pt x="1845" y="168"/>
                </a:cubicBezTo>
                <a:cubicBezTo>
                  <a:pt x="1836" y="133"/>
                  <a:pt x="1840" y="110"/>
                  <a:pt x="1859" y="79"/>
                </a:cubicBezTo>
                <a:cubicBezTo>
                  <a:pt x="1828" y="111"/>
                  <a:pt x="1833" y="155"/>
                  <a:pt x="1829" y="197"/>
                </a:cubicBezTo>
                <a:cubicBezTo>
                  <a:pt x="1823" y="193"/>
                  <a:pt x="1816" y="190"/>
                  <a:pt x="1808" y="187"/>
                </a:cubicBezTo>
                <a:cubicBezTo>
                  <a:pt x="1808" y="166"/>
                  <a:pt x="1802" y="147"/>
                  <a:pt x="1783" y="135"/>
                </a:cubicBezTo>
                <a:cubicBezTo>
                  <a:pt x="1798" y="159"/>
                  <a:pt x="1798" y="184"/>
                  <a:pt x="1785" y="205"/>
                </a:cubicBezTo>
                <a:cubicBezTo>
                  <a:pt x="1783" y="202"/>
                  <a:pt x="1780" y="198"/>
                  <a:pt x="1777" y="195"/>
                </a:cubicBezTo>
                <a:cubicBezTo>
                  <a:pt x="1777" y="194"/>
                  <a:pt x="1778" y="194"/>
                  <a:pt x="1778" y="193"/>
                </a:cubicBezTo>
                <a:cubicBezTo>
                  <a:pt x="1778" y="194"/>
                  <a:pt x="1777" y="194"/>
                  <a:pt x="1777" y="194"/>
                </a:cubicBezTo>
                <a:cubicBezTo>
                  <a:pt x="1773" y="191"/>
                  <a:pt x="1769" y="187"/>
                  <a:pt x="1763" y="184"/>
                </a:cubicBezTo>
                <a:cubicBezTo>
                  <a:pt x="1765" y="182"/>
                  <a:pt x="1766" y="181"/>
                  <a:pt x="1767" y="180"/>
                </a:cubicBezTo>
                <a:cubicBezTo>
                  <a:pt x="1766" y="181"/>
                  <a:pt x="1764" y="182"/>
                  <a:pt x="1762" y="183"/>
                </a:cubicBezTo>
                <a:cubicBezTo>
                  <a:pt x="1757" y="180"/>
                  <a:pt x="1752" y="177"/>
                  <a:pt x="1745" y="175"/>
                </a:cubicBezTo>
                <a:cubicBezTo>
                  <a:pt x="1742" y="167"/>
                  <a:pt x="1736" y="160"/>
                  <a:pt x="1726" y="155"/>
                </a:cubicBezTo>
                <a:cubicBezTo>
                  <a:pt x="1744" y="174"/>
                  <a:pt x="1734" y="202"/>
                  <a:pt x="1720" y="223"/>
                </a:cubicBezTo>
                <a:cubicBezTo>
                  <a:pt x="1720" y="221"/>
                  <a:pt x="1719" y="220"/>
                  <a:pt x="1718" y="218"/>
                </a:cubicBezTo>
                <a:cubicBezTo>
                  <a:pt x="1723" y="195"/>
                  <a:pt x="1725" y="170"/>
                  <a:pt x="1714" y="152"/>
                </a:cubicBezTo>
                <a:cubicBezTo>
                  <a:pt x="1722" y="140"/>
                  <a:pt x="1731" y="128"/>
                  <a:pt x="1742" y="116"/>
                </a:cubicBezTo>
                <a:cubicBezTo>
                  <a:pt x="1729" y="126"/>
                  <a:pt x="1719" y="137"/>
                  <a:pt x="1710" y="147"/>
                </a:cubicBezTo>
                <a:cubicBezTo>
                  <a:pt x="1709" y="146"/>
                  <a:pt x="1708" y="145"/>
                  <a:pt x="1707" y="143"/>
                </a:cubicBezTo>
                <a:cubicBezTo>
                  <a:pt x="1707" y="143"/>
                  <a:pt x="1707" y="143"/>
                  <a:pt x="1707" y="142"/>
                </a:cubicBezTo>
                <a:cubicBezTo>
                  <a:pt x="1707" y="143"/>
                  <a:pt x="1706" y="143"/>
                  <a:pt x="1706" y="143"/>
                </a:cubicBezTo>
                <a:cubicBezTo>
                  <a:pt x="1704" y="140"/>
                  <a:pt x="1701" y="138"/>
                  <a:pt x="1697" y="136"/>
                </a:cubicBezTo>
                <a:cubicBezTo>
                  <a:pt x="1699" y="140"/>
                  <a:pt x="1701" y="143"/>
                  <a:pt x="1703" y="147"/>
                </a:cubicBezTo>
                <a:cubicBezTo>
                  <a:pt x="1698" y="154"/>
                  <a:pt x="1694" y="164"/>
                  <a:pt x="1692" y="174"/>
                </a:cubicBezTo>
                <a:cubicBezTo>
                  <a:pt x="1686" y="184"/>
                  <a:pt x="1681" y="195"/>
                  <a:pt x="1676" y="205"/>
                </a:cubicBezTo>
                <a:cubicBezTo>
                  <a:pt x="1674" y="203"/>
                  <a:pt x="1672" y="200"/>
                  <a:pt x="1670" y="197"/>
                </a:cubicBezTo>
                <a:cubicBezTo>
                  <a:pt x="1670" y="196"/>
                  <a:pt x="1670" y="194"/>
                  <a:pt x="1670" y="192"/>
                </a:cubicBezTo>
                <a:cubicBezTo>
                  <a:pt x="1674" y="188"/>
                  <a:pt x="1677" y="184"/>
                  <a:pt x="1681" y="181"/>
                </a:cubicBezTo>
                <a:cubicBezTo>
                  <a:pt x="1677" y="183"/>
                  <a:pt x="1674" y="185"/>
                  <a:pt x="1670" y="188"/>
                </a:cubicBezTo>
                <a:cubicBezTo>
                  <a:pt x="1670" y="175"/>
                  <a:pt x="1668" y="162"/>
                  <a:pt x="1664" y="149"/>
                </a:cubicBezTo>
                <a:cubicBezTo>
                  <a:pt x="1655" y="114"/>
                  <a:pt x="1659" y="91"/>
                  <a:pt x="1678" y="60"/>
                </a:cubicBezTo>
                <a:cubicBezTo>
                  <a:pt x="1662" y="77"/>
                  <a:pt x="1655" y="98"/>
                  <a:pt x="1652" y="120"/>
                </a:cubicBezTo>
                <a:cubicBezTo>
                  <a:pt x="1643" y="128"/>
                  <a:pt x="1635" y="136"/>
                  <a:pt x="1628" y="144"/>
                </a:cubicBezTo>
                <a:cubicBezTo>
                  <a:pt x="1630" y="121"/>
                  <a:pt x="1625" y="98"/>
                  <a:pt x="1603" y="84"/>
                </a:cubicBezTo>
                <a:cubicBezTo>
                  <a:pt x="1622" y="115"/>
                  <a:pt x="1616" y="148"/>
                  <a:pt x="1592" y="171"/>
                </a:cubicBezTo>
                <a:cubicBezTo>
                  <a:pt x="1590" y="170"/>
                  <a:pt x="1588" y="168"/>
                  <a:pt x="1586" y="166"/>
                </a:cubicBezTo>
                <a:cubicBezTo>
                  <a:pt x="1587" y="158"/>
                  <a:pt x="1591" y="150"/>
                  <a:pt x="1598" y="143"/>
                </a:cubicBezTo>
                <a:cubicBezTo>
                  <a:pt x="1592" y="147"/>
                  <a:pt x="1585" y="151"/>
                  <a:pt x="1580" y="156"/>
                </a:cubicBezTo>
                <a:cubicBezTo>
                  <a:pt x="1579" y="154"/>
                  <a:pt x="1579" y="152"/>
                  <a:pt x="1578" y="150"/>
                </a:cubicBezTo>
                <a:cubicBezTo>
                  <a:pt x="1577" y="147"/>
                  <a:pt x="1577" y="144"/>
                  <a:pt x="1576" y="141"/>
                </a:cubicBezTo>
                <a:cubicBezTo>
                  <a:pt x="1580" y="137"/>
                  <a:pt x="1583" y="133"/>
                  <a:pt x="1587" y="130"/>
                </a:cubicBezTo>
                <a:cubicBezTo>
                  <a:pt x="1583" y="132"/>
                  <a:pt x="1579" y="134"/>
                  <a:pt x="1575" y="137"/>
                </a:cubicBezTo>
                <a:cubicBezTo>
                  <a:pt x="1570" y="109"/>
                  <a:pt x="1575" y="88"/>
                  <a:pt x="1592" y="61"/>
                </a:cubicBezTo>
                <a:cubicBezTo>
                  <a:pt x="1574" y="80"/>
                  <a:pt x="1568" y="103"/>
                  <a:pt x="1565" y="127"/>
                </a:cubicBezTo>
                <a:cubicBezTo>
                  <a:pt x="1563" y="118"/>
                  <a:pt x="1557" y="110"/>
                  <a:pt x="1546" y="105"/>
                </a:cubicBezTo>
                <a:cubicBezTo>
                  <a:pt x="1563" y="123"/>
                  <a:pt x="1555" y="149"/>
                  <a:pt x="1542" y="169"/>
                </a:cubicBezTo>
                <a:cubicBezTo>
                  <a:pt x="1541" y="169"/>
                  <a:pt x="1540" y="168"/>
                  <a:pt x="1538" y="168"/>
                </a:cubicBezTo>
                <a:cubicBezTo>
                  <a:pt x="1531" y="150"/>
                  <a:pt x="1528" y="131"/>
                  <a:pt x="1526" y="113"/>
                </a:cubicBezTo>
                <a:cubicBezTo>
                  <a:pt x="1536" y="97"/>
                  <a:pt x="1548" y="81"/>
                  <a:pt x="1562" y="66"/>
                </a:cubicBezTo>
                <a:cubicBezTo>
                  <a:pt x="1547" y="77"/>
                  <a:pt x="1536" y="90"/>
                  <a:pt x="1526" y="102"/>
                </a:cubicBezTo>
                <a:cubicBezTo>
                  <a:pt x="1526" y="99"/>
                  <a:pt x="1526" y="95"/>
                  <a:pt x="1527" y="92"/>
                </a:cubicBezTo>
                <a:cubicBezTo>
                  <a:pt x="1519" y="100"/>
                  <a:pt x="1514" y="111"/>
                  <a:pt x="1511" y="124"/>
                </a:cubicBezTo>
                <a:cubicBezTo>
                  <a:pt x="1506" y="134"/>
                  <a:pt x="1500" y="144"/>
                  <a:pt x="1496" y="155"/>
                </a:cubicBezTo>
                <a:cubicBezTo>
                  <a:pt x="1494" y="152"/>
                  <a:pt x="1492" y="150"/>
                  <a:pt x="1490" y="147"/>
                </a:cubicBezTo>
                <a:cubicBezTo>
                  <a:pt x="1491" y="132"/>
                  <a:pt x="1489" y="116"/>
                  <a:pt x="1484" y="99"/>
                </a:cubicBezTo>
                <a:cubicBezTo>
                  <a:pt x="1475" y="64"/>
                  <a:pt x="1479" y="40"/>
                  <a:pt x="1498" y="10"/>
                </a:cubicBezTo>
                <a:cubicBezTo>
                  <a:pt x="1467" y="41"/>
                  <a:pt x="1472" y="86"/>
                  <a:pt x="1468" y="127"/>
                </a:cubicBezTo>
                <a:cubicBezTo>
                  <a:pt x="1460" y="122"/>
                  <a:pt x="1450" y="118"/>
                  <a:pt x="1437" y="114"/>
                </a:cubicBezTo>
                <a:cubicBezTo>
                  <a:pt x="1450" y="118"/>
                  <a:pt x="1460" y="125"/>
                  <a:pt x="1467" y="133"/>
                </a:cubicBezTo>
                <a:cubicBezTo>
                  <a:pt x="1466" y="143"/>
                  <a:pt x="1464" y="152"/>
                  <a:pt x="1461" y="161"/>
                </a:cubicBezTo>
                <a:cubicBezTo>
                  <a:pt x="1455" y="155"/>
                  <a:pt x="1450" y="149"/>
                  <a:pt x="1450" y="141"/>
                </a:cubicBezTo>
                <a:cubicBezTo>
                  <a:pt x="1446" y="150"/>
                  <a:pt x="1445" y="159"/>
                  <a:pt x="1447" y="169"/>
                </a:cubicBezTo>
                <a:cubicBezTo>
                  <a:pt x="1440" y="161"/>
                  <a:pt x="1435" y="154"/>
                  <a:pt x="1431" y="147"/>
                </a:cubicBezTo>
                <a:cubicBezTo>
                  <a:pt x="1435" y="119"/>
                  <a:pt x="1433" y="91"/>
                  <a:pt x="1408" y="75"/>
                </a:cubicBezTo>
                <a:cubicBezTo>
                  <a:pt x="1419" y="93"/>
                  <a:pt x="1421" y="111"/>
                  <a:pt x="1417" y="127"/>
                </a:cubicBezTo>
                <a:cubicBezTo>
                  <a:pt x="1410" y="119"/>
                  <a:pt x="1400" y="111"/>
                  <a:pt x="1382" y="105"/>
                </a:cubicBezTo>
                <a:cubicBezTo>
                  <a:pt x="1397" y="112"/>
                  <a:pt x="1402" y="122"/>
                  <a:pt x="1403" y="134"/>
                </a:cubicBezTo>
                <a:cubicBezTo>
                  <a:pt x="1386" y="143"/>
                  <a:pt x="1370" y="157"/>
                  <a:pt x="1368" y="175"/>
                </a:cubicBezTo>
                <a:cubicBezTo>
                  <a:pt x="1366" y="170"/>
                  <a:pt x="1366" y="165"/>
                  <a:pt x="1367" y="160"/>
                </a:cubicBezTo>
                <a:cubicBezTo>
                  <a:pt x="1368" y="156"/>
                  <a:pt x="1369" y="153"/>
                  <a:pt x="1370" y="149"/>
                </a:cubicBezTo>
                <a:cubicBezTo>
                  <a:pt x="1374" y="138"/>
                  <a:pt x="1383" y="128"/>
                  <a:pt x="1392" y="121"/>
                </a:cubicBezTo>
                <a:cubicBezTo>
                  <a:pt x="1384" y="124"/>
                  <a:pt x="1378" y="129"/>
                  <a:pt x="1372" y="134"/>
                </a:cubicBezTo>
                <a:cubicBezTo>
                  <a:pt x="1373" y="118"/>
                  <a:pt x="1368" y="104"/>
                  <a:pt x="1350" y="95"/>
                </a:cubicBezTo>
                <a:cubicBezTo>
                  <a:pt x="1368" y="114"/>
                  <a:pt x="1359" y="142"/>
                  <a:pt x="1345" y="163"/>
                </a:cubicBezTo>
                <a:cubicBezTo>
                  <a:pt x="1337" y="144"/>
                  <a:pt x="1332" y="123"/>
                  <a:pt x="1331" y="104"/>
                </a:cubicBezTo>
                <a:cubicBezTo>
                  <a:pt x="1340" y="88"/>
                  <a:pt x="1353" y="72"/>
                  <a:pt x="1366" y="56"/>
                </a:cubicBezTo>
                <a:cubicBezTo>
                  <a:pt x="1352" y="68"/>
                  <a:pt x="1341" y="80"/>
                  <a:pt x="1331" y="93"/>
                </a:cubicBezTo>
                <a:cubicBezTo>
                  <a:pt x="1331" y="89"/>
                  <a:pt x="1331" y="86"/>
                  <a:pt x="1331" y="83"/>
                </a:cubicBezTo>
                <a:cubicBezTo>
                  <a:pt x="1324" y="90"/>
                  <a:pt x="1319" y="102"/>
                  <a:pt x="1316" y="115"/>
                </a:cubicBezTo>
                <a:cubicBezTo>
                  <a:pt x="1310" y="125"/>
                  <a:pt x="1305" y="135"/>
                  <a:pt x="1301" y="146"/>
                </a:cubicBezTo>
                <a:cubicBezTo>
                  <a:pt x="1299" y="143"/>
                  <a:pt x="1297" y="140"/>
                  <a:pt x="1295" y="138"/>
                </a:cubicBezTo>
                <a:cubicBezTo>
                  <a:pt x="1295" y="122"/>
                  <a:pt x="1293" y="106"/>
                  <a:pt x="1289" y="89"/>
                </a:cubicBezTo>
                <a:cubicBezTo>
                  <a:pt x="1280" y="54"/>
                  <a:pt x="1283" y="31"/>
                  <a:pt x="1303" y="0"/>
                </a:cubicBezTo>
                <a:cubicBezTo>
                  <a:pt x="1272" y="32"/>
                  <a:pt x="1276" y="77"/>
                  <a:pt x="1272" y="118"/>
                </a:cubicBezTo>
                <a:cubicBezTo>
                  <a:pt x="1264" y="113"/>
                  <a:pt x="1255" y="108"/>
                  <a:pt x="1242" y="105"/>
                </a:cubicBezTo>
                <a:cubicBezTo>
                  <a:pt x="1255" y="109"/>
                  <a:pt x="1265" y="115"/>
                  <a:pt x="1272" y="123"/>
                </a:cubicBezTo>
                <a:cubicBezTo>
                  <a:pt x="1271" y="133"/>
                  <a:pt x="1269" y="142"/>
                  <a:pt x="1266" y="151"/>
                </a:cubicBezTo>
                <a:cubicBezTo>
                  <a:pt x="1260" y="146"/>
                  <a:pt x="1255" y="140"/>
                  <a:pt x="1255" y="132"/>
                </a:cubicBezTo>
                <a:cubicBezTo>
                  <a:pt x="1251" y="140"/>
                  <a:pt x="1250" y="150"/>
                  <a:pt x="1252" y="160"/>
                </a:cubicBezTo>
                <a:cubicBezTo>
                  <a:pt x="1232" y="138"/>
                  <a:pt x="1229" y="120"/>
                  <a:pt x="1209" y="106"/>
                </a:cubicBezTo>
                <a:cubicBezTo>
                  <a:pt x="1201" y="93"/>
                  <a:pt x="1190" y="83"/>
                  <a:pt x="1173" y="79"/>
                </a:cubicBezTo>
                <a:cubicBezTo>
                  <a:pt x="1180" y="84"/>
                  <a:pt x="1186" y="90"/>
                  <a:pt x="1190" y="97"/>
                </a:cubicBezTo>
                <a:cubicBezTo>
                  <a:pt x="1189" y="96"/>
                  <a:pt x="1188" y="96"/>
                  <a:pt x="1187" y="95"/>
                </a:cubicBezTo>
                <a:cubicBezTo>
                  <a:pt x="1188" y="96"/>
                  <a:pt x="1190" y="97"/>
                  <a:pt x="1191" y="98"/>
                </a:cubicBezTo>
                <a:cubicBezTo>
                  <a:pt x="1202" y="114"/>
                  <a:pt x="1205" y="133"/>
                  <a:pt x="1201" y="151"/>
                </a:cubicBezTo>
                <a:cubicBezTo>
                  <a:pt x="1198" y="157"/>
                  <a:pt x="1194" y="163"/>
                  <a:pt x="1191" y="168"/>
                </a:cubicBezTo>
                <a:cubicBezTo>
                  <a:pt x="1185" y="159"/>
                  <a:pt x="1186" y="146"/>
                  <a:pt x="1191" y="136"/>
                </a:cubicBezTo>
                <a:cubicBezTo>
                  <a:pt x="1179" y="150"/>
                  <a:pt x="1169" y="168"/>
                  <a:pt x="1175" y="186"/>
                </a:cubicBezTo>
                <a:cubicBezTo>
                  <a:pt x="1171" y="182"/>
                  <a:pt x="1168" y="177"/>
                  <a:pt x="1167" y="172"/>
                </a:cubicBezTo>
                <a:cubicBezTo>
                  <a:pt x="1167" y="168"/>
                  <a:pt x="1166" y="164"/>
                  <a:pt x="1166" y="160"/>
                </a:cubicBezTo>
                <a:cubicBezTo>
                  <a:pt x="1166" y="149"/>
                  <a:pt x="1170" y="136"/>
                  <a:pt x="1176" y="127"/>
                </a:cubicBezTo>
                <a:cubicBezTo>
                  <a:pt x="1170" y="132"/>
                  <a:pt x="1165" y="139"/>
                  <a:pt x="1162" y="145"/>
                </a:cubicBezTo>
                <a:cubicBezTo>
                  <a:pt x="1157" y="130"/>
                  <a:pt x="1147" y="118"/>
                  <a:pt x="1127" y="115"/>
                </a:cubicBezTo>
                <a:cubicBezTo>
                  <a:pt x="1151" y="128"/>
                  <a:pt x="1153" y="157"/>
                  <a:pt x="1148" y="181"/>
                </a:cubicBezTo>
                <a:cubicBezTo>
                  <a:pt x="1134" y="166"/>
                  <a:pt x="1121" y="147"/>
                  <a:pt x="1113" y="129"/>
                </a:cubicBezTo>
                <a:cubicBezTo>
                  <a:pt x="1115" y="111"/>
                  <a:pt x="1120" y="92"/>
                  <a:pt x="1127" y="73"/>
                </a:cubicBezTo>
                <a:cubicBezTo>
                  <a:pt x="1119" y="89"/>
                  <a:pt x="1113" y="104"/>
                  <a:pt x="1108" y="119"/>
                </a:cubicBezTo>
                <a:cubicBezTo>
                  <a:pt x="1107" y="115"/>
                  <a:pt x="1106" y="112"/>
                  <a:pt x="1105" y="109"/>
                </a:cubicBezTo>
                <a:cubicBezTo>
                  <a:pt x="1101" y="118"/>
                  <a:pt x="1101" y="131"/>
                  <a:pt x="1103" y="144"/>
                </a:cubicBezTo>
                <a:cubicBezTo>
                  <a:pt x="1101" y="155"/>
                  <a:pt x="1101" y="167"/>
                  <a:pt x="1100" y="178"/>
                </a:cubicBezTo>
                <a:cubicBezTo>
                  <a:pt x="1097" y="176"/>
                  <a:pt x="1095" y="174"/>
                  <a:pt x="1092" y="172"/>
                </a:cubicBezTo>
                <a:cubicBezTo>
                  <a:pt x="1087" y="157"/>
                  <a:pt x="1079" y="143"/>
                  <a:pt x="1068" y="128"/>
                </a:cubicBezTo>
                <a:cubicBezTo>
                  <a:pt x="1046" y="97"/>
                  <a:pt x="1041" y="74"/>
                  <a:pt x="1047" y="39"/>
                </a:cubicBezTo>
                <a:cubicBezTo>
                  <a:pt x="1036" y="65"/>
                  <a:pt x="1042" y="93"/>
                  <a:pt x="1050" y="120"/>
                </a:cubicBezTo>
                <a:cubicBezTo>
                  <a:pt x="1042" y="108"/>
                  <a:pt x="1031" y="98"/>
                  <a:pt x="1016" y="94"/>
                </a:cubicBezTo>
                <a:cubicBezTo>
                  <a:pt x="1029" y="105"/>
                  <a:pt x="1038" y="117"/>
                  <a:pt x="1042" y="131"/>
                </a:cubicBezTo>
                <a:cubicBezTo>
                  <a:pt x="1038" y="129"/>
                  <a:pt x="1034" y="127"/>
                  <a:pt x="1030" y="126"/>
                </a:cubicBezTo>
                <a:cubicBezTo>
                  <a:pt x="1035" y="131"/>
                  <a:pt x="1040" y="136"/>
                  <a:pt x="1044" y="141"/>
                </a:cubicBezTo>
                <a:cubicBezTo>
                  <a:pt x="1045" y="146"/>
                  <a:pt x="1045" y="152"/>
                  <a:pt x="1045" y="157"/>
                </a:cubicBezTo>
                <a:cubicBezTo>
                  <a:pt x="1041" y="157"/>
                  <a:pt x="1036" y="157"/>
                  <a:pt x="1032" y="157"/>
                </a:cubicBezTo>
                <a:cubicBezTo>
                  <a:pt x="1032" y="155"/>
                  <a:pt x="1033" y="153"/>
                  <a:pt x="1033" y="152"/>
                </a:cubicBezTo>
                <a:cubicBezTo>
                  <a:pt x="1027" y="159"/>
                  <a:pt x="1022" y="167"/>
                  <a:pt x="1018" y="176"/>
                </a:cubicBezTo>
                <a:cubicBezTo>
                  <a:pt x="1015" y="175"/>
                  <a:pt x="1012" y="173"/>
                  <a:pt x="1009" y="171"/>
                </a:cubicBezTo>
                <a:cubicBezTo>
                  <a:pt x="1010" y="161"/>
                  <a:pt x="1014" y="151"/>
                  <a:pt x="1018" y="143"/>
                </a:cubicBezTo>
                <a:cubicBezTo>
                  <a:pt x="1012" y="148"/>
                  <a:pt x="1008" y="155"/>
                  <a:pt x="1005" y="161"/>
                </a:cubicBezTo>
                <a:cubicBezTo>
                  <a:pt x="1000" y="149"/>
                  <a:pt x="993" y="138"/>
                  <a:pt x="979" y="133"/>
                </a:cubicBezTo>
                <a:cubicBezTo>
                  <a:pt x="981" y="129"/>
                  <a:pt x="982" y="125"/>
                  <a:pt x="984" y="121"/>
                </a:cubicBezTo>
                <a:cubicBezTo>
                  <a:pt x="982" y="125"/>
                  <a:pt x="979" y="129"/>
                  <a:pt x="978" y="133"/>
                </a:cubicBezTo>
                <a:cubicBezTo>
                  <a:pt x="975" y="132"/>
                  <a:pt x="973" y="131"/>
                  <a:pt x="970" y="131"/>
                </a:cubicBezTo>
                <a:cubicBezTo>
                  <a:pt x="972" y="132"/>
                  <a:pt x="974" y="134"/>
                  <a:pt x="976" y="135"/>
                </a:cubicBezTo>
                <a:cubicBezTo>
                  <a:pt x="972" y="145"/>
                  <a:pt x="968" y="154"/>
                  <a:pt x="965" y="164"/>
                </a:cubicBezTo>
                <a:cubicBezTo>
                  <a:pt x="964" y="161"/>
                  <a:pt x="963" y="159"/>
                  <a:pt x="962" y="157"/>
                </a:cubicBezTo>
                <a:cubicBezTo>
                  <a:pt x="961" y="157"/>
                  <a:pt x="961" y="157"/>
                  <a:pt x="961" y="157"/>
                </a:cubicBezTo>
                <a:cubicBezTo>
                  <a:pt x="961" y="157"/>
                  <a:pt x="961" y="157"/>
                  <a:pt x="961" y="157"/>
                </a:cubicBezTo>
                <a:cubicBezTo>
                  <a:pt x="959" y="153"/>
                  <a:pt x="957" y="149"/>
                  <a:pt x="955" y="145"/>
                </a:cubicBezTo>
                <a:cubicBezTo>
                  <a:pt x="958" y="127"/>
                  <a:pt x="963" y="108"/>
                  <a:pt x="970" y="89"/>
                </a:cubicBezTo>
                <a:cubicBezTo>
                  <a:pt x="961" y="105"/>
                  <a:pt x="955" y="120"/>
                  <a:pt x="951" y="134"/>
                </a:cubicBezTo>
                <a:cubicBezTo>
                  <a:pt x="950" y="131"/>
                  <a:pt x="948" y="128"/>
                  <a:pt x="947" y="125"/>
                </a:cubicBezTo>
                <a:cubicBezTo>
                  <a:pt x="943" y="134"/>
                  <a:pt x="943" y="147"/>
                  <a:pt x="945" y="160"/>
                </a:cubicBezTo>
                <a:cubicBezTo>
                  <a:pt x="944" y="171"/>
                  <a:pt x="943" y="182"/>
                  <a:pt x="943" y="194"/>
                </a:cubicBezTo>
                <a:cubicBezTo>
                  <a:pt x="940" y="192"/>
                  <a:pt x="937" y="190"/>
                  <a:pt x="934" y="188"/>
                </a:cubicBezTo>
                <a:cubicBezTo>
                  <a:pt x="929" y="173"/>
                  <a:pt x="921" y="159"/>
                  <a:pt x="910" y="144"/>
                </a:cubicBezTo>
                <a:cubicBezTo>
                  <a:pt x="908" y="140"/>
                  <a:pt x="906" y="137"/>
                  <a:pt x="904" y="133"/>
                </a:cubicBezTo>
                <a:cubicBezTo>
                  <a:pt x="900" y="119"/>
                  <a:pt x="900" y="104"/>
                  <a:pt x="904" y="87"/>
                </a:cubicBezTo>
                <a:cubicBezTo>
                  <a:pt x="899" y="98"/>
                  <a:pt x="897" y="111"/>
                  <a:pt x="897" y="123"/>
                </a:cubicBezTo>
                <a:cubicBezTo>
                  <a:pt x="887" y="101"/>
                  <a:pt x="885" y="82"/>
                  <a:pt x="890" y="55"/>
                </a:cubicBezTo>
                <a:cubicBezTo>
                  <a:pt x="876" y="87"/>
                  <a:pt x="887" y="120"/>
                  <a:pt x="898" y="153"/>
                </a:cubicBezTo>
                <a:cubicBezTo>
                  <a:pt x="895" y="151"/>
                  <a:pt x="891" y="150"/>
                  <a:pt x="887" y="149"/>
                </a:cubicBezTo>
                <a:cubicBezTo>
                  <a:pt x="893" y="153"/>
                  <a:pt x="898" y="159"/>
                  <a:pt x="902" y="164"/>
                </a:cubicBezTo>
                <a:cubicBezTo>
                  <a:pt x="904" y="168"/>
                  <a:pt x="905" y="172"/>
                  <a:pt x="906" y="176"/>
                </a:cubicBezTo>
                <a:cubicBezTo>
                  <a:pt x="897" y="174"/>
                  <a:pt x="886" y="173"/>
                  <a:pt x="873" y="173"/>
                </a:cubicBezTo>
                <a:cubicBezTo>
                  <a:pt x="886" y="173"/>
                  <a:pt x="898" y="176"/>
                  <a:pt x="908" y="182"/>
                </a:cubicBezTo>
                <a:cubicBezTo>
                  <a:pt x="910" y="190"/>
                  <a:pt x="912" y="198"/>
                  <a:pt x="912" y="206"/>
                </a:cubicBezTo>
                <a:cubicBezTo>
                  <a:pt x="910" y="206"/>
                  <a:pt x="907" y="205"/>
                  <a:pt x="904" y="205"/>
                </a:cubicBezTo>
                <a:cubicBezTo>
                  <a:pt x="900" y="202"/>
                  <a:pt x="897" y="199"/>
                  <a:pt x="895" y="195"/>
                </a:cubicBezTo>
                <a:cubicBezTo>
                  <a:pt x="895" y="198"/>
                  <a:pt x="895" y="201"/>
                  <a:pt x="896" y="204"/>
                </a:cubicBezTo>
                <a:cubicBezTo>
                  <a:pt x="893" y="204"/>
                  <a:pt x="890" y="204"/>
                  <a:pt x="887" y="204"/>
                </a:cubicBezTo>
                <a:cubicBezTo>
                  <a:pt x="890" y="204"/>
                  <a:pt x="893" y="205"/>
                  <a:pt x="896" y="205"/>
                </a:cubicBezTo>
                <a:cubicBezTo>
                  <a:pt x="896" y="208"/>
                  <a:pt x="897" y="211"/>
                  <a:pt x="899" y="214"/>
                </a:cubicBezTo>
                <a:cubicBezTo>
                  <a:pt x="898" y="215"/>
                  <a:pt x="897" y="217"/>
                  <a:pt x="896" y="218"/>
                </a:cubicBezTo>
                <a:cubicBezTo>
                  <a:pt x="891" y="215"/>
                  <a:pt x="887" y="212"/>
                  <a:pt x="884" y="210"/>
                </a:cubicBezTo>
                <a:cubicBezTo>
                  <a:pt x="885" y="205"/>
                  <a:pt x="887" y="201"/>
                  <a:pt x="890" y="197"/>
                </a:cubicBezTo>
                <a:cubicBezTo>
                  <a:pt x="886" y="200"/>
                  <a:pt x="883" y="204"/>
                  <a:pt x="881" y="207"/>
                </a:cubicBezTo>
                <a:cubicBezTo>
                  <a:pt x="865" y="195"/>
                  <a:pt x="854" y="185"/>
                  <a:pt x="830" y="182"/>
                </a:cubicBezTo>
                <a:cubicBezTo>
                  <a:pt x="833" y="169"/>
                  <a:pt x="837" y="156"/>
                  <a:pt x="841" y="143"/>
                </a:cubicBezTo>
                <a:cubicBezTo>
                  <a:pt x="834" y="156"/>
                  <a:pt x="829" y="169"/>
                  <a:pt x="825" y="181"/>
                </a:cubicBezTo>
                <a:cubicBezTo>
                  <a:pt x="823" y="181"/>
                  <a:pt x="821" y="181"/>
                  <a:pt x="819" y="181"/>
                </a:cubicBezTo>
                <a:cubicBezTo>
                  <a:pt x="819" y="180"/>
                  <a:pt x="819" y="180"/>
                  <a:pt x="819" y="179"/>
                </a:cubicBezTo>
                <a:cubicBezTo>
                  <a:pt x="819" y="180"/>
                  <a:pt x="818" y="180"/>
                  <a:pt x="818" y="181"/>
                </a:cubicBezTo>
                <a:cubicBezTo>
                  <a:pt x="818" y="181"/>
                  <a:pt x="818" y="181"/>
                  <a:pt x="818" y="181"/>
                </a:cubicBezTo>
                <a:cubicBezTo>
                  <a:pt x="818" y="181"/>
                  <a:pt x="818" y="181"/>
                  <a:pt x="818" y="181"/>
                </a:cubicBezTo>
                <a:cubicBezTo>
                  <a:pt x="815" y="190"/>
                  <a:pt x="815" y="202"/>
                  <a:pt x="817" y="214"/>
                </a:cubicBezTo>
                <a:cubicBezTo>
                  <a:pt x="815" y="225"/>
                  <a:pt x="814" y="237"/>
                  <a:pt x="814" y="248"/>
                </a:cubicBezTo>
                <a:cubicBezTo>
                  <a:pt x="811" y="246"/>
                  <a:pt x="808" y="244"/>
                  <a:pt x="806" y="242"/>
                </a:cubicBezTo>
                <a:cubicBezTo>
                  <a:pt x="800" y="228"/>
                  <a:pt x="793" y="213"/>
                  <a:pt x="782" y="198"/>
                </a:cubicBezTo>
                <a:cubicBezTo>
                  <a:pt x="760" y="168"/>
                  <a:pt x="754" y="144"/>
                  <a:pt x="761" y="109"/>
                </a:cubicBezTo>
                <a:cubicBezTo>
                  <a:pt x="744" y="149"/>
                  <a:pt x="765" y="190"/>
                  <a:pt x="777" y="230"/>
                </a:cubicBezTo>
                <a:cubicBezTo>
                  <a:pt x="769" y="228"/>
                  <a:pt x="760" y="227"/>
                  <a:pt x="750" y="227"/>
                </a:cubicBezTo>
                <a:cubicBezTo>
                  <a:pt x="743" y="220"/>
                  <a:pt x="734" y="215"/>
                  <a:pt x="724" y="212"/>
                </a:cubicBezTo>
                <a:cubicBezTo>
                  <a:pt x="741" y="226"/>
                  <a:pt x="751" y="244"/>
                  <a:pt x="753" y="262"/>
                </a:cubicBezTo>
                <a:cubicBezTo>
                  <a:pt x="735" y="248"/>
                  <a:pt x="722" y="235"/>
                  <a:pt x="689" y="235"/>
                </a:cubicBezTo>
                <a:cubicBezTo>
                  <a:pt x="709" y="238"/>
                  <a:pt x="719" y="249"/>
                  <a:pt x="722" y="265"/>
                </a:cubicBezTo>
                <a:cubicBezTo>
                  <a:pt x="718" y="269"/>
                  <a:pt x="715" y="274"/>
                  <a:pt x="713" y="279"/>
                </a:cubicBezTo>
                <a:cubicBezTo>
                  <a:pt x="708" y="267"/>
                  <a:pt x="701" y="256"/>
                  <a:pt x="688" y="251"/>
                </a:cubicBezTo>
                <a:cubicBezTo>
                  <a:pt x="683" y="243"/>
                  <a:pt x="678" y="236"/>
                  <a:pt x="670" y="230"/>
                </a:cubicBezTo>
                <a:cubicBezTo>
                  <a:pt x="672" y="222"/>
                  <a:pt x="675" y="215"/>
                  <a:pt x="678" y="207"/>
                </a:cubicBezTo>
                <a:cubicBezTo>
                  <a:pt x="674" y="214"/>
                  <a:pt x="670" y="221"/>
                  <a:pt x="667" y="228"/>
                </a:cubicBezTo>
                <a:cubicBezTo>
                  <a:pt x="662" y="225"/>
                  <a:pt x="657" y="222"/>
                  <a:pt x="650" y="221"/>
                </a:cubicBezTo>
                <a:cubicBezTo>
                  <a:pt x="656" y="225"/>
                  <a:pt x="660" y="230"/>
                  <a:pt x="664" y="235"/>
                </a:cubicBezTo>
                <a:cubicBezTo>
                  <a:pt x="662" y="241"/>
                  <a:pt x="660" y="246"/>
                  <a:pt x="659" y="252"/>
                </a:cubicBezTo>
                <a:cubicBezTo>
                  <a:pt x="658" y="249"/>
                  <a:pt x="656" y="246"/>
                  <a:pt x="655" y="243"/>
                </a:cubicBezTo>
                <a:cubicBezTo>
                  <a:pt x="652" y="250"/>
                  <a:pt x="651" y="259"/>
                  <a:pt x="652" y="269"/>
                </a:cubicBezTo>
                <a:cubicBezTo>
                  <a:pt x="647" y="275"/>
                  <a:pt x="642" y="281"/>
                  <a:pt x="639" y="288"/>
                </a:cubicBezTo>
                <a:cubicBezTo>
                  <a:pt x="635" y="277"/>
                  <a:pt x="629" y="267"/>
                  <a:pt x="619" y="262"/>
                </a:cubicBezTo>
                <a:cubicBezTo>
                  <a:pt x="619" y="262"/>
                  <a:pt x="619" y="262"/>
                  <a:pt x="618" y="262"/>
                </a:cubicBezTo>
                <a:cubicBezTo>
                  <a:pt x="610" y="250"/>
                  <a:pt x="604" y="239"/>
                  <a:pt x="600" y="228"/>
                </a:cubicBezTo>
                <a:cubicBezTo>
                  <a:pt x="601" y="224"/>
                  <a:pt x="603" y="220"/>
                  <a:pt x="604" y="215"/>
                </a:cubicBezTo>
                <a:cubicBezTo>
                  <a:pt x="602" y="219"/>
                  <a:pt x="601" y="222"/>
                  <a:pt x="599" y="225"/>
                </a:cubicBezTo>
                <a:cubicBezTo>
                  <a:pt x="594" y="209"/>
                  <a:pt x="594" y="193"/>
                  <a:pt x="598" y="173"/>
                </a:cubicBezTo>
                <a:cubicBezTo>
                  <a:pt x="589" y="193"/>
                  <a:pt x="590" y="213"/>
                  <a:pt x="595" y="234"/>
                </a:cubicBezTo>
                <a:cubicBezTo>
                  <a:pt x="591" y="243"/>
                  <a:pt x="588" y="252"/>
                  <a:pt x="585" y="261"/>
                </a:cubicBezTo>
                <a:cubicBezTo>
                  <a:pt x="584" y="258"/>
                  <a:pt x="583" y="254"/>
                  <a:pt x="582" y="251"/>
                </a:cubicBezTo>
                <a:cubicBezTo>
                  <a:pt x="578" y="261"/>
                  <a:pt x="578" y="273"/>
                  <a:pt x="580" y="286"/>
                </a:cubicBezTo>
                <a:cubicBezTo>
                  <a:pt x="578" y="296"/>
                  <a:pt x="578" y="306"/>
                  <a:pt x="577" y="316"/>
                </a:cubicBezTo>
                <a:cubicBezTo>
                  <a:pt x="574" y="313"/>
                  <a:pt x="570" y="311"/>
                  <a:pt x="566" y="309"/>
                </a:cubicBezTo>
                <a:cubicBezTo>
                  <a:pt x="561" y="296"/>
                  <a:pt x="554" y="283"/>
                  <a:pt x="545" y="270"/>
                </a:cubicBezTo>
                <a:cubicBezTo>
                  <a:pt x="523" y="240"/>
                  <a:pt x="517" y="217"/>
                  <a:pt x="524" y="181"/>
                </a:cubicBezTo>
                <a:cubicBezTo>
                  <a:pt x="509" y="216"/>
                  <a:pt x="524" y="252"/>
                  <a:pt x="536" y="288"/>
                </a:cubicBezTo>
                <a:cubicBezTo>
                  <a:pt x="534" y="292"/>
                  <a:pt x="532" y="295"/>
                  <a:pt x="531" y="299"/>
                </a:cubicBezTo>
                <a:cubicBezTo>
                  <a:pt x="529" y="299"/>
                  <a:pt x="528" y="298"/>
                  <a:pt x="526" y="298"/>
                </a:cubicBezTo>
                <a:cubicBezTo>
                  <a:pt x="527" y="299"/>
                  <a:pt x="529" y="299"/>
                  <a:pt x="531" y="299"/>
                </a:cubicBezTo>
                <a:cubicBezTo>
                  <a:pt x="531" y="300"/>
                  <a:pt x="530" y="300"/>
                  <a:pt x="530" y="300"/>
                </a:cubicBezTo>
                <a:cubicBezTo>
                  <a:pt x="523" y="299"/>
                  <a:pt x="516" y="299"/>
                  <a:pt x="507" y="299"/>
                </a:cubicBezTo>
                <a:cubicBezTo>
                  <a:pt x="515" y="299"/>
                  <a:pt x="523" y="300"/>
                  <a:pt x="529" y="302"/>
                </a:cubicBezTo>
                <a:cubicBezTo>
                  <a:pt x="527" y="309"/>
                  <a:pt x="525" y="315"/>
                  <a:pt x="523" y="321"/>
                </a:cubicBezTo>
                <a:cubicBezTo>
                  <a:pt x="522" y="318"/>
                  <a:pt x="521" y="315"/>
                  <a:pt x="520" y="312"/>
                </a:cubicBezTo>
                <a:cubicBezTo>
                  <a:pt x="517" y="318"/>
                  <a:pt x="516" y="326"/>
                  <a:pt x="516" y="335"/>
                </a:cubicBezTo>
                <a:cubicBezTo>
                  <a:pt x="508" y="328"/>
                  <a:pt x="500" y="321"/>
                  <a:pt x="491" y="317"/>
                </a:cubicBezTo>
                <a:cubicBezTo>
                  <a:pt x="483" y="307"/>
                  <a:pt x="473" y="298"/>
                  <a:pt x="462" y="292"/>
                </a:cubicBezTo>
                <a:cubicBezTo>
                  <a:pt x="458" y="277"/>
                  <a:pt x="458" y="261"/>
                  <a:pt x="462" y="242"/>
                </a:cubicBezTo>
                <a:cubicBezTo>
                  <a:pt x="455" y="257"/>
                  <a:pt x="455" y="272"/>
                  <a:pt x="457" y="288"/>
                </a:cubicBezTo>
                <a:cubicBezTo>
                  <a:pt x="442" y="280"/>
                  <a:pt x="427" y="276"/>
                  <a:pt x="410" y="280"/>
                </a:cubicBezTo>
                <a:cubicBezTo>
                  <a:pt x="431" y="284"/>
                  <a:pt x="448" y="294"/>
                  <a:pt x="460" y="307"/>
                </a:cubicBezTo>
                <a:cubicBezTo>
                  <a:pt x="460" y="307"/>
                  <a:pt x="460" y="307"/>
                  <a:pt x="461" y="308"/>
                </a:cubicBezTo>
                <a:cubicBezTo>
                  <a:pt x="458" y="307"/>
                  <a:pt x="455" y="307"/>
                  <a:pt x="452" y="307"/>
                </a:cubicBezTo>
                <a:cubicBezTo>
                  <a:pt x="455" y="308"/>
                  <a:pt x="458" y="308"/>
                  <a:pt x="461" y="309"/>
                </a:cubicBezTo>
                <a:cubicBezTo>
                  <a:pt x="464" y="322"/>
                  <a:pt x="469" y="336"/>
                  <a:pt x="474" y="349"/>
                </a:cubicBezTo>
                <a:cubicBezTo>
                  <a:pt x="465" y="343"/>
                  <a:pt x="460" y="332"/>
                  <a:pt x="458" y="322"/>
                </a:cubicBezTo>
                <a:cubicBezTo>
                  <a:pt x="456" y="335"/>
                  <a:pt x="457" y="349"/>
                  <a:pt x="463" y="361"/>
                </a:cubicBezTo>
                <a:cubicBezTo>
                  <a:pt x="460" y="360"/>
                  <a:pt x="458" y="360"/>
                  <a:pt x="455" y="360"/>
                </a:cubicBezTo>
                <a:cubicBezTo>
                  <a:pt x="454" y="358"/>
                  <a:pt x="452" y="357"/>
                  <a:pt x="451" y="355"/>
                </a:cubicBezTo>
                <a:cubicBezTo>
                  <a:pt x="444" y="345"/>
                  <a:pt x="441" y="332"/>
                  <a:pt x="440" y="321"/>
                </a:cubicBezTo>
                <a:cubicBezTo>
                  <a:pt x="438" y="329"/>
                  <a:pt x="438" y="336"/>
                  <a:pt x="439" y="344"/>
                </a:cubicBezTo>
                <a:cubicBezTo>
                  <a:pt x="426" y="333"/>
                  <a:pt x="410" y="327"/>
                  <a:pt x="392" y="333"/>
                </a:cubicBezTo>
                <a:cubicBezTo>
                  <a:pt x="415" y="333"/>
                  <a:pt x="431" y="350"/>
                  <a:pt x="442" y="369"/>
                </a:cubicBezTo>
                <a:cubicBezTo>
                  <a:pt x="424" y="352"/>
                  <a:pt x="404" y="338"/>
                  <a:pt x="381" y="337"/>
                </a:cubicBezTo>
                <a:cubicBezTo>
                  <a:pt x="376" y="324"/>
                  <a:pt x="372" y="310"/>
                  <a:pt x="368" y="296"/>
                </a:cubicBezTo>
                <a:cubicBezTo>
                  <a:pt x="370" y="311"/>
                  <a:pt x="372" y="324"/>
                  <a:pt x="376" y="337"/>
                </a:cubicBezTo>
                <a:cubicBezTo>
                  <a:pt x="374" y="337"/>
                  <a:pt x="372" y="338"/>
                  <a:pt x="370" y="338"/>
                </a:cubicBezTo>
                <a:cubicBezTo>
                  <a:pt x="370" y="338"/>
                  <a:pt x="370" y="338"/>
                  <a:pt x="370" y="338"/>
                </a:cubicBezTo>
                <a:cubicBezTo>
                  <a:pt x="370" y="338"/>
                  <a:pt x="370" y="338"/>
                  <a:pt x="370" y="338"/>
                </a:cubicBezTo>
                <a:cubicBezTo>
                  <a:pt x="369" y="338"/>
                  <a:pt x="367" y="338"/>
                  <a:pt x="366" y="339"/>
                </a:cubicBezTo>
                <a:cubicBezTo>
                  <a:pt x="368" y="339"/>
                  <a:pt x="369" y="339"/>
                  <a:pt x="370" y="340"/>
                </a:cubicBezTo>
                <a:cubicBezTo>
                  <a:pt x="373" y="349"/>
                  <a:pt x="379" y="359"/>
                  <a:pt x="388" y="369"/>
                </a:cubicBezTo>
                <a:cubicBezTo>
                  <a:pt x="390" y="374"/>
                  <a:pt x="393" y="378"/>
                  <a:pt x="395" y="383"/>
                </a:cubicBezTo>
                <a:cubicBezTo>
                  <a:pt x="395" y="388"/>
                  <a:pt x="394" y="392"/>
                  <a:pt x="395" y="397"/>
                </a:cubicBezTo>
                <a:cubicBezTo>
                  <a:pt x="373" y="372"/>
                  <a:pt x="346" y="347"/>
                  <a:pt x="314" y="350"/>
                </a:cubicBezTo>
                <a:cubicBezTo>
                  <a:pt x="300" y="338"/>
                  <a:pt x="290" y="323"/>
                  <a:pt x="281" y="303"/>
                </a:cubicBezTo>
                <a:cubicBezTo>
                  <a:pt x="285" y="321"/>
                  <a:pt x="295" y="337"/>
                  <a:pt x="308" y="351"/>
                </a:cubicBezTo>
                <a:cubicBezTo>
                  <a:pt x="307" y="351"/>
                  <a:pt x="306" y="351"/>
                  <a:pt x="305" y="351"/>
                </a:cubicBezTo>
                <a:cubicBezTo>
                  <a:pt x="306" y="351"/>
                  <a:pt x="307" y="352"/>
                  <a:pt x="309" y="352"/>
                </a:cubicBezTo>
                <a:cubicBezTo>
                  <a:pt x="314" y="358"/>
                  <a:pt x="320" y="363"/>
                  <a:pt x="326" y="369"/>
                </a:cubicBezTo>
                <a:cubicBezTo>
                  <a:pt x="328" y="380"/>
                  <a:pt x="330" y="391"/>
                  <a:pt x="334" y="401"/>
                </a:cubicBezTo>
                <a:cubicBezTo>
                  <a:pt x="334" y="401"/>
                  <a:pt x="334" y="402"/>
                  <a:pt x="333" y="402"/>
                </a:cubicBezTo>
                <a:cubicBezTo>
                  <a:pt x="331" y="400"/>
                  <a:pt x="328" y="398"/>
                  <a:pt x="326" y="396"/>
                </a:cubicBezTo>
                <a:cubicBezTo>
                  <a:pt x="327" y="402"/>
                  <a:pt x="330" y="408"/>
                  <a:pt x="334" y="415"/>
                </a:cubicBezTo>
                <a:cubicBezTo>
                  <a:pt x="334" y="415"/>
                  <a:pt x="334" y="415"/>
                  <a:pt x="334" y="415"/>
                </a:cubicBezTo>
                <a:cubicBezTo>
                  <a:pt x="321" y="404"/>
                  <a:pt x="305" y="398"/>
                  <a:pt x="287" y="404"/>
                </a:cubicBezTo>
                <a:cubicBezTo>
                  <a:pt x="308" y="404"/>
                  <a:pt x="324" y="419"/>
                  <a:pt x="335" y="436"/>
                </a:cubicBezTo>
                <a:cubicBezTo>
                  <a:pt x="330" y="436"/>
                  <a:pt x="325" y="436"/>
                  <a:pt x="319" y="437"/>
                </a:cubicBezTo>
                <a:cubicBezTo>
                  <a:pt x="315" y="434"/>
                  <a:pt x="311" y="432"/>
                  <a:pt x="306" y="430"/>
                </a:cubicBezTo>
                <a:cubicBezTo>
                  <a:pt x="296" y="425"/>
                  <a:pt x="287" y="420"/>
                  <a:pt x="279" y="415"/>
                </a:cubicBezTo>
                <a:cubicBezTo>
                  <a:pt x="273" y="400"/>
                  <a:pt x="268" y="384"/>
                  <a:pt x="263" y="367"/>
                </a:cubicBezTo>
                <a:cubicBezTo>
                  <a:pt x="265" y="382"/>
                  <a:pt x="267" y="396"/>
                  <a:pt x="271" y="409"/>
                </a:cubicBezTo>
                <a:cubicBezTo>
                  <a:pt x="256" y="397"/>
                  <a:pt x="246" y="382"/>
                  <a:pt x="237" y="361"/>
                </a:cubicBezTo>
                <a:cubicBezTo>
                  <a:pt x="241" y="381"/>
                  <a:pt x="252" y="397"/>
                  <a:pt x="266" y="411"/>
                </a:cubicBezTo>
                <a:cubicBezTo>
                  <a:pt x="268" y="421"/>
                  <a:pt x="275" y="431"/>
                  <a:pt x="283" y="440"/>
                </a:cubicBezTo>
                <a:cubicBezTo>
                  <a:pt x="288" y="450"/>
                  <a:pt x="293" y="459"/>
                  <a:pt x="298" y="468"/>
                </a:cubicBezTo>
                <a:cubicBezTo>
                  <a:pt x="297" y="469"/>
                  <a:pt x="295" y="470"/>
                  <a:pt x="293" y="471"/>
                </a:cubicBezTo>
                <a:cubicBezTo>
                  <a:pt x="292" y="471"/>
                  <a:pt x="291" y="471"/>
                  <a:pt x="290" y="470"/>
                </a:cubicBezTo>
                <a:cubicBezTo>
                  <a:pt x="277" y="460"/>
                  <a:pt x="262" y="451"/>
                  <a:pt x="245" y="442"/>
                </a:cubicBezTo>
                <a:cubicBezTo>
                  <a:pt x="209" y="426"/>
                  <a:pt x="191" y="408"/>
                  <a:pt x="176" y="374"/>
                </a:cubicBezTo>
                <a:cubicBezTo>
                  <a:pt x="184" y="416"/>
                  <a:pt x="226" y="443"/>
                  <a:pt x="259" y="473"/>
                </a:cubicBezTo>
                <a:cubicBezTo>
                  <a:pt x="256" y="473"/>
                  <a:pt x="253" y="474"/>
                  <a:pt x="250" y="475"/>
                </a:cubicBezTo>
                <a:cubicBezTo>
                  <a:pt x="233" y="463"/>
                  <a:pt x="213" y="455"/>
                  <a:pt x="192" y="460"/>
                </a:cubicBezTo>
                <a:cubicBezTo>
                  <a:pt x="210" y="464"/>
                  <a:pt x="225" y="471"/>
                  <a:pt x="237" y="481"/>
                </a:cubicBezTo>
                <a:cubicBezTo>
                  <a:pt x="234" y="482"/>
                  <a:pt x="232" y="483"/>
                  <a:pt x="229" y="485"/>
                </a:cubicBezTo>
                <a:cubicBezTo>
                  <a:pt x="232" y="483"/>
                  <a:pt x="234" y="482"/>
                  <a:pt x="237" y="481"/>
                </a:cubicBezTo>
                <a:cubicBezTo>
                  <a:pt x="244" y="487"/>
                  <a:pt x="249" y="494"/>
                  <a:pt x="253" y="502"/>
                </a:cubicBezTo>
                <a:cubicBezTo>
                  <a:pt x="252" y="503"/>
                  <a:pt x="250" y="503"/>
                  <a:pt x="249" y="504"/>
                </a:cubicBezTo>
                <a:cubicBezTo>
                  <a:pt x="250" y="504"/>
                  <a:pt x="252" y="503"/>
                  <a:pt x="253" y="503"/>
                </a:cubicBezTo>
                <a:cubicBezTo>
                  <a:pt x="255" y="506"/>
                  <a:pt x="256" y="509"/>
                  <a:pt x="257" y="512"/>
                </a:cubicBezTo>
                <a:cubicBezTo>
                  <a:pt x="252" y="511"/>
                  <a:pt x="247" y="510"/>
                  <a:pt x="242" y="509"/>
                </a:cubicBezTo>
                <a:cubicBezTo>
                  <a:pt x="241" y="507"/>
                  <a:pt x="241" y="505"/>
                  <a:pt x="240" y="502"/>
                </a:cubicBezTo>
                <a:cubicBezTo>
                  <a:pt x="240" y="504"/>
                  <a:pt x="240" y="507"/>
                  <a:pt x="240" y="509"/>
                </a:cubicBezTo>
                <a:cubicBezTo>
                  <a:pt x="234" y="508"/>
                  <a:pt x="229" y="507"/>
                  <a:pt x="223" y="507"/>
                </a:cubicBezTo>
                <a:cubicBezTo>
                  <a:pt x="223" y="505"/>
                  <a:pt x="222" y="503"/>
                  <a:pt x="222" y="501"/>
                </a:cubicBezTo>
                <a:cubicBezTo>
                  <a:pt x="222" y="503"/>
                  <a:pt x="221" y="505"/>
                  <a:pt x="221" y="507"/>
                </a:cubicBezTo>
                <a:cubicBezTo>
                  <a:pt x="214" y="507"/>
                  <a:pt x="207" y="509"/>
                  <a:pt x="199" y="512"/>
                </a:cubicBezTo>
                <a:cubicBezTo>
                  <a:pt x="191" y="510"/>
                  <a:pt x="183" y="510"/>
                  <a:pt x="175" y="513"/>
                </a:cubicBezTo>
                <a:cubicBezTo>
                  <a:pt x="180" y="513"/>
                  <a:pt x="185" y="514"/>
                  <a:pt x="190" y="516"/>
                </a:cubicBezTo>
                <a:cubicBezTo>
                  <a:pt x="189" y="516"/>
                  <a:pt x="188" y="517"/>
                  <a:pt x="188" y="517"/>
                </a:cubicBezTo>
                <a:cubicBezTo>
                  <a:pt x="188" y="517"/>
                  <a:pt x="189" y="516"/>
                  <a:pt x="190" y="516"/>
                </a:cubicBezTo>
                <a:cubicBezTo>
                  <a:pt x="209" y="523"/>
                  <a:pt x="222" y="543"/>
                  <a:pt x="230" y="562"/>
                </a:cubicBezTo>
                <a:cubicBezTo>
                  <a:pt x="209" y="555"/>
                  <a:pt x="188" y="544"/>
                  <a:pt x="171" y="532"/>
                </a:cubicBezTo>
                <a:cubicBezTo>
                  <a:pt x="162" y="515"/>
                  <a:pt x="156" y="496"/>
                  <a:pt x="151" y="476"/>
                </a:cubicBezTo>
                <a:cubicBezTo>
                  <a:pt x="152" y="494"/>
                  <a:pt x="156" y="510"/>
                  <a:pt x="161" y="525"/>
                </a:cubicBezTo>
                <a:cubicBezTo>
                  <a:pt x="158" y="523"/>
                  <a:pt x="155" y="520"/>
                  <a:pt x="152" y="518"/>
                </a:cubicBezTo>
                <a:cubicBezTo>
                  <a:pt x="153" y="523"/>
                  <a:pt x="155" y="528"/>
                  <a:pt x="158" y="533"/>
                </a:cubicBezTo>
                <a:cubicBezTo>
                  <a:pt x="139" y="517"/>
                  <a:pt x="117" y="506"/>
                  <a:pt x="93" y="512"/>
                </a:cubicBezTo>
                <a:cubicBezTo>
                  <a:pt x="127" y="518"/>
                  <a:pt x="150" y="539"/>
                  <a:pt x="159" y="566"/>
                </a:cubicBezTo>
                <a:cubicBezTo>
                  <a:pt x="153" y="562"/>
                  <a:pt x="147" y="559"/>
                  <a:pt x="141" y="556"/>
                </a:cubicBezTo>
                <a:cubicBezTo>
                  <a:pt x="141" y="555"/>
                  <a:pt x="141" y="554"/>
                  <a:pt x="141" y="554"/>
                </a:cubicBezTo>
                <a:cubicBezTo>
                  <a:pt x="141" y="554"/>
                  <a:pt x="140" y="555"/>
                  <a:pt x="140" y="556"/>
                </a:cubicBezTo>
                <a:cubicBezTo>
                  <a:pt x="138" y="554"/>
                  <a:pt x="135" y="553"/>
                  <a:pt x="132" y="552"/>
                </a:cubicBezTo>
                <a:cubicBezTo>
                  <a:pt x="96" y="535"/>
                  <a:pt x="78" y="517"/>
                  <a:pt x="64" y="483"/>
                </a:cubicBezTo>
                <a:cubicBezTo>
                  <a:pt x="70" y="515"/>
                  <a:pt x="95" y="538"/>
                  <a:pt x="121" y="560"/>
                </a:cubicBezTo>
                <a:cubicBezTo>
                  <a:pt x="121" y="565"/>
                  <a:pt x="121" y="570"/>
                  <a:pt x="122" y="575"/>
                </a:cubicBezTo>
                <a:cubicBezTo>
                  <a:pt x="109" y="564"/>
                  <a:pt x="93" y="558"/>
                  <a:pt x="75" y="564"/>
                </a:cubicBezTo>
                <a:cubicBezTo>
                  <a:pt x="94" y="565"/>
                  <a:pt x="109" y="577"/>
                  <a:pt x="120" y="592"/>
                </a:cubicBezTo>
                <a:cubicBezTo>
                  <a:pt x="119" y="593"/>
                  <a:pt x="118" y="593"/>
                  <a:pt x="117" y="594"/>
                </a:cubicBezTo>
                <a:cubicBezTo>
                  <a:pt x="118" y="593"/>
                  <a:pt x="119" y="593"/>
                  <a:pt x="120" y="593"/>
                </a:cubicBezTo>
                <a:cubicBezTo>
                  <a:pt x="124" y="599"/>
                  <a:pt x="128" y="606"/>
                  <a:pt x="130" y="613"/>
                </a:cubicBezTo>
                <a:cubicBezTo>
                  <a:pt x="109" y="606"/>
                  <a:pt x="89" y="595"/>
                  <a:pt x="71" y="583"/>
                </a:cubicBezTo>
                <a:cubicBezTo>
                  <a:pt x="62" y="566"/>
                  <a:pt x="56" y="547"/>
                  <a:pt x="51" y="528"/>
                </a:cubicBezTo>
                <a:cubicBezTo>
                  <a:pt x="52" y="545"/>
                  <a:pt x="56" y="561"/>
                  <a:pt x="61" y="576"/>
                </a:cubicBezTo>
                <a:cubicBezTo>
                  <a:pt x="58" y="574"/>
                  <a:pt x="55" y="572"/>
                  <a:pt x="53" y="569"/>
                </a:cubicBezTo>
                <a:cubicBezTo>
                  <a:pt x="55" y="579"/>
                  <a:pt x="62" y="590"/>
                  <a:pt x="71" y="601"/>
                </a:cubicBezTo>
                <a:cubicBezTo>
                  <a:pt x="73" y="604"/>
                  <a:pt x="74" y="608"/>
                  <a:pt x="76" y="611"/>
                </a:cubicBezTo>
                <a:cubicBezTo>
                  <a:pt x="63" y="603"/>
                  <a:pt x="48" y="598"/>
                  <a:pt x="33" y="600"/>
                </a:cubicBezTo>
                <a:cubicBezTo>
                  <a:pt x="32" y="603"/>
                  <a:pt x="32" y="603"/>
                  <a:pt x="32" y="603"/>
                </a:cubicBezTo>
                <a:cubicBezTo>
                  <a:pt x="52" y="608"/>
                  <a:pt x="68" y="618"/>
                  <a:pt x="79" y="631"/>
                </a:cubicBezTo>
                <a:cubicBezTo>
                  <a:pt x="79" y="631"/>
                  <a:pt x="78" y="631"/>
                  <a:pt x="78" y="631"/>
                </a:cubicBezTo>
                <a:cubicBezTo>
                  <a:pt x="65" y="620"/>
                  <a:pt x="50" y="611"/>
                  <a:pt x="32" y="603"/>
                </a:cubicBezTo>
                <a:cubicBezTo>
                  <a:pt x="30" y="618"/>
                  <a:pt x="30" y="618"/>
                  <a:pt x="30" y="618"/>
                </a:cubicBezTo>
                <a:cubicBezTo>
                  <a:pt x="36" y="623"/>
                  <a:pt x="42" y="628"/>
                  <a:pt x="47" y="633"/>
                </a:cubicBezTo>
                <a:cubicBezTo>
                  <a:pt x="41" y="634"/>
                  <a:pt x="34" y="637"/>
                  <a:pt x="27" y="640"/>
                </a:cubicBezTo>
                <a:cubicBezTo>
                  <a:pt x="27" y="641"/>
                  <a:pt x="27" y="641"/>
                  <a:pt x="27" y="641"/>
                </a:cubicBezTo>
                <a:cubicBezTo>
                  <a:pt x="35" y="638"/>
                  <a:pt x="44" y="637"/>
                  <a:pt x="52" y="637"/>
                </a:cubicBezTo>
                <a:cubicBezTo>
                  <a:pt x="59" y="644"/>
                  <a:pt x="66" y="652"/>
                  <a:pt x="72" y="659"/>
                </a:cubicBezTo>
                <a:cubicBezTo>
                  <a:pt x="68" y="660"/>
                  <a:pt x="64" y="660"/>
                  <a:pt x="60" y="659"/>
                </a:cubicBezTo>
                <a:cubicBezTo>
                  <a:pt x="58" y="653"/>
                  <a:pt x="57" y="648"/>
                  <a:pt x="56" y="642"/>
                </a:cubicBezTo>
                <a:cubicBezTo>
                  <a:pt x="55" y="648"/>
                  <a:pt x="55" y="653"/>
                  <a:pt x="55" y="658"/>
                </a:cubicBezTo>
                <a:cubicBezTo>
                  <a:pt x="53" y="657"/>
                  <a:pt x="50" y="656"/>
                  <a:pt x="48" y="654"/>
                </a:cubicBezTo>
                <a:cubicBezTo>
                  <a:pt x="50" y="658"/>
                  <a:pt x="53" y="661"/>
                  <a:pt x="56" y="664"/>
                </a:cubicBezTo>
                <a:cubicBezTo>
                  <a:pt x="56" y="664"/>
                  <a:pt x="56" y="665"/>
                  <a:pt x="56" y="665"/>
                </a:cubicBezTo>
                <a:cubicBezTo>
                  <a:pt x="47" y="658"/>
                  <a:pt x="37" y="652"/>
                  <a:pt x="26" y="652"/>
                </a:cubicBezTo>
                <a:cubicBezTo>
                  <a:pt x="25" y="657"/>
                  <a:pt x="25" y="657"/>
                  <a:pt x="25" y="657"/>
                </a:cubicBezTo>
                <a:cubicBezTo>
                  <a:pt x="33" y="661"/>
                  <a:pt x="40" y="666"/>
                  <a:pt x="46" y="672"/>
                </a:cubicBezTo>
                <a:cubicBezTo>
                  <a:pt x="38" y="671"/>
                  <a:pt x="31" y="669"/>
                  <a:pt x="24" y="668"/>
                </a:cubicBezTo>
                <a:cubicBezTo>
                  <a:pt x="18" y="714"/>
                  <a:pt x="18" y="714"/>
                  <a:pt x="18" y="714"/>
                </a:cubicBezTo>
                <a:cubicBezTo>
                  <a:pt x="19" y="717"/>
                  <a:pt x="21" y="719"/>
                  <a:pt x="22" y="722"/>
                </a:cubicBezTo>
                <a:cubicBezTo>
                  <a:pt x="20" y="722"/>
                  <a:pt x="19" y="721"/>
                  <a:pt x="17" y="721"/>
                </a:cubicBezTo>
                <a:cubicBezTo>
                  <a:pt x="0" y="851"/>
                  <a:pt x="0" y="851"/>
                  <a:pt x="0" y="851"/>
                </a:cubicBezTo>
                <a:cubicBezTo>
                  <a:pt x="3004" y="1245"/>
                  <a:pt x="3004" y="1245"/>
                  <a:pt x="3004" y="1245"/>
                </a:cubicBezTo>
                <a:lnTo>
                  <a:pt x="3038" y="984"/>
                </a:lnTo>
                <a:close/>
                <a:moveTo>
                  <a:pt x="373" y="340"/>
                </a:moveTo>
                <a:cubicBezTo>
                  <a:pt x="374" y="340"/>
                  <a:pt x="376" y="341"/>
                  <a:pt x="377" y="341"/>
                </a:cubicBezTo>
                <a:cubicBezTo>
                  <a:pt x="377" y="342"/>
                  <a:pt x="378" y="344"/>
                  <a:pt x="378" y="345"/>
                </a:cubicBezTo>
                <a:cubicBezTo>
                  <a:pt x="376" y="343"/>
                  <a:pt x="374" y="342"/>
                  <a:pt x="373" y="340"/>
                </a:cubicBezTo>
                <a:close/>
                <a:moveTo>
                  <a:pt x="66" y="675"/>
                </a:moveTo>
                <a:cubicBezTo>
                  <a:pt x="66" y="673"/>
                  <a:pt x="65" y="672"/>
                  <a:pt x="64" y="671"/>
                </a:cubicBezTo>
                <a:cubicBezTo>
                  <a:pt x="66" y="672"/>
                  <a:pt x="68" y="674"/>
                  <a:pt x="71" y="675"/>
                </a:cubicBezTo>
                <a:cubicBezTo>
                  <a:pt x="69" y="675"/>
                  <a:pt x="68" y="675"/>
                  <a:pt x="66" y="675"/>
                </a:cubicBezTo>
                <a:close/>
                <a:moveTo>
                  <a:pt x="133" y="586"/>
                </a:moveTo>
                <a:cubicBezTo>
                  <a:pt x="129" y="579"/>
                  <a:pt x="126" y="570"/>
                  <a:pt x="124" y="562"/>
                </a:cubicBezTo>
                <a:cubicBezTo>
                  <a:pt x="130" y="567"/>
                  <a:pt x="135" y="572"/>
                  <a:pt x="141" y="577"/>
                </a:cubicBezTo>
                <a:cubicBezTo>
                  <a:pt x="141" y="579"/>
                  <a:pt x="142" y="581"/>
                  <a:pt x="142" y="583"/>
                </a:cubicBezTo>
                <a:cubicBezTo>
                  <a:pt x="139" y="584"/>
                  <a:pt x="136" y="585"/>
                  <a:pt x="133" y="586"/>
                </a:cubicBezTo>
                <a:close/>
                <a:moveTo>
                  <a:pt x="141" y="596"/>
                </a:moveTo>
                <a:cubicBezTo>
                  <a:pt x="139" y="593"/>
                  <a:pt x="137" y="590"/>
                  <a:pt x="134" y="587"/>
                </a:cubicBezTo>
                <a:cubicBezTo>
                  <a:pt x="137" y="587"/>
                  <a:pt x="140" y="586"/>
                  <a:pt x="143" y="586"/>
                </a:cubicBezTo>
                <a:cubicBezTo>
                  <a:pt x="146" y="593"/>
                  <a:pt x="150" y="599"/>
                  <a:pt x="156" y="605"/>
                </a:cubicBezTo>
                <a:cubicBezTo>
                  <a:pt x="150" y="603"/>
                  <a:pt x="145" y="600"/>
                  <a:pt x="141" y="596"/>
                </a:cubicBezTo>
                <a:close/>
                <a:moveTo>
                  <a:pt x="206" y="514"/>
                </a:moveTo>
                <a:cubicBezTo>
                  <a:pt x="211" y="515"/>
                  <a:pt x="216" y="516"/>
                  <a:pt x="221" y="519"/>
                </a:cubicBezTo>
                <a:cubicBezTo>
                  <a:pt x="221" y="521"/>
                  <a:pt x="221" y="522"/>
                  <a:pt x="222" y="524"/>
                </a:cubicBezTo>
                <a:cubicBezTo>
                  <a:pt x="217" y="520"/>
                  <a:pt x="212" y="517"/>
                  <a:pt x="206" y="514"/>
                </a:cubicBezTo>
                <a:close/>
                <a:moveTo>
                  <a:pt x="241" y="545"/>
                </a:moveTo>
                <a:cubicBezTo>
                  <a:pt x="238" y="542"/>
                  <a:pt x="236" y="538"/>
                  <a:pt x="233" y="535"/>
                </a:cubicBezTo>
                <a:cubicBezTo>
                  <a:pt x="231" y="532"/>
                  <a:pt x="229" y="528"/>
                  <a:pt x="227" y="523"/>
                </a:cubicBezTo>
                <a:cubicBezTo>
                  <a:pt x="235" y="530"/>
                  <a:pt x="242" y="540"/>
                  <a:pt x="248" y="550"/>
                </a:cubicBezTo>
                <a:cubicBezTo>
                  <a:pt x="245" y="549"/>
                  <a:pt x="243" y="547"/>
                  <a:pt x="241" y="545"/>
                </a:cubicBezTo>
                <a:close/>
                <a:moveTo>
                  <a:pt x="273" y="496"/>
                </a:moveTo>
                <a:cubicBezTo>
                  <a:pt x="266" y="489"/>
                  <a:pt x="260" y="483"/>
                  <a:pt x="253" y="477"/>
                </a:cubicBezTo>
                <a:cubicBezTo>
                  <a:pt x="256" y="477"/>
                  <a:pt x="260" y="477"/>
                  <a:pt x="264" y="477"/>
                </a:cubicBezTo>
                <a:cubicBezTo>
                  <a:pt x="270" y="483"/>
                  <a:pt x="276" y="488"/>
                  <a:pt x="281" y="495"/>
                </a:cubicBezTo>
                <a:cubicBezTo>
                  <a:pt x="278" y="495"/>
                  <a:pt x="276" y="495"/>
                  <a:pt x="273" y="496"/>
                </a:cubicBezTo>
                <a:close/>
                <a:moveTo>
                  <a:pt x="293" y="471"/>
                </a:moveTo>
                <a:cubicBezTo>
                  <a:pt x="295" y="470"/>
                  <a:pt x="297" y="469"/>
                  <a:pt x="299" y="468"/>
                </a:cubicBezTo>
                <a:cubicBezTo>
                  <a:pt x="299" y="470"/>
                  <a:pt x="300" y="471"/>
                  <a:pt x="301" y="472"/>
                </a:cubicBezTo>
                <a:cubicBezTo>
                  <a:pt x="298" y="471"/>
                  <a:pt x="296" y="471"/>
                  <a:pt x="293" y="471"/>
                </a:cubicBezTo>
                <a:close/>
                <a:moveTo>
                  <a:pt x="325" y="358"/>
                </a:moveTo>
                <a:cubicBezTo>
                  <a:pt x="325" y="358"/>
                  <a:pt x="325" y="357"/>
                  <a:pt x="325" y="357"/>
                </a:cubicBezTo>
                <a:cubicBezTo>
                  <a:pt x="333" y="360"/>
                  <a:pt x="340" y="365"/>
                  <a:pt x="346" y="370"/>
                </a:cubicBezTo>
                <a:cubicBezTo>
                  <a:pt x="339" y="366"/>
                  <a:pt x="332" y="362"/>
                  <a:pt x="325" y="358"/>
                </a:cubicBezTo>
                <a:close/>
                <a:moveTo>
                  <a:pt x="344" y="410"/>
                </a:moveTo>
                <a:cubicBezTo>
                  <a:pt x="344" y="410"/>
                  <a:pt x="344" y="410"/>
                  <a:pt x="344" y="409"/>
                </a:cubicBezTo>
                <a:cubicBezTo>
                  <a:pt x="347" y="408"/>
                  <a:pt x="349" y="408"/>
                  <a:pt x="352" y="407"/>
                </a:cubicBezTo>
                <a:cubicBezTo>
                  <a:pt x="352" y="410"/>
                  <a:pt x="353" y="413"/>
                  <a:pt x="353" y="416"/>
                </a:cubicBezTo>
                <a:cubicBezTo>
                  <a:pt x="350" y="414"/>
                  <a:pt x="347" y="412"/>
                  <a:pt x="344" y="410"/>
                </a:cubicBezTo>
                <a:close/>
                <a:moveTo>
                  <a:pt x="353" y="393"/>
                </a:moveTo>
                <a:cubicBezTo>
                  <a:pt x="352" y="397"/>
                  <a:pt x="352" y="401"/>
                  <a:pt x="352" y="405"/>
                </a:cubicBezTo>
                <a:cubicBezTo>
                  <a:pt x="349" y="406"/>
                  <a:pt x="347" y="408"/>
                  <a:pt x="344" y="409"/>
                </a:cubicBezTo>
                <a:cubicBezTo>
                  <a:pt x="338" y="397"/>
                  <a:pt x="333" y="385"/>
                  <a:pt x="329" y="371"/>
                </a:cubicBezTo>
                <a:cubicBezTo>
                  <a:pt x="336" y="378"/>
                  <a:pt x="344" y="384"/>
                  <a:pt x="352" y="390"/>
                </a:cubicBezTo>
                <a:cubicBezTo>
                  <a:pt x="351" y="391"/>
                  <a:pt x="349" y="391"/>
                  <a:pt x="348" y="391"/>
                </a:cubicBezTo>
                <a:cubicBezTo>
                  <a:pt x="350" y="391"/>
                  <a:pt x="352" y="392"/>
                  <a:pt x="353" y="392"/>
                </a:cubicBezTo>
                <a:cubicBezTo>
                  <a:pt x="357" y="395"/>
                  <a:pt x="361" y="398"/>
                  <a:pt x="364" y="401"/>
                </a:cubicBezTo>
                <a:cubicBezTo>
                  <a:pt x="362" y="402"/>
                  <a:pt x="359" y="403"/>
                  <a:pt x="356" y="404"/>
                </a:cubicBezTo>
                <a:cubicBezTo>
                  <a:pt x="355" y="400"/>
                  <a:pt x="354" y="397"/>
                  <a:pt x="353" y="393"/>
                </a:cubicBezTo>
                <a:close/>
                <a:moveTo>
                  <a:pt x="357" y="406"/>
                </a:moveTo>
                <a:cubicBezTo>
                  <a:pt x="361" y="406"/>
                  <a:pt x="365" y="405"/>
                  <a:pt x="369" y="406"/>
                </a:cubicBezTo>
                <a:cubicBezTo>
                  <a:pt x="370" y="407"/>
                  <a:pt x="371" y="407"/>
                  <a:pt x="372" y="408"/>
                </a:cubicBezTo>
                <a:cubicBezTo>
                  <a:pt x="373" y="413"/>
                  <a:pt x="374" y="418"/>
                  <a:pt x="374" y="424"/>
                </a:cubicBezTo>
                <a:cubicBezTo>
                  <a:pt x="367" y="420"/>
                  <a:pt x="361" y="414"/>
                  <a:pt x="357" y="406"/>
                </a:cubicBezTo>
                <a:close/>
                <a:moveTo>
                  <a:pt x="400" y="400"/>
                </a:moveTo>
                <a:cubicBezTo>
                  <a:pt x="399" y="395"/>
                  <a:pt x="397" y="390"/>
                  <a:pt x="397" y="385"/>
                </a:cubicBezTo>
                <a:cubicBezTo>
                  <a:pt x="399" y="390"/>
                  <a:pt x="403" y="395"/>
                  <a:pt x="406" y="401"/>
                </a:cubicBezTo>
                <a:cubicBezTo>
                  <a:pt x="404" y="400"/>
                  <a:pt x="402" y="400"/>
                  <a:pt x="400" y="400"/>
                </a:cubicBezTo>
                <a:close/>
                <a:moveTo>
                  <a:pt x="388" y="352"/>
                </a:moveTo>
                <a:cubicBezTo>
                  <a:pt x="387" y="349"/>
                  <a:pt x="386" y="347"/>
                  <a:pt x="384" y="344"/>
                </a:cubicBezTo>
                <a:cubicBezTo>
                  <a:pt x="400" y="350"/>
                  <a:pt x="412" y="359"/>
                  <a:pt x="420" y="370"/>
                </a:cubicBezTo>
                <a:cubicBezTo>
                  <a:pt x="409" y="365"/>
                  <a:pt x="398" y="359"/>
                  <a:pt x="388" y="352"/>
                </a:cubicBezTo>
                <a:close/>
                <a:moveTo>
                  <a:pt x="458" y="365"/>
                </a:moveTo>
                <a:cubicBezTo>
                  <a:pt x="457" y="363"/>
                  <a:pt x="456" y="362"/>
                  <a:pt x="455" y="360"/>
                </a:cubicBezTo>
                <a:cubicBezTo>
                  <a:pt x="458" y="361"/>
                  <a:pt x="461" y="361"/>
                  <a:pt x="464" y="362"/>
                </a:cubicBezTo>
                <a:cubicBezTo>
                  <a:pt x="466" y="366"/>
                  <a:pt x="469" y="370"/>
                  <a:pt x="473" y="373"/>
                </a:cubicBezTo>
                <a:cubicBezTo>
                  <a:pt x="467" y="372"/>
                  <a:pt x="462" y="368"/>
                  <a:pt x="458" y="365"/>
                </a:cubicBezTo>
                <a:close/>
                <a:moveTo>
                  <a:pt x="537" y="291"/>
                </a:moveTo>
                <a:cubicBezTo>
                  <a:pt x="538" y="294"/>
                  <a:pt x="539" y="297"/>
                  <a:pt x="540" y="300"/>
                </a:cubicBezTo>
                <a:cubicBezTo>
                  <a:pt x="538" y="299"/>
                  <a:pt x="536" y="299"/>
                  <a:pt x="535" y="299"/>
                </a:cubicBezTo>
                <a:cubicBezTo>
                  <a:pt x="535" y="296"/>
                  <a:pt x="536" y="294"/>
                  <a:pt x="537" y="291"/>
                </a:cubicBezTo>
                <a:close/>
                <a:moveTo>
                  <a:pt x="534" y="300"/>
                </a:moveTo>
                <a:cubicBezTo>
                  <a:pt x="536" y="301"/>
                  <a:pt x="538" y="301"/>
                  <a:pt x="539" y="302"/>
                </a:cubicBezTo>
                <a:cubicBezTo>
                  <a:pt x="537" y="302"/>
                  <a:pt x="536" y="301"/>
                  <a:pt x="534" y="301"/>
                </a:cubicBezTo>
                <a:cubicBezTo>
                  <a:pt x="534" y="301"/>
                  <a:pt x="534" y="301"/>
                  <a:pt x="534" y="300"/>
                </a:cubicBezTo>
                <a:close/>
                <a:moveTo>
                  <a:pt x="537" y="349"/>
                </a:moveTo>
                <a:cubicBezTo>
                  <a:pt x="537" y="348"/>
                  <a:pt x="536" y="348"/>
                  <a:pt x="536" y="348"/>
                </a:cubicBezTo>
                <a:cubicBezTo>
                  <a:pt x="533" y="343"/>
                  <a:pt x="530" y="337"/>
                  <a:pt x="528" y="332"/>
                </a:cubicBezTo>
                <a:cubicBezTo>
                  <a:pt x="529" y="323"/>
                  <a:pt x="531" y="313"/>
                  <a:pt x="533" y="304"/>
                </a:cubicBezTo>
                <a:cubicBezTo>
                  <a:pt x="536" y="305"/>
                  <a:pt x="539" y="306"/>
                  <a:pt x="542" y="308"/>
                </a:cubicBezTo>
                <a:cubicBezTo>
                  <a:pt x="543" y="312"/>
                  <a:pt x="544" y="315"/>
                  <a:pt x="545" y="319"/>
                </a:cubicBezTo>
                <a:cubicBezTo>
                  <a:pt x="544" y="318"/>
                  <a:pt x="543" y="318"/>
                  <a:pt x="542" y="318"/>
                </a:cubicBezTo>
                <a:cubicBezTo>
                  <a:pt x="543" y="319"/>
                  <a:pt x="544" y="319"/>
                  <a:pt x="545" y="320"/>
                </a:cubicBezTo>
                <a:cubicBezTo>
                  <a:pt x="546" y="325"/>
                  <a:pt x="547" y="331"/>
                  <a:pt x="547" y="336"/>
                </a:cubicBezTo>
                <a:cubicBezTo>
                  <a:pt x="539" y="333"/>
                  <a:pt x="532" y="329"/>
                  <a:pt x="529" y="321"/>
                </a:cubicBezTo>
                <a:cubicBezTo>
                  <a:pt x="529" y="331"/>
                  <a:pt x="532" y="340"/>
                  <a:pt x="537" y="349"/>
                </a:cubicBezTo>
                <a:close/>
                <a:moveTo>
                  <a:pt x="610" y="293"/>
                </a:moveTo>
                <a:cubicBezTo>
                  <a:pt x="606" y="289"/>
                  <a:pt x="602" y="287"/>
                  <a:pt x="596" y="284"/>
                </a:cubicBezTo>
                <a:cubicBezTo>
                  <a:pt x="594" y="280"/>
                  <a:pt x="592" y="276"/>
                  <a:pt x="590" y="271"/>
                </a:cubicBezTo>
                <a:cubicBezTo>
                  <a:pt x="591" y="261"/>
                  <a:pt x="593" y="250"/>
                  <a:pt x="597" y="239"/>
                </a:cubicBezTo>
                <a:cubicBezTo>
                  <a:pt x="601" y="257"/>
                  <a:pt x="609" y="276"/>
                  <a:pt x="614" y="294"/>
                </a:cubicBezTo>
                <a:cubicBezTo>
                  <a:pt x="613" y="293"/>
                  <a:pt x="612" y="293"/>
                  <a:pt x="610" y="293"/>
                </a:cubicBezTo>
                <a:close/>
                <a:moveTo>
                  <a:pt x="651" y="312"/>
                </a:moveTo>
                <a:cubicBezTo>
                  <a:pt x="648" y="310"/>
                  <a:pt x="646" y="308"/>
                  <a:pt x="643" y="307"/>
                </a:cubicBezTo>
                <a:cubicBezTo>
                  <a:pt x="643" y="305"/>
                  <a:pt x="643" y="304"/>
                  <a:pt x="643" y="303"/>
                </a:cubicBezTo>
                <a:cubicBezTo>
                  <a:pt x="643" y="291"/>
                  <a:pt x="647" y="279"/>
                  <a:pt x="652" y="270"/>
                </a:cubicBezTo>
                <a:cubicBezTo>
                  <a:pt x="653" y="272"/>
                  <a:pt x="653" y="275"/>
                  <a:pt x="653" y="278"/>
                </a:cubicBezTo>
                <a:cubicBezTo>
                  <a:pt x="652" y="288"/>
                  <a:pt x="651" y="299"/>
                  <a:pt x="651" y="310"/>
                </a:cubicBezTo>
                <a:cubicBezTo>
                  <a:pt x="651" y="311"/>
                  <a:pt x="651" y="311"/>
                  <a:pt x="651" y="312"/>
                </a:cubicBezTo>
                <a:close/>
                <a:moveTo>
                  <a:pt x="678" y="289"/>
                </a:moveTo>
                <a:cubicBezTo>
                  <a:pt x="673" y="281"/>
                  <a:pt x="668" y="272"/>
                  <a:pt x="663" y="263"/>
                </a:cubicBezTo>
                <a:cubicBezTo>
                  <a:pt x="664" y="255"/>
                  <a:pt x="666" y="247"/>
                  <a:pt x="668" y="240"/>
                </a:cubicBezTo>
                <a:cubicBezTo>
                  <a:pt x="678" y="255"/>
                  <a:pt x="682" y="272"/>
                  <a:pt x="678" y="289"/>
                </a:cubicBezTo>
                <a:close/>
                <a:moveTo>
                  <a:pt x="693" y="264"/>
                </a:moveTo>
                <a:cubicBezTo>
                  <a:pt x="698" y="271"/>
                  <a:pt x="700" y="280"/>
                  <a:pt x="701" y="290"/>
                </a:cubicBezTo>
                <a:cubicBezTo>
                  <a:pt x="699" y="281"/>
                  <a:pt x="697" y="272"/>
                  <a:pt x="693" y="264"/>
                </a:cubicBezTo>
                <a:close/>
                <a:moveTo>
                  <a:pt x="720" y="308"/>
                </a:moveTo>
                <a:cubicBezTo>
                  <a:pt x="719" y="308"/>
                  <a:pt x="719" y="308"/>
                  <a:pt x="718" y="308"/>
                </a:cubicBezTo>
                <a:cubicBezTo>
                  <a:pt x="718" y="307"/>
                  <a:pt x="718" y="306"/>
                  <a:pt x="718" y="305"/>
                </a:cubicBezTo>
                <a:cubicBezTo>
                  <a:pt x="717" y="302"/>
                  <a:pt x="717" y="298"/>
                  <a:pt x="716" y="294"/>
                </a:cubicBezTo>
                <a:cubicBezTo>
                  <a:pt x="716" y="285"/>
                  <a:pt x="719" y="276"/>
                  <a:pt x="723" y="267"/>
                </a:cubicBezTo>
                <a:cubicBezTo>
                  <a:pt x="725" y="280"/>
                  <a:pt x="723" y="295"/>
                  <a:pt x="720" y="308"/>
                </a:cubicBezTo>
                <a:close/>
                <a:moveTo>
                  <a:pt x="773" y="276"/>
                </a:moveTo>
                <a:cubicBezTo>
                  <a:pt x="773" y="275"/>
                  <a:pt x="773" y="275"/>
                  <a:pt x="773" y="274"/>
                </a:cubicBezTo>
                <a:cubicBezTo>
                  <a:pt x="773" y="275"/>
                  <a:pt x="774" y="276"/>
                  <a:pt x="774" y="276"/>
                </a:cubicBezTo>
                <a:cubicBezTo>
                  <a:pt x="774" y="276"/>
                  <a:pt x="773" y="276"/>
                  <a:pt x="773" y="276"/>
                </a:cubicBezTo>
                <a:close/>
                <a:moveTo>
                  <a:pt x="766" y="249"/>
                </a:moveTo>
                <a:cubicBezTo>
                  <a:pt x="766" y="250"/>
                  <a:pt x="766" y="252"/>
                  <a:pt x="766" y="253"/>
                </a:cubicBezTo>
                <a:cubicBezTo>
                  <a:pt x="762" y="243"/>
                  <a:pt x="757" y="234"/>
                  <a:pt x="750" y="227"/>
                </a:cubicBezTo>
                <a:cubicBezTo>
                  <a:pt x="761" y="228"/>
                  <a:pt x="771" y="231"/>
                  <a:pt x="779" y="236"/>
                </a:cubicBezTo>
                <a:cubicBezTo>
                  <a:pt x="782" y="245"/>
                  <a:pt x="783" y="255"/>
                  <a:pt x="784" y="264"/>
                </a:cubicBezTo>
                <a:cubicBezTo>
                  <a:pt x="776" y="261"/>
                  <a:pt x="769" y="256"/>
                  <a:pt x="766" y="249"/>
                </a:cubicBezTo>
                <a:close/>
                <a:moveTo>
                  <a:pt x="822" y="189"/>
                </a:moveTo>
                <a:cubicBezTo>
                  <a:pt x="821" y="186"/>
                  <a:pt x="820" y="184"/>
                  <a:pt x="819" y="181"/>
                </a:cubicBezTo>
                <a:cubicBezTo>
                  <a:pt x="821" y="181"/>
                  <a:pt x="823" y="182"/>
                  <a:pt x="824" y="182"/>
                </a:cubicBezTo>
                <a:cubicBezTo>
                  <a:pt x="823" y="184"/>
                  <a:pt x="823" y="186"/>
                  <a:pt x="822" y="189"/>
                </a:cubicBezTo>
                <a:close/>
                <a:moveTo>
                  <a:pt x="827" y="199"/>
                </a:moveTo>
                <a:cubicBezTo>
                  <a:pt x="827" y="194"/>
                  <a:pt x="828" y="189"/>
                  <a:pt x="829" y="184"/>
                </a:cubicBezTo>
                <a:cubicBezTo>
                  <a:pt x="843" y="189"/>
                  <a:pt x="849" y="201"/>
                  <a:pt x="851" y="214"/>
                </a:cubicBezTo>
                <a:cubicBezTo>
                  <a:pt x="846" y="213"/>
                  <a:pt x="840" y="213"/>
                  <a:pt x="834" y="212"/>
                </a:cubicBezTo>
                <a:cubicBezTo>
                  <a:pt x="831" y="208"/>
                  <a:pt x="829" y="204"/>
                  <a:pt x="827" y="199"/>
                </a:cubicBezTo>
                <a:close/>
                <a:moveTo>
                  <a:pt x="834" y="213"/>
                </a:moveTo>
                <a:cubicBezTo>
                  <a:pt x="841" y="214"/>
                  <a:pt x="847" y="217"/>
                  <a:pt x="852" y="220"/>
                </a:cubicBezTo>
                <a:cubicBezTo>
                  <a:pt x="852" y="226"/>
                  <a:pt x="852" y="232"/>
                  <a:pt x="851" y="239"/>
                </a:cubicBezTo>
                <a:cubicBezTo>
                  <a:pt x="845" y="230"/>
                  <a:pt x="839" y="222"/>
                  <a:pt x="834" y="213"/>
                </a:cubicBezTo>
                <a:close/>
                <a:moveTo>
                  <a:pt x="901" y="221"/>
                </a:moveTo>
                <a:cubicBezTo>
                  <a:pt x="901" y="221"/>
                  <a:pt x="901" y="220"/>
                  <a:pt x="901" y="219"/>
                </a:cubicBezTo>
                <a:cubicBezTo>
                  <a:pt x="902" y="220"/>
                  <a:pt x="902" y="221"/>
                  <a:pt x="903" y="222"/>
                </a:cubicBezTo>
                <a:cubicBezTo>
                  <a:pt x="902" y="222"/>
                  <a:pt x="902" y="221"/>
                  <a:pt x="901" y="221"/>
                </a:cubicBezTo>
                <a:close/>
                <a:moveTo>
                  <a:pt x="907" y="207"/>
                </a:moveTo>
                <a:cubicBezTo>
                  <a:pt x="909" y="208"/>
                  <a:pt x="911" y="208"/>
                  <a:pt x="913" y="209"/>
                </a:cubicBezTo>
                <a:cubicBezTo>
                  <a:pt x="913" y="209"/>
                  <a:pt x="913" y="210"/>
                  <a:pt x="913" y="210"/>
                </a:cubicBezTo>
                <a:cubicBezTo>
                  <a:pt x="911" y="209"/>
                  <a:pt x="909" y="208"/>
                  <a:pt x="907" y="207"/>
                </a:cubicBezTo>
                <a:close/>
                <a:moveTo>
                  <a:pt x="991" y="197"/>
                </a:moveTo>
                <a:cubicBezTo>
                  <a:pt x="983" y="189"/>
                  <a:pt x="976" y="180"/>
                  <a:pt x="970" y="171"/>
                </a:cubicBezTo>
                <a:cubicBezTo>
                  <a:pt x="972" y="160"/>
                  <a:pt x="975" y="148"/>
                  <a:pt x="978" y="137"/>
                </a:cubicBezTo>
                <a:cubicBezTo>
                  <a:pt x="986" y="144"/>
                  <a:pt x="990" y="154"/>
                  <a:pt x="992" y="165"/>
                </a:cubicBezTo>
                <a:cubicBezTo>
                  <a:pt x="989" y="164"/>
                  <a:pt x="987" y="163"/>
                  <a:pt x="984" y="163"/>
                </a:cubicBezTo>
                <a:cubicBezTo>
                  <a:pt x="986" y="164"/>
                  <a:pt x="987" y="165"/>
                  <a:pt x="989" y="166"/>
                </a:cubicBezTo>
                <a:cubicBezTo>
                  <a:pt x="985" y="165"/>
                  <a:pt x="980" y="165"/>
                  <a:pt x="975" y="165"/>
                </a:cubicBezTo>
                <a:cubicBezTo>
                  <a:pt x="982" y="166"/>
                  <a:pt x="988" y="168"/>
                  <a:pt x="993" y="171"/>
                </a:cubicBezTo>
                <a:cubicBezTo>
                  <a:pt x="993" y="179"/>
                  <a:pt x="992" y="189"/>
                  <a:pt x="991" y="197"/>
                </a:cubicBezTo>
                <a:close/>
                <a:moveTo>
                  <a:pt x="1035" y="187"/>
                </a:moveTo>
                <a:cubicBezTo>
                  <a:pt x="1033" y="184"/>
                  <a:pt x="1031" y="181"/>
                  <a:pt x="1030" y="177"/>
                </a:cubicBezTo>
                <a:cubicBezTo>
                  <a:pt x="1031" y="176"/>
                  <a:pt x="1032" y="175"/>
                  <a:pt x="1032" y="174"/>
                </a:cubicBezTo>
                <a:cubicBezTo>
                  <a:pt x="1031" y="175"/>
                  <a:pt x="1031" y="176"/>
                  <a:pt x="1030" y="176"/>
                </a:cubicBezTo>
                <a:cubicBezTo>
                  <a:pt x="1029" y="170"/>
                  <a:pt x="1029" y="163"/>
                  <a:pt x="1032" y="157"/>
                </a:cubicBezTo>
                <a:cubicBezTo>
                  <a:pt x="1036" y="157"/>
                  <a:pt x="1041" y="157"/>
                  <a:pt x="1045" y="158"/>
                </a:cubicBezTo>
                <a:cubicBezTo>
                  <a:pt x="1044" y="168"/>
                  <a:pt x="1040" y="178"/>
                  <a:pt x="1035" y="187"/>
                </a:cubicBezTo>
                <a:close/>
                <a:moveTo>
                  <a:pt x="1394" y="164"/>
                </a:moveTo>
                <a:cubicBezTo>
                  <a:pt x="1393" y="165"/>
                  <a:pt x="1392" y="166"/>
                  <a:pt x="1391" y="167"/>
                </a:cubicBezTo>
                <a:cubicBezTo>
                  <a:pt x="1388" y="156"/>
                  <a:pt x="1394" y="143"/>
                  <a:pt x="1403" y="134"/>
                </a:cubicBezTo>
                <a:cubicBezTo>
                  <a:pt x="1403" y="143"/>
                  <a:pt x="1399" y="154"/>
                  <a:pt x="1394" y="164"/>
                </a:cubicBezTo>
                <a:close/>
                <a:moveTo>
                  <a:pt x="1542" y="170"/>
                </a:moveTo>
                <a:cubicBezTo>
                  <a:pt x="1541" y="171"/>
                  <a:pt x="1541" y="171"/>
                  <a:pt x="1540" y="172"/>
                </a:cubicBezTo>
                <a:cubicBezTo>
                  <a:pt x="1539" y="171"/>
                  <a:pt x="1539" y="169"/>
                  <a:pt x="1538" y="168"/>
                </a:cubicBezTo>
                <a:cubicBezTo>
                  <a:pt x="1540" y="169"/>
                  <a:pt x="1541" y="169"/>
                  <a:pt x="1542" y="170"/>
                </a:cubicBezTo>
                <a:close/>
                <a:moveTo>
                  <a:pt x="1539" y="219"/>
                </a:moveTo>
                <a:cubicBezTo>
                  <a:pt x="1536" y="214"/>
                  <a:pt x="1533" y="211"/>
                  <a:pt x="1530" y="207"/>
                </a:cubicBezTo>
                <a:cubicBezTo>
                  <a:pt x="1540" y="207"/>
                  <a:pt x="1540" y="207"/>
                  <a:pt x="1540" y="207"/>
                </a:cubicBezTo>
                <a:cubicBezTo>
                  <a:pt x="1540" y="211"/>
                  <a:pt x="1540" y="215"/>
                  <a:pt x="1541" y="219"/>
                </a:cubicBezTo>
                <a:cubicBezTo>
                  <a:pt x="1540" y="219"/>
                  <a:pt x="1540" y="219"/>
                  <a:pt x="1539" y="219"/>
                </a:cubicBezTo>
                <a:close/>
                <a:moveTo>
                  <a:pt x="1562" y="169"/>
                </a:moveTo>
                <a:cubicBezTo>
                  <a:pt x="1562" y="168"/>
                  <a:pt x="1562" y="167"/>
                  <a:pt x="1563" y="166"/>
                </a:cubicBezTo>
                <a:cubicBezTo>
                  <a:pt x="1562" y="170"/>
                  <a:pt x="1562" y="174"/>
                  <a:pt x="1562" y="178"/>
                </a:cubicBezTo>
                <a:cubicBezTo>
                  <a:pt x="1561" y="175"/>
                  <a:pt x="1561" y="172"/>
                  <a:pt x="1562" y="169"/>
                </a:cubicBezTo>
                <a:close/>
                <a:moveTo>
                  <a:pt x="1627" y="155"/>
                </a:moveTo>
                <a:cubicBezTo>
                  <a:pt x="1634" y="143"/>
                  <a:pt x="1643" y="132"/>
                  <a:pt x="1652" y="121"/>
                </a:cubicBezTo>
                <a:cubicBezTo>
                  <a:pt x="1650" y="134"/>
                  <a:pt x="1650" y="148"/>
                  <a:pt x="1649" y="162"/>
                </a:cubicBezTo>
                <a:cubicBezTo>
                  <a:pt x="1646" y="160"/>
                  <a:pt x="1643" y="158"/>
                  <a:pt x="1640" y="156"/>
                </a:cubicBezTo>
                <a:cubicBezTo>
                  <a:pt x="1644" y="161"/>
                  <a:pt x="1647" y="166"/>
                  <a:pt x="1648" y="172"/>
                </a:cubicBezTo>
                <a:cubicBezTo>
                  <a:pt x="1648" y="174"/>
                  <a:pt x="1648" y="176"/>
                  <a:pt x="1648" y="177"/>
                </a:cubicBezTo>
                <a:cubicBezTo>
                  <a:pt x="1641" y="173"/>
                  <a:pt x="1634" y="170"/>
                  <a:pt x="1624" y="167"/>
                </a:cubicBezTo>
                <a:cubicBezTo>
                  <a:pt x="1625" y="163"/>
                  <a:pt x="1626" y="159"/>
                  <a:pt x="1627" y="155"/>
                </a:cubicBezTo>
                <a:close/>
                <a:moveTo>
                  <a:pt x="1641" y="211"/>
                </a:moveTo>
                <a:cubicBezTo>
                  <a:pt x="1635" y="205"/>
                  <a:pt x="1630" y="199"/>
                  <a:pt x="1630" y="192"/>
                </a:cubicBezTo>
                <a:cubicBezTo>
                  <a:pt x="1628" y="195"/>
                  <a:pt x="1627" y="199"/>
                  <a:pt x="1627" y="202"/>
                </a:cubicBezTo>
                <a:cubicBezTo>
                  <a:pt x="1625" y="194"/>
                  <a:pt x="1623" y="186"/>
                  <a:pt x="1622" y="178"/>
                </a:cubicBezTo>
                <a:cubicBezTo>
                  <a:pt x="1623" y="174"/>
                  <a:pt x="1624" y="170"/>
                  <a:pt x="1624" y="167"/>
                </a:cubicBezTo>
                <a:cubicBezTo>
                  <a:pt x="1634" y="171"/>
                  <a:pt x="1642" y="176"/>
                  <a:pt x="1647" y="183"/>
                </a:cubicBezTo>
                <a:cubicBezTo>
                  <a:pt x="1646" y="193"/>
                  <a:pt x="1644" y="202"/>
                  <a:pt x="1641" y="211"/>
                </a:cubicBezTo>
                <a:close/>
                <a:moveTo>
                  <a:pt x="1707" y="164"/>
                </a:moveTo>
                <a:cubicBezTo>
                  <a:pt x="1707" y="163"/>
                  <a:pt x="1707" y="163"/>
                  <a:pt x="1707" y="162"/>
                </a:cubicBezTo>
                <a:cubicBezTo>
                  <a:pt x="1709" y="168"/>
                  <a:pt x="1709" y="174"/>
                  <a:pt x="1708" y="179"/>
                </a:cubicBezTo>
                <a:cubicBezTo>
                  <a:pt x="1707" y="174"/>
                  <a:pt x="1707" y="169"/>
                  <a:pt x="1707" y="164"/>
                </a:cubicBezTo>
                <a:close/>
                <a:moveTo>
                  <a:pt x="1758" y="185"/>
                </a:moveTo>
                <a:cubicBezTo>
                  <a:pt x="1754" y="188"/>
                  <a:pt x="1750" y="191"/>
                  <a:pt x="1747" y="194"/>
                </a:cubicBezTo>
                <a:cubicBezTo>
                  <a:pt x="1748" y="187"/>
                  <a:pt x="1747" y="181"/>
                  <a:pt x="1745" y="175"/>
                </a:cubicBezTo>
                <a:cubicBezTo>
                  <a:pt x="1751" y="178"/>
                  <a:pt x="1755" y="182"/>
                  <a:pt x="1758" y="185"/>
                </a:cubicBezTo>
                <a:close/>
                <a:moveTo>
                  <a:pt x="1744" y="235"/>
                </a:moveTo>
                <a:cubicBezTo>
                  <a:pt x="1742" y="230"/>
                  <a:pt x="1741" y="225"/>
                  <a:pt x="1742" y="220"/>
                </a:cubicBezTo>
                <a:cubicBezTo>
                  <a:pt x="1743" y="216"/>
                  <a:pt x="1744" y="212"/>
                  <a:pt x="1745" y="209"/>
                </a:cubicBezTo>
                <a:cubicBezTo>
                  <a:pt x="1748" y="201"/>
                  <a:pt x="1754" y="194"/>
                  <a:pt x="1759" y="188"/>
                </a:cubicBezTo>
                <a:cubicBezTo>
                  <a:pt x="1762" y="192"/>
                  <a:pt x="1764" y="198"/>
                  <a:pt x="1764" y="203"/>
                </a:cubicBezTo>
                <a:cubicBezTo>
                  <a:pt x="1753" y="211"/>
                  <a:pt x="1745" y="222"/>
                  <a:pt x="1744" y="235"/>
                </a:cubicBezTo>
                <a:close/>
                <a:moveTo>
                  <a:pt x="1822" y="230"/>
                </a:moveTo>
                <a:cubicBezTo>
                  <a:pt x="1816" y="225"/>
                  <a:pt x="1811" y="219"/>
                  <a:pt x="1811" y="211"/>
                </a:cubicBezTo>
                <a:cubicBezTo>
                  <a:pt x="1807" y="219"/>
                  <a:pt x="1806" y="229"/>
                  <a:pt x="1808" y="239"/>
                </a:cubicBezTo>
                <a:cubicBezTo>
                  <a:pt x="1806" y="236"/>
                  <a:pt x="1803" y="233"/>
                  <a:pt x="1801" y="230"/>
                </a:cubicBezTo>
                <a:cubicBezTo>
                  <a:pt x="1805" y="216"/>
                  <a:pt x="1808" y="201"/>
                  <a:pt x="1808" y="187"/>
                </a:cubicBezTo>
                <a:cubicBezTo>
                  <a:pt x="1816" y="191"/>
                  <a:pt x="1823" y="196"/>
                  <a:pt x="1828" y="202"/>
                </a:cubicBezTo>
                <a:cubicBezTo>
                  <a:pt x="1827" y="212"/>
                  <a:pt x="1825" y="221"/>
                  <a:pt x="1822" y="230"/>
                </a:cubicBezTo>
                <a:close/>
                <a:moveTo>
                  <a:pt x="1896" y="276"/>
                </a:moveTo>
                <a:cubicBezTo>
                  <a:pt x="1908" y="276"/>
                  <a:pt x="1908" y="276"/>
                  <a:pt x="1908" y="276"/>
                </a:cubicBezTo>
                <a:cubicBezTo>
                  <a:pt x="1909" y="277"/>
                  <a:pt x="1909" y="278"/>
                  <a:pt x="1909" y="279"/>
                </a:cubicBezTo>
                <a:cubicBezTo>
                  <a:pt x="1905" y="278"/>
                  <a:pt x="1900" y="277"/>
                  <a:pt x="1896" y="276"/>
                </a:cubicBezTo>
                <a:close/>
                <a:moveTo>
                  <a:pt x="1934" y="287"/>
                </a:moveTo>
                <a:cubicBezTo>
                  <a:pt x="1929" y="285"/>
                  <a:pt x="1924" y="284"/>
                  <a:pt x="1919" y="282"/>
                </a:cubicBezTo>
                <a:cubicBezTo>
                  <a:pt x="1936" y="283"/>
                  <a:pt x="1936" y="283"/>
                  <a:pt x="1936" y="283"/>
                </a:cubicBezTo>
                <a:cubicBezTo>
                  <a:pt x="1936" y="285"/>
                  <a:pt x="1935" y="286"/>
                  <a:pt x="1934" y="287"/>
                </a:cubicBezTo>
                <a:close/>
                <a:moveTo>
                  <a:pt x="2030" y="281"/>
                </a:moveTo>
                <a:cubicBezTo>
                  <a:pt x="2032" y="275"/>
                  <a:pt x="2033" y="268"/>
                  <a:pt x="2033" y="261"/>
                </a:cubicBezTo>
                <a:cubicBezTo>
                  <a:pt x="2034" y="254"/>
                  <a:pt x="2035" y="248"/>
                  <a:pt x="2036" y="242"/>
                </a:cubicBezTo>
                <a:cubicBezTo>
                  <a:pt x="2040" y="247"/>
                  <a:pt x="2043" y="252"/>
                  <a:pt x="2045" y="257"/>
                </a:cubicBezTo>
                <a:cubicBezTo>
                  <a:pt x="2041" y="266"/>
                  <a:pt x="2036" y="274"/>
                  <a:pt x="2030" y="281"/>
                </a:cubicBezTo>
                <a:close/>
                <a:moveTo>
                  <a:pt x="2085" y="355"/>
                </a:moveTo>
                <a:cubicBezTo>
                  <a:pt x="2084" y="357"/>
                  <a:pt x="2083" y="358"/>
                  <a:pt x="2082" y="360"/>
                </a:cubicBezTo>
                <a:cubicBezTo>
                  <a:pt x="2081" y="359"/>
                  <a:pt x="2081" y="357"/>
                  <a:pt x="2080" y="356"/>
                </a:cubicBezTo>
                <a:cubicBezTo>
                  <a:pt x="2081" y="354"/>
                  <a:pt x="2082" y="351"/>
                  <a:pt x="2083" y="349"/>
                </a:cubicBezTo>
                <a:cubicBezTo>
                  <a:pt x="2084" y="348"/>
                  <a:pt x="2085" y="347"/>
                  <a:pt x="2086" y="345"/>
                </a:cubicBezTo>
                <a:cubicBezTo>
                  <a:pt x="2089" y="346"/>
                  <a:pt x="2089" y="346"/>
                  <a:pt x="2089" y="346"/>
                </a:cubicBezTo>
                <a:cubicBezTo>
                  <a:pt x="2088" y="349"/>
                  <a:pt x="2086" y="352"/>
                  <a:pt x="2085" y="355"/>
                </a:cubicBezTo>
                <a:close/>
                <a:moveTo>
                  <a:pt x="2144" y="331"/>
                </a:moveTo>
                <a:cubicBezTo>
                  <a:pt x="2144" y="331"/>
                  <a:pt x="2144" y="331"/>
                  <a:pt x="2144" y="331"/>
                </a:cubicBezTo>
                <a:cubicBezTo>
                  <a:pt x="2145" y="325"/>
                  <a:pt x="2147" y="320"/>
                  <a:pt x="2151" y="315"/>
                </a:cubicBezTo>
                <a:cubicBezTo>
                  <a:pt x="2150" y="321"/>
                  <a:pt x="2147" y="326"/>
                  <a:pt x="2144" y="331"/>
                </a:cubicBezTo>
                <a:close/>
                <a:moveTo>
                  <a:pt x="2143" y="311"/>
                </a:moveTo>
                <a:cubicBezTo>
                  <a:pt x="2143" y="310"/>
                  <a:pt x="2143" y="309"/>
                  <a:pt x="2144" y="307"/>
                </a:cubicBezTo>
                <a:cubicBezTo>
                  <a:pt x="2144" y="303"/>
                  <a:pt x="2144" y="299"/>
                  <a:pt x="2145" y="296"/>
                </a:cubicBezTo>
                <a:cubicBezTo>
                  <a:pt x="2148" y="294"/>
                  <a:pt x="2151" y="292"/>
                  <a:pt x="2154" y="291"/>
                </a:cubicBezTo>
                <a:cubicBezTo>
                  <a:pt x="2154" y="296"/>
                  <a:pt x="2154" y="302"/>
                  <a:pt x="2153" y="307"/>
                </a:cubicBezTo>
                <a:cubicBezTo>
                  <a:pt x="2150" y="308"/>
                  <a:pt x="2146" y="309"/>
                  <a:pt x="2143" y="311"/>
                </a:cubicBezTo>
                <a:close/>
                <a:moveTo>
                  <a:pt x="2268" y="395"/>
                </a:moveTo>
                <a:cubicBezTo>
                  <a:pt x="2267" y="393"/>
                  <a:pt x="2266" y="392"/>
                  <a:pt x="2266" y="390"/>
                </a:cubicBezTo>
                <a:cubicBezTo>
                  <a:pt x="2271" y="378"/>
                  <a:pt x="2274" y="366"/>
                  <a:pt x="2274" y="355"/>
                </a:cubicBezTo>
                <a:cubicBezTo>
                  <a:pt x="2278" y="360"/>
                  <a:pt x="2281" y="365"/>
                  <a:pt x="2284" y="371"/>
                </a:cubicBezTo>
                <a:cubicBezTo>
                  <a:pt x="2279" y="380"/>
                  <a:pt x="2274" y="388"/>
                  <a:pt x="2268" y="395"/>
                </a:cubicBezTo>
                <a:close/>
                <a:moveTo>
                  <a:pt x="2340" y="410"/>
                </a:moveTo>
                <a:cubicBezTo>
                  <a:pt x="2341" y="403"/>
                  <a:pt x="2341" y="396"/>
                  <a:pt x="2343" y="388"/>
                </a:cubicBezTo>
                <a:cubicBezTo>
                  <a:pt x="2345" y="396"/>
                  <a:pt x="2344" y="404"/>
                  <a:pt x="2340" y="410"/>
                </a:cubicBezTo>
                <a:close/>
                <a:moveTo>
                  <a:pt x="2383" y="444"/>
                </a:moveTo>
                <a:cubicBezTo>
                  <a:pt x="2383" y="438"/>
                  <a:pt x="2387" y="432"/>
                  <a:pt x="2391" y="427"/>
                </a:cubicBezTo>
                <a:cubicBezTo>
                  <a:pt x="2393" y="431"/>
                  <a:pt x="2394" y="435"/>
                  <a:pt x="2395" y="439"/>
                </a:cubicBezTo>
                <a:cubicBezTo>
                  <a:pt x="2391" y="441"/>
                  <a:pt x="2387" y="443"/>
                  <a:pt x="2383" y="444"/>
                </a:cubicBezTo>
                <a:close/>
                <a:moveTo>
                  <a:pt x="2508" y="521"/>
                </a:moveTo>
                <a:cubicBezTo>
                  <a:pt x="2506" y="522"/>
                  <a:pt x="2503" y="523"/>
                  <a:pt x="2501" y="525"/>
                </a:cubicBezTo>
                <a:cubicBezTo>
                  <a:pt x="2501" y="525"/>
                  <a:pt x="2501" y="524"/>
                  <a:pt x="2501" y="524"/>
                </a:cubicBezTo>
                <a:cubicBezTo>
                  <a:pt x="2503" y="523"/>
                  <a:pt x="2506" y="522"/>
                  <a:pt x="2508" y="521"/>
                </a:cubicBezTo>
                <a:close/>
                <a:moveTo>
                  <a:pt x="2475" y="530"/>
                </a:moveTo>
                <a:cubicBezTo>
                  <a:pt x="2480" y="521"/>
                  <a:pt x="2491" y="514"/>
                  <a:pt x="2503" y="511"/>
                </a:cubicBezTo>
                <a:cubicBezTo>
                  <a:pt x="2496" y="514"/>
                  <a:pt x="2488" y="520"/>
                  <a:pt x="2482" y="526"/>
                </a:cubicBezTo>
                <a:cubicBezTo>
                  <a:pt x="2479" y="528"/>
                  <a:pt x="2477" y="529"/>
                  <a:pt x="2475" y="530"/>
                </a:cubicBezTo>
                <a:close/>
                <a:moveTo>
                  <a:pt x="2480" y="579"/>
                </a:moveTo>
                <a:cubicBezTo>
                  <a:pt x="2480" y="579"/>
                  <a:pt x="2480" y="579"/>
                  <a:pt x="2480" y="578"/>
                </a:cubicBezTo>
                <a:cubicBezTo>
                  <a:pt x="2480" y="579"/>
                  <a:pt x="2480" y="579"/>
                  <a:pt x="2480" y="579"/>
                </a:cubicBezTo>
                <a:cubicBezTo>
                  <a:pt x="2480" y="580"/>
                  <a:pt x="2479" y="580"/>
                  <a:pt x="2479" y="580"/>
                </a:cubicBezTo>
                <a:cubicBezTo>
                  <a:pt x="2479" y="577"/>
                  <a:pt x="2480" y="574"/>
                  <a:pt x="2481" y="570"/>
                </a:cubicBezTo>
                <a:cubicBezTo>
                  <a:pt x="2494" y="560"/>
                  <a:pt x="2510" y="547"/>
                  <a:pt x="2523" y="532"/>
                </a:cubicBezTo>
                <a:cubicBezTo>
                  <a:pt x="2523" y="553"/>
                  <a:pt x="2502" y="569"/>
                  <a:pt x="2480" y="579"/>
                </a:cubicBezTo>
                <a:close/>
                <a:moveTo>
                  <a:pt x="2526" y="603"/>
                </a:moveTo>
                <a:cubicBezTo>
                  <a:pt x="2523" y="603"/>
                  <a:pt x="2520" y="604"/>
                  <a:pt x="2516" y="605"/>
                </a:cubicBezTo>
                <a:cubicBezTo>
                  <a:pt x="2520" y="594"/>
                  <a:pt x="2533" y="586"/>
                  <a:pt x="2546" y="583"/>
                </a:cubicBezTo>
                <a:cubicBezTo>
                  <a:pt x="2542" y="590"/>
                  <a:pt x="2535" y="597"/>
                  <a:pt x="2526" y="603"/>
                </a:cubicBezTo>
                <a:close/>
                <a:moveTo>
                  <a:pt x="2579" y="636"/>
                </a:moveTo>
                <a:cubicBezTo>
                  <a:pt x="2577" y="628"/>
                  <a:pt x="2576" y="621"/>
                  <a:pt x="2581" y="614"/>
                </a:cubicBezTo>
                <a:cubicBezTo>
                  <a:pt x="2577" y="616"/>
                  <a:pt x="2575" y="618"/>
                  <a:pt x="2572" y="621"/>
                </a:cubicBezTo>
                <a:cubicBezTo>
                  <a:pt x="2572" y="621"/>
                  <a:pt x="2572" y="621"/>
                  <a:pt x="2572" y="620"/>
                </a:cubicBezTo>
                <a:cubicBezTo>
                  <a:pt x="2577" y="608"/>
                  <a:pt x="2582" y="598"/>
                  <a:pt x="2588" y="589"/>
                </a:cubicBezTo>
                <a:cubicBezTo>
                  <a:pt x="2595" y="597"/>
                  <a:pt x="2599" y="606"/>
                  <a:pt x="2600" y="615"/>
                </a:cubicBezTo>
                <a:cubicBezTo>
                  <a:pt x="2594" y="623"/>
                  <a:pt x="2587" y="630"/>
                  <a:pt x="2579" y="636"/>
                </a:cubicBezTo>
                <a:close/>
                <a:moveTo>
                  <a:pt x="2612" y="647"/>
                </a:moveTo>
                <a:cubicBezTo>
                  <a:pt x="2612" y="647"/>
                  <a:pt x="2612" y="646"/>
                  <a:pt x="2612" y="646"/>
                </a:cubicBezTo>
                <a:cubicBezTo>
                  <a:pt x="2614" y="646"/>
                  <a:pt x="2615" y="645"/>
                  <a:pt x="2617" y="644"/>
                </a:cubicBezTo>
                <a:cubicBezTo>
                  <a:pt x="2615" y="645"/>
                  <a:pt x="2614" y="646"/>
                  <a:pt x="2612" y="647"/>
                </a:cubicBezTo>
                <a:close/>
                <a:moveTo>
                  <a:pt x="2679" y="688"/>
                </a:moveTo>
                <a:cubicBezTo>
                  <a:pt x="2676" y="689"/>
                  <a:pt x="2673" y="690"/>
                  <a:pt x="2670" y="691"/>
                </a:cubicBezTo>
                <a:cubicBezTo>
                  <a:pt x="2671" y="690"/>
                  <a:pt x="2672" y="688"/>
                  <a:pt x="2672" y="686"/>
                </a:cubicBezTo>
                <a:cubicBezTo>
                  <a:pt x="2673" y="684"/>
                  <a:pt x="2674" y="681"/>
                  <a:pt x="2675" y="679"/>
                </a:cubicBezTo>
                <a:cubicBezTo>
                  <a:pt x="2677" y="678"/>
                  <a:pt x="2680" y="676"/>
                  <a:pt x="2683" y="675"/>
                </a:cubicBezTo>
                <a:cubicBezTo>
                  <a:pt x="2682" y="680"/>
                  <a:pt x="2680" y="684"/>
                  <a:pt x="2679" y="688"/>
                </a:cubicBezTo>
                <a:close/>
                <a:moveTo>
                  <a:pt x="2681" y="670"/>
                </a:moveTo>
                <a:cubicBezTo>
                  <a:pt x="2682" y="669"/>
                  <a:pt x="2683" y="668"/>
                  <a:pt x="2684" y="667"/>
                </a:cubicBezTo>
                <a:cubicBezTo>
                  <a:pt x="2684" y="668"/>
                  <a:pt x="2684" y="669"/>
                  <a:pt x="2684" y="670"/>
                </a:cubicBezTo>
                <a:cubicBezTo>
                  <a:pt x="2683" y="670"/>
                  <a:pt x="2682" y="670"/>
                  <a:pt x="2681" y="670"/>
                </a:cubicBezTo>
                <a:close/>
                <a:moveTo>
                  <a:pt x="2686" y="700"/>
                </a:moveTo>
                <a:cubicBezTo>
                  <a:pt x="2686" y="698"/>
                  <a:pt x="2687" y="697"/>
                  <a:pt x="2687" y="695"/>
                </a:cubicBezTo>
                <a:cubicBezTo>
                  <a:pt x="2689" y="693"/>
                  <a:pt x="2691" y="692"/>
                  <a:pt x="2693" y="690"/>
                </a:cubicBezTo>
                <a:cubicBezTo>
                  <a:pt x="2691" y="694"/>
                  <a:pt x="2688" y="697"/>
                  <a:pt x="2686" y="700"/>
                </a:cubicBezTo>
                <a:close/>
                <a:moveTo>
                  <a:pt x="2746" y="643"/>
                </a:moveTo>
                <a:cubicBezTo>
                  <a:pt x="2744" y="660"/>
                  <a:pt x="2737" y="674"/>
                  <a:pt x="2725" y="685"/>
                </a:cubicBezTo>
                <a:cubicBezTo>
                  <a:pt x="2724" y="684"/>
                  <a:pt x="2723" y="683"/>
                  <a:pt x="2722" y="681"/>
                </a:cubicBezTo>
                <a:cubicBezTo>
                  <a:pt x="2723" y="683"/>
                  <a:pt x="2724" y="684"/>
                  <a:pt x="2725" y="686"/>
                </a:cubicBezTo>
                <a:cubicBezTo>
                  <a:pt x="2719" y="691"/>
                  <a:pt x="2712" y="695"/>
                  <a:pt x="2704" y="699"/>
                </a:cubicBezTo>
                <a:cubicBezTo>
                  <a:pt x="2714" y="674"/>
                  <a:pt x="2726" y="657"/>
                  <a:pt x="2746" y="643"/>
                </a:cubicBezTo>
                <a:close/>
                <a:moveTo>
                  <a:pt x="2700" y="736"/>
                </a:moveTo>
                <a:cubicBezTo>
                  <a:pt x="2699" y="735"/>
                  <a:pt x="2698" y="735"/>
                  <a:pt x="2697" y="734"/>
                </a:cubicBezTo>
                <a:cubicBezTo>
                  <a:pt x="2707" y="726"/>
                  <a:pt x="2718" y="716"/>
                  <a:pt x="2727" y="706"/>
                </a:cubicBezTo>
                <a:cubicBezTo>
                  <a:pt x="2724" y="718"/>
                  <a:pt x="2713" y="728"/>
                  <a:pt x="2700" y="736"/>
                </a:cubicBezTo>
                <a:close/>
                <a:moveTo>
                  <a:pt x="2759" y="765"/>
                </a:moveTo>
                <a:cubicBezTo>
                  <a:pt x="2758" y="764"/>
                  <a:pt x="2758" y="763"/>
                  <a:pt x="2758" y="762"/>
                </a:cubicBezTo>
                <a:cubicBezTo>
                  <a:pt x="2760" y="757"/>
                  <a:pt x="2761" y="751"/>
                  <a:pt x="2759" y="745"/>
                </a:cubicBezTo>
                <a:cubicBezTo>
                  <a:pt x="2760" y="744"/>
                  <a:pt x="2760" y="744"/>
                  <a:pt x="2760" y="743"/>
                </a:cubicBezTo>
                <a:cubicBezTo>
                  <a:pt x="2760" y="744"/>
                  <a:pt x="2759" y="744"/>
                  <a:pt x="2759" y="744"/>
                </a:cubicBezTo>
                <a:cubicBezTo>
                  <a:pt x="2758" y="740"/>
                  <a:pt x="2757" y="737"/>
                  <a:pt x="2754" y="733"/>
                </a:cubicBezTo>
                <a:cubicBezTo>
                  <a:pt x="2755" y="738"/>
                  <a:pt x="2755" y="744"/>
                  <a:pt x="2753" y="749"/>
                </a:cubicBezTo>
                <a:cubicBezTo>
                  <a:pt x="2748" y="753"/>
                  <a:pt x="2744" y="759"/>
                  <a:pt x="2741" y="765"/>
                </a:cubicBezTo>
                <a:cubicBezTo>
                  <a:pt x="2741" y="764"/>
                  <a:pt x="2741" y="762"/>
                  <a:pt x="2741" y="761"/>
                </a:cubicBezTo>
                <a:cubicBezTo>
                  <a:pt x="2742" y="760"/>
                  <a:pt x="2743" y="760"/>
                  <a:pt x="2744" y="760"/>
                </a:cubicBezTo>
                <a:cubicBezTo>
                  <a:pt x="2743" y="760"/>
                  <a:pt x="2742" y="760"/>
                  <a:pt x="2741" y="760"/>
                </a:cubicBezTo>
                <a:cubicBezTo>
                  <a:pt x="2739" y="747"/>
                  <a:pt x="2740" y="737"/>
                  <a:pt x="2740" y="727"/>
                </a:cubicBezTo>
                <a:cubicBezTo>
                  <a:pt x="2748" y="723"/>
                  <a:pt x="2757" y="720"/>
                  <a:pt x="2766" y="716"/>
                </a:cubicBezTo>
                <a:cubicBezTo>
                  <a:pt x="2774" y="725"/>
                  <a:pt x="2779" y="735"/>
                  <a:pt x="2780" y="744"/>
                </a:cubicBezTo>
                <a:cubicBezTo>
                  <a:pt x="2773" y="752"/>
                  <a:pt x="2766" y="759"/>
                  <a:pt x="2759" y="765"/>
                </a:cubicBezTo>
                <a:close/>
                <a:moveTo>
                  <a:pt x="2821" y="811"/>
                </a:moveTo>
                <a:cubicBezTo>
                  <a:pt x="2821" y="809"/>
                  <a:pt x="2821" y="808"/>
                  <a:pt x="2822" y="806"/>
                </a:cubicBezTo>
                <a:cubicBezTo>
                  <a:pt x="2823" y="807"/>
                  <a:pt x="2824" y="808"/>
                  <a:pt x="2824" y="809"/>
                </a:cubicBezTo>
                <a:cubicBezTo>
                  <a:pt x="2823" y="810"/>
                  <a:pt x="2822" y="810"/>
                  <a:pt x="2821" y="811"/>
                </a:cubicBezTo>
                <a:close/>
                <a:moveTo>
                  <a:pt x="2834" y="832"/>
                </a:moveTo>
                <a:cubicBezTo>
                  <a:pt x="2834" y="832"/>
                  <a:pt x="2834" y="831"/>
                  <a:pt x="2835" y="830"/>
                </a:cubicBezTo>
                <a:cubicBezTo>
                  <a:pt x="2835" y="830"/>
                  <a:pt x="2835" y="831"/>
                  <a:pt x="2835" y="831"/>
                </a:cubicBezTo>
                <a:cubicBezTo>
                  <a:pt x="2834" y="832"/>
                  <a:pt x="2834" y="832"/>
                  <a:pt x="2834" y="832"/>
                </a:cubicBezTo>
                <a:close/>
                <a:moveTo>
                  <a:pt x="2844" y="824"/>
                </a:moveTo>
                <a:cubicBezTo>
                  <a:pt x="2842" y="825"/>
                  <a:pt x="2840" y="826"/>
                  <a:pt x="2838" y="828"/>
                </a:cubicBezTo>
                <a:cubicBezTo>
                  <a:pt x="2838" y="827"/>
                  <a:pt x="2837" y="826"/>
                  <a:pt x="2837" y="825"/>
                </a:cubicBezTo>
                <a:cubicBezTo>
                  <a:pt x="2838" y="823"/>
                  <a:pt x="2839" y="821"/>
                  <a:pt x="2841" y="818"/>
                </a:cubicBezTo>
                <a:cubicBezTo>
                  <a:pt x="2844" y="816"/>
                  <a:pt x="2847" y="813"/>
                  <a:pt x="2850" y="811"/>
                </a:cubicBezTo>
                <a:cubicBezTo>
                  <a:pt x="2852" y="809"/>
                  <a:pt x="2855" y="808"/>
                  <a:pt x="2857" y="807"/>
                </a:cubicBezTo>
                <a:cubicBezTo>
                  <a:pt x="2853" y="812"/>
                  <a:pt x="2848" y="818"/>
                  <a:pt x="2844" y="824"/>
                </a:cubicBezTo>
                <a:close/>
                <a:moveTo>
                  <a:pt x="2918" y="906"/>
                </a:moveTo>
                <a:cubicBezTo>
                  <a:pt x="2906" y="909"/>
                  <a:pt x="2896" y="914"/>
                  <a:pt x="2889" y="922"/>
                </a:cubicBezTo>
                <a:cubicBezTo>
                  <a:pt x="2890" y="917"/>
                  <a:pt x="2893" y="912"/>
                  <a:pt x="2897" y="908"/>
                </a:cubicBezTo>
                <a:cubicBezTo>
                  <a:pt x="2900" y="906"/>
                  <a:pt x="2903" y="903"/>
                  <a:pt x="2906" y="901"/>
                </a:cubicBezTo>
                <a:cubicBezTo>
                  <a:pt x="2913" y="896"/>
                  <a:pt x="2922" y="892"/>
                  <a:pt x="2930" y="890"/>
                </a:cubicBezTo>
                <a:cubicBezTo>
                  <a:pt x="2928" y="896"/>
                  <a:pt x="2923" y="901"/>
                  <a:pt x="2918" y="906"/>
                </a:cubicBezTo>
                <a:close/>
                <a:moveTo>
                  <a:pt x="2931" y="887"/>
                </a:moveTo>
                <a:cubicBezTo>
                  <a:pt x="2926" y="887"/>
                  <a:pt x="2921" y="888"/>
                  <a:pt x="2916" y="889"/>
                </a:cubicBezTo>
                <a:cubicBezTo>
                  <a:pt x="2923" y="881"/>
                  <a:pt x="2927" y="872"/>
                  <a:pt x="2926" y="862"/>
                </a:cubicBezTo>
                <a:cubicBezTo>
                  <a:pt x="2932" y="871"/>
                  <a:pt x="2933" y="879"/>
                  <a:pt x="2931" y="887"/>
                </a:cubicBezTo>
                <a:close/>
                <a:moveTo>
                  <a:pt x="2945" y="946"/>
                </a:moveTo>
                <a:cubicBezTo>
                  <a:pt x="2945" y="945"/>
                  <a:pt x="2945" y="944"/>
                  <a:pt x="2945" y="942"/>
                </a:cubicBezTo>
                <a:cubicBezTo>
                  <a:pt x="2946" y="941"/>
                  <a:pt x="2948" y="940"/>
                  <a:pt x="2949" y="938"/>
                </a:cubicBezTo>
                <a:cubicBezTo>
                  <a:pt x="2948" y="941"/>
                  <a:pt x="2946" y="943"/>
                  <a:pt x="2945" y="946"/>
                </a:cubicBezTo>
                <a:close/>
                <a:moveTo>
                  <a:pt x="2962" y="945"/>
                </a:moveTo>
                <a:cubicBezTo>
                  <a:pt x="2960" y="938"/>
                  <a:pt x="2960" y="930"/>
                  <a:pt x="2964" y="924"/>
                </a:cubicBezTo>
                <a:cubicBezTo>
                  <a:pt x="2964" y="924"/>
                  <a:pt x="2963" y="924"/>
                  <a:pt x="2963" y="924"/>
                </a:cubicBezTo>
                <a:cubicBezTo>
                  <a:pt x="2968" y="919"/>
                  <a:pt x="2973" y="912"/>
                  <a:pt x="2977" y="906"/>
                </a:cubicBezTo>
                <a:cubicBezTo>
                  <a:pt x="2981" y="912"/>
                  <a:pt x="2983" y="918"/>
                  <a:pt x="2984" y="925"/>
                </a:cubicBezTo>
                <a:cubicBezTo>
                  <a:pt x="2977" y="932"/>
                  <a:pt x="2970" y="939"/>
                  <a:pt x="2962" y="945"/>
                </a:cubicBezTo>
                <a:close/>
              </a:path>
            </a:pathLst>
          </a:custGeom>
          <a:solidFill>
            <a:srgbClr val="2515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1032" name="组合 1031"/>
          <p:cNvGrpSpPr/>
          <p:nvPr/>
        </p:nvGrpSpPr>
        <p:grpSpPr>
          <a:xfrm>
            <a:off x="-61291" y="1963893"/>
            <a:ext cx="3884612" cy="5418138"/>
            <a:chOff x="9258300" y="-2825750"/>
            <a:chExt cx="3884612" cy="5418138"/>
          </a:xfrm>
        </p:grpSpPr>
        <p:sp>
          <p:nvSpPr>
            <p:cNvPr id="21" name="Freeform 17"/>
            <p:cNvSpPr/>
            <p:nvPr/>
          </p:nvSpPr>
          <p:spPr bwMode="auto">
            <a:xfrm>
              <a:off x="10947400" y="-2825750"/>
              <a:ext cx="547687" cy="606425"/>
            </a:xfrm>
            <a:custGeom>
              <a:avLst/>
              <a:gdLst>
                <a:gd name="T0" fmla="*/ 96 w 129"/>
                <a:gd name="T1" fmla="*/ 42 h 143"/>
                <a:gd name="T2" fmla="*/ 80 w 129"/>
                <a:gd name="T3" fmla="*/ 27 h 143"/>
                <a:gd name="T4" fmla="*/ 86 w 129"/>
                <a:gd name="T5" fmla="*/ 3 h 143"/>
                <a:gd name="T6" fmla="*/ 52 w 129"/>
                <a:gd name="T7" fmla="*/ 0 h 143"/>
                <a:gd name="T8" fmla="*/ 53 w 129"/>
                <a:gd name="T9" fmla="*/ 25 h 143"/>
                <a:gd name="T10" fmla="*/ 35 w 129"/>
                <a:gd name="T11" fmla="*/ 37 h 143"/>
                <a:gd name="T12" fmla="*/ 3 w 129"/>
                <a:gd name="T13" fmla="*/ 31 h 143"/>
                <a:gd name="T14" fmla="*/ 0 w 129"/>
                <a:gd name="T15" fmla="*/ 58 h 143"/>
                <a:gd name="T16" fmla="*/ 32 w 129"/>
                <a:gd name="T17" fmla="*/ 58 h 143"/>
                <a:gd name="T18" fmla="*/ 50 w 129"/>
                <a:gd name="T19" fmla="*/ 75 h 143"/>
                <a:gd name="T20" fmla="*/ 37 w 129"/>
                <a:gd name="T21" fmla="*/ 140 h 143"/>
                <a:gd name="T22" fmla="*/ 71 w 129"/>
                <a:gd name="T23" fmla="*/ 143 h 143"/>
                <a:gd name="T24" fmla="*/ 73 w 129"/>
                <a:gd name="T25" fmla="*/ 77 h 143"/>
                <a:gd name="T26" fmla="*/ 95 w 129"/>
                <a:gd name="T27" fmla="*/ 63 h 143"/>
                <a:gd name="T28" fmla="*/ 126 w 129"/>
                <a:gd name="T29" fmla="*/ 69 h 143"/>
                <a:gd name="T30" fmla="*/ 129 w 129"/>
                <a:gd name="T31" fmla="*/ 42 h 143"/>
                <a:gd name="T32" fmla="*/ 96 w 129"/>
                <a:gd name="T33" fmla="*/ 4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9" h="143">
                  <a:moveTo>
                    <a:pt x="96" y="42"/>
                  </a:moveTo>
                  <a:cubicBezTo>
                    <a:pt x="94" y="36"/>
                    <a:pt x="88" y="30"/>
                    <a:pt x="80" y="27"/>
                  </a:cubicBezTo>
                  <a:cubicBezTo>
                    <a:pt x="86" y="3"/>
                    <a:pt x="86" y="3"/>
                    <a:pt x="86" y="3"/>
                  </a:cubicBezTo>
                  <a:cubicBezTo>
                    <a:pt x="52" y="0"/>
                    <a:pt x="52" y="0"/>
                    <a:pt x="52" y="0"/>
                  </a:cubicBezTo>
                  <a:cubicBezTo>
                    <a:pt x="53" y="25"/>
                    <a:pt x="53" y="25"/>
                    <a:pt x="53" y="25"/>
                  </a:cubicBezTo>
                  <a:cubicBezTo>
                    <a:pt x="45" y="27"/>
                    <a:pt x="39" y="31"/>
                    <a:pt x="35" y="37"/>
                  </a:cubicBezTo>
                  <a:cubicBezTo>
                    <a:pt x="3" y="31"/>
                    <a:pt x="3" y="31"/>
                    <a:pt x="3" y="31"/>
                  </a:cubicBezTo>
                  <a:cubicBezTo>
                    <a:pt x="0" y="58"/>
                    <a:pt x="0" y="58"/>
                    <a:pt x="0" y="58"/>
                  </a:cubicBezTo>
                  <a:cubicBezTo>
                    <a:pt x="32" y="58"/>
                    <a:pt x="32" y="58"/>
                    <a:pt x="32" y="58"/>
                  </a:cubicBezTo>
                  <a:cubicBezTo>
                    <a:pt x="35" y="65"/>
                    <a:pt x="41" y="71"/>
                    <a:pt x="50" y="75"/>
                  </a:cubicBezTo>
                  <a:cubicBezTo>
                    <a:pt x="37" y="140"/>
                    <a:pt x="37" y="140"/>
                    <a:pt x="37" y="140"/>
                  </a:cubicBezTo>
                  <a:cubicBezTo>
                    <a:pt x="71" y="143"/>
                    <a:pt x="71" y="143"/>
                    <a:pt x="71" y="143"/>
                  </a:cubicBezTo>
                  <a:cubicBezTo>
                    <a:pt x="73" y="77"/>
                    <a:pt x="73" y="77"/>
                    <a:pt x="73" y="77"/>
                  </a:cubicBezTo>
                  <a:cubicBezTo>
                    <a:pt x="82" y="75"/>
                    <a:pt x="90" y="70"/>
                    <a:pt x="95" y="63"/>
                  </a:cubicBezTo>
                  <a:cubicBezTo>
                    <a:pt x="126" y="69"/>
                    <a:pt x="126" y="69"/>
                    <a:pt x="126" y="69"/>
                  </a:cubicBezTo>
                  <a:cubicBezTo>
                    <a:pt x="129" y="42"/>
                    <a:pt x="129" y="42"/>
                    <a:pt x="129" y="42"/>
                  </a:cubicBezTo>
                  <a:lnTo>
                    <a:pt x="96" y="42"/>
                  </a:lnTo>
                  <a:close/>
                </a:path>
              </a:pathLst>
            </a:custGeom>
            <a:solidFill>
              <a:srgbClr val="1B10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8"/>
            <p:cNvSpPr/>
            <p:nvPr/>
          </p:nvSpPr>
          <p:spPr bwMode="auto">
            <a:xfrm>
              <a:off x="9258300" y="-2665413"/>
              <a:ext cx="3659187" cy="5257801"/>
            </a:xfrm>
            <a:custGeom>
              <a:avLst/>
              <a:gdLst>
                <a:gd name="T0" fmla="*/ 37 w 862"/>
                <a:gd name="T1" fmla="*/ 953 h 1239"/>
                <a:gd name="T2" fmla="*/ 0 w 862"/>
                <a:gd name="T3" fmla="*/ 1239 h 1239"/>
                <a:gd name="T4" fmla="*/ 861 w 862"/>
                <a:gd name="T5" fmla="*/ 1149 h 1239"/>
                <a:gd name="T6" fmla="*/ 862 w 862"/>
                <a:gd name="T7" fmla="*/ 1088 h 1239"/>
                <a:gd name="T8" fmla="*/ 848 w 862"/>
                <a:gd name="T9" fmla="*/ 1070 h 1239"/>
                <a:gd name="T10" fmla="*/ 845 w 862"/>
                <a:gd name="T11" fmla="*/ 928 h 1239"/>
                <a:gd name="T12" fmla="*/ 780 w 862"/>
                <a:gd name="T13" fmla="*/ 879 h 1239"/>
                <a:gd name="T14" fmla="*/ 725 w 862"/>
                <a:gd name="T15" fmla="*/ 925 h 1239"/>
                <a:gd name="T16" fmla="*/ 718 w 862"/>
                <a:gd name="T17" fmla="*/ 993 h 1239"/>
                <a:gd name="T18" fmla="*/ 673 w 862"/>
                <a:gd name="T19" fmla="*/ 989 h 1239"/>
                <a:gd name="T20" fmla="*/ 713 w 862"/>
                <a:gd name="T21" fmla="*/ 635 h 1239"/>
                <a:gd name="T22" fmla="*/ 712 w 862"/>
                <a:gd name="T23" fmla="*/ 469 h 1239"/>
                <a:gd name="T24" fmla="*/ 647 w 862"/>
                <a:gd name="T25" fmla="*/ 258 h 1239"/>
                <a:gd name="T26" fmla="*/ 562 w 862"/>
                <a:gd name="T27" fmla="*/ 463 h 1239"/>
                <a:gd name="T28" fmla="*/ 575 w 862"/>
                <a:gd name="T29" fmla="*/ 585 h 1239"/>
                <a:gd name="T30" fmla="*/ 522 w 862"/>
                <a:gd name="T31" fmla="*/ 584 h 1239"/>
                <a:gd name="T32" fmla="*/ 538 w 862"/>
                <a:gd name="T33" fmla="*/ 514 h 1239"/>
                <a:gd name="T34" fmla="*/ 504 w 862"/>
                <a:gd name="T35" fmla="*/ 499 h 1239"/>
                <a:gd name="T36" fmla="*/ 532 w 862"/>
                <a:gd name="T37" fmla="*/ 296 h 1239"/>
                <a:gd name="T38" fmla="*/ 459 w 862"/>
                <a:gd name="T39" fmla="*/ 0 h 1239"/>
                <a:gd name="T40" fmla="*/ 357 w 862"/>
                <a:gd name="T41" fmla="*/ 285 h 1239"/>
                <a:gd name="T42" fmla="*/ 362 w 862"/>
                <a:gd name="T43" fmla="*/ 480 h 1239"/>
                <a:gd name="T44" fmla="*/ 354 w 862"/>
                <a:gd name="T45" fmla="*/ 371 h 1239"/>
                <a:gd name="T46" fmla="*/ 348 w 862"/>
                <a:gd name="T47" fmla="*/ 372 h 1239"/>
                <a:gd name="T48" fmla="*/ 322 w 862"/>
                <a:gd name="T49" fmla="*/ 392 h 1239"/>
                <a:gd name="T50" fmla="*/ 309 w 862"/>
                <a:gd name="T51" fmla="*/ 288 h 1239"/>
                <a:gd name="T52" fmla="*/ 297 w 862"/>
                <a:gd name="T53" fmla="*/ 287 h 1239"/>
                <a:gd name="T54" fmla="*/ 289 w 862"/>
                <a:gd name="T55" fmla="*/ 310 h 1239"/>
                <a:gd name="T56" fmla="*/ 273 w 862"/>
                <a:gd name="T57" fmla="*/ 311 h 1239"/>
                <a:gd name="T58" fmla="*/ 285 w 862"/>
                <a:gd name="T59" fmla="*/ 234 h 1239"/>
                <a:gd name="T60" fmla="*/ 234 w 862"/>
                <a:gd name="T61" fmla="*/ 122 h 1239"/>
                <a:gd name="T62" fmla="*/ 176 w 862"/>
                <a:gd name="T63" fmla="*/ 240 h 1239"/>
                <a:gd name="T64" fmla="*/ 186 w 862"/>
                <a:gd name="T65" fmla="*/ 310 h 1239"/>
                <a:gd name="T66" fmla="*/ 166 w 862"/>
                <a:gd name="T67" fmla="*/ 312 h 1239"/>
                <a:gd name="T68" fmla="*/ 157 w 862"/>
                <a:gd name="T69" fmla="*/ 283 h 1239"/>
                <a:gd name="T70" fmla="*/ 98 w 862"/>
                <a:gd name="T71" fmla="*/ 453 h 1239"/>
                <a:gd name="T72" fmla="*/ 74 w 862"/>
                <a:gd name="T73" fmla="*/ 351 h 1239"/>
                <a:gd name="T74" fmla="*/ 38 w 862"/>
                <a:gd name="T75" fmla="*/ 490 h 1239"/>
                <a:gd name="T76" fmla="*/ 44 w 862"/>
                <a:gd name="T77" fmla="*/ 624 h 1239"/>
                <a:gd name="T78" fmla="*/ 70 w 862"/>
                <a:gd name="T79" fmla="*/ 691 h 1239"/>
                <a:gd name="T80" fmla="*/ 65 w 862"/>
                <a:gd name="T81" fmla="*/ 947 h 1239"/>
                <a:gd name="T82" fmla="*/ 37 w 862"/>
                <a:gd name="T83" fmla="*/ 953 h 1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62" h="1239">
                  <a:moveTo>
                    <a:pt x="37" y="953"/>
                  </a:moveTo>
                  <a:cubicBezTo>
                    <a:pt x="0" y="1239"/>
                    <a:pt x="0" y="1239"/>
                    <a:pt x="0" y="1239"/>
                  </a:cubicBezTo>
                  <a:cubicBezTo>
                    <a:pt x="861" y="1149"/>
                    <a:pt x="861" y="1149"/>
                    <a:pt x="861" y="1149"/>
                  </a:cubicBezTo>
                  <a:cubicBezTo>
                    <a:pt x="862" y="1088"/>
                    <a:pt x="862" y="1088"/>
                    <a:pt x="862" y="1088"/>
                  </a:cubicBezTo>
                  <a:cubicBezTo>
                    <a:pt x="853" y="1083"/>
                    <a:pt x="848" y="1077"/>
                    <a:pt x="848" y="1070"/>
                  </a:cubicBezTo>
                  <a:cubicBezTo>
                    <a:pt x="843" y="1040"/>
                    <a:pt x="831" y="960"/>
                    <a:pt x="845" y="928"/>
                  </a:cubicBezTo>
                  <a:cubicBezTo>
                    <a:pt x="861" y="905"/>
                    <a:pt x="801" y="874"/>
                    <a:pt x="780" y="879"/>
                  </a:cubicBezTo>
                  <a:cubicBezTo>
                    <a:pt x="761" y="884"/>
                    <a:pt x="747" y="906"/>
                    <a:pt x="725" y="925"/>
                  </a:cubicBezTo>
                  <a:cubicBezTo>
                    <a:pt x="716" y="940"/>
                    <a:pt x="750" y="966"/>
                    <a:pt x="718" y="993"/>
                  </a:cubicBezTo>
                  <a:cubicBezTo>
                    <a:pt x="703" y="992"/>
                    <a:pt x="688" y="990"/>
                    <a:pt x="673" y="989"/>
                  </a:cubicBezTo>
                  <a:cubicBezTo>
                    <a:pt x="664" y="870"/>
                    <a:pt x="684" y="752"/>
                    <a:pt x="713" y="635"/>
                  </a:cubicBezTo>
                  <a:cubicBezTo>
                    <a:pt x="675" y="579"/>
                    <a:pt x="680" y="524"/>
                    <a:pt x="712" y="469"/>
                  </a:cubicBezTo>
                  <a:cubicBezTo>
                    <a:pt x="673" y="408"/>
                    <a:pt x="660" y="333"/>
                    <a:pt x="647" y="258"/>
                  </a:cubicBezTo>
                  <a:cubicBezTo>
                    <a:pt x="629" y="332"/>
                    <a:pt x="608" y="405"/>
                    <a:pt x="562" y="463"/>
                  </a:cubicBezTo>
                  <a:cubicBezTo>
                    <a:pt x="576" y="490"/>
                    <a:pt x="580" y="531"/>
                    <a:pt x="575" y="585"/>
                  </a:cubicBezTo>
                  <a:cubicBezTo>
                    <a:pt x="557" y="584"/>
                    <a:pt x="539" y="584"/>
                    <a:pt x="522" y="584"/>
                  </a:cubicBezTo>
                  <a:cubicBezTo>
                    <a:pt x="527" y="560"/>
                    <a:pt x="533" y="537"/>
                    <a:pt x="538" y="514"/>
                  </a:cubicBezTo>
                  <a:cubicBezTo>
                    <a:pt x="527" y="509"/>
                    <a:pt x="515" y="504"/>
                    <a:pt x="504" y="499"/>
                  </a:cubicBezTo>
                  <a:cubicBezTo>
                    <a:pt x="500" y="431"/>
                    <a:pt x="504" y="363"/>
                    <a:pt x="532" y="296"/>
                  </a:cubicBezTo>
                  <a:cubicBezTo>
                    <a:pt x="489" y="200"/>
                    <a:pt x="464" y="102"/>
                    <a:pt x="459" y="0"/>
                  </a:cubicBezTo>
                  <a:cubicBezTo>
                    <a:pt x="439" y="104"/>
                    <a:pt x="405" y="199"/>
                    <a:pt x="357" y="285"/>
                  </a:cubicBezTo>
                  <a:cubicBezTo>
                    <a:pt x="386" y="365"/>
                    <a:pt x="377" y="424"/>
                    <a:pt x="362" y="480"/>
                  </a:cubicBezTo>
                  <a:cubicBezTo>
                    <a:pt x="360" y="443"/>
                    <a:pt x="357" y="407"/>
                    <a:pt x="354" y="371"/>
                  </a:cubicBezTo>
                  <a:cubicBezTo>
                    <a:pt x="352" y="372"/>
                    <a:pt x="350" y="372"/>
                    <a:pt x="348" y="372"/>
                  </a:cubicBezTo>
                  <a:cubicBezTo>
                    <a:pt x="339" y="379"/>
                    <a:pt x="330" y="385"/>
                    <a:pt x="322" y="392"/>
                  </a:cubicBezTo>
                  <a:cubicBezTo>
                    <a:pt x="312" y="357"/>
                    <a:pt x="309" y="322"/>
                    <a:pt x="309" y="288"/>
                  </a:cubicBezTo>
                  <a:cubicBezTo>
                    <a:pt x="305" y="287"/>
                    <a:pt x="301" y="287"/>
                    <a:pt x="297" y="287"/>
                  </a:cubicBezTo>
                  <a:cubicBezTo>
                    <a:pt x="294" y="295"/>
                    <a:pt x="291" y="302"/>
                    <a:pt x="289" y="310"/>
                  </a:cubicBezTo>
                  <a:cubicBezTo>
                    <a:pt x="284" y="310"/>
                    <a:pt x="279" y="311"/>
                    <a:pt x="273" y="311"/>
                  </a:cubicBezTo>
                  <a:cubicBezTo>
                    <a:pt x="277" y="285"/>
                    <a:pt x="281" y="260"/>
                    <a:pt x="285" y="234"/>
                  </a:cubicBezTo>
                  <a:cubicBezTo>
                    <a:pt x="262" y="202"/>
                    <a:pt x="244" y="166"/>
                    <a:pt x="234" y="122"/>
                  </a:cubicBezTo>
                  <a:cubicBezTo>
                    <a:pt x="220" y="166"/>
                    <a:pt x="199" y="204"/>
                    <a:pt x="176" y="240"/>
                  </a:cubicBezTo>
                  <a:cubicBezTo>
                    <a:pt x="179" y="262"/>
                    <a:pt x="183" y="289"/>
                    <a:pt x="186" y="310"/>
                  </a:cubicBezTo>
                  <a:cubicBezTo>
                    <a:pt x="181" y="311"/>
                    <a:pt x="171" y="311"/>
                    <a:pt x="166" y="312"/>
                  </a:cubicBezTo>
                  <a:cubicBezTo>
                    <a:pt x="166" y="296"/>
                    <a:pt x="170" y="279"/>
                    <a:pt x="157" y="283"/>
                  </a:cubicBezTo>
                  <a:cubicBezTo>
                    <a:pt x="139" y="349"/>
                    <a:pt x="124" y="445"/>
                    <a:pt x="98" y="453"/>
                  </a:cubicBezTo>
                  <a:cubicBezTo>
                    <a:pt x="90" y="419"/>
                    <a:pt x="82" y="385"/>
                    <a:pt x="74" y="351"/>
                  </a:cubicBezTo>
                  <a:cubicBezTo>
                    <a:pt x="66" y="402"/>
                    <a:pt x="58" y="452"/>
                    <a:pt x="38" y="490"/>
                  </a:cubicBezTo>
                  <a:cubicBezTo>
                    <a:pt x="47" y="530"/>
                    <a:pt x="50" y="582"/>
                    <a:pt x="44" y="624"/>
                  </a:cubicBezTo>
                  <a:cubicBezTo>
                    <a:pt x="62" y="648"/>
                    <a:pt x="67" y="663"/>
                    <a:pt x="70" y="691"/>
                  </a:cubicBezTo>
                  <a:cubicBezTo>
                    <a:pt x="74" y="776"/>
                    <a:pt x="80" y="862"/>
                    <a:pt x="65" y="947"/>
                  </a:cubicBezTo>
                  <a:cubicBezTo>
                    <a:pt x="58" y="948"/>
                    <a:pt x="48" y="950"/>
                    <a:pt x="37" y="953"/>
                  </a:cubicBezTo>
                  <a:close/>
                </a:path>
              </a:pathLst>
            </a:custGeom>
            <a:solidFill>
              <a:srgbClr val="1B10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Rectangle 19"/>
            <p:cNvSpPr>
              <a:spLocks noChangeArrowheads="1"/>
            </p:cNvSpPr>
            <p:nvPr/>
          </p:nvSpPr>
          <p:spPr bwMode="auto">
            <a:xfrm>
              <a:off x="12407900" y="750888"/>
              <a:ext cx="539750" cy="1250950"/>
            </a:xfrm>
            <a:prstGeom prst="rect">
              <a:avLst/>
            </a:prstGeom>
            <a:solidFill>
              <a:srgbClr val="1B102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5" name="Freeform 21"/>
            <p:cNvSpPr/>
            <p:nvPr/>
          </p:nvSpPr>
          <p:spPr bwMode="auto">
            <a:xfrm>
              <a:off x="12207875" y="-215900"/>
              <a:ext cx="935037" cy="1149350"/>
            </a:xfrm>
            <a:custGeom>
              <a:avLst/>
              <a:gdLst>
                <a:gd name="T0" fmla="*/ 257 w 589"/>
                <a:gd name="T1" fmla="*/ 0 h 724"/>
                <a:gd name="T2" fmla="*/ 0 w 589"/>
                <a:gd name="T3" fmla="*/ 724 h 724"/>
                <a:gd name="T4" fmla="*/ 589 w 589"/>
                <a:gd name="T5" fmla="*/ 724 h 724"/>
                <a:gd name="T6" fmla="*/ 257 w 589"/>
                <a:gd name="T7" fmla="*/ 0 h 724"/>
              </a:gdLst>
              <a:ahLst/>
              <a:cxnLst>
                <a:cxn ang="0">
                  <a:pos x="T0" y="T1"/>
                </a:cxn>
                <a:cxn ang="0">
                  <a:pos x="T2" y="T3"/>
                </a:cxn>
                <a:cxn ang="0">
                  <a:pos x="T4" y="T5"/>
                </a:cxn>
                <a:cxn ang="0">
                  <a:pos x="T6" y="T7"/>
                </a:cxn>
              </a:cxnLst>
              <a:rect l="0" t="0" r="r" b="b"/>
              <a:pathLst>
                <a:path w="589" h="724">
                  <a:moveTo>
                    <a:pt x="257" y="0"/>
                  </a:moveTo>
                  <a:lnTo>
                    <a:pt x="0" y="724"/>
                  </a:lnTo>
                  <a:lnTo>
                    <a:pt x="589" y="724"/>
                  </a:lnTo>
                  <a:lnTo>
                    <a:pt x="257" y="0"/>
                  </a:lnTo>
                  <a:close/>
                </a:path>
              </a:pathLst>
            </a:custGeom>
            <a:solidFill>
              <a:srgbClr val="1B10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1046"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0788" y="-1651000"/>
              <a:ext cx="2555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Freeform 23"/>
            <p:cNvSpPr/>
            <p:nvPr/>
          </p:nvSpPr>
          <p:spPr bwMode="auto">
            <a:xfrm>
              <a:off x="10226675" y="-1658938"/>
              <a:ext cx="15875" cy="249238"/>
            </a:xfrm>
            <a:custGeom>
              <a:avLst/>
              <a:gdLst>
                <a:gd name="T0" fmla="*/ 8 w 10"/>
                <a:gd name="T1" fmla="*/ 157 h 157"/>
                <a:gd name="T2" fmla="*/ 0 w 10"/>
                <a:gd name="T3" fmla="*/ 157 h 157"/>
                <a:gd name="T4" fmla="*/ 2 w 10"/>
                <a:gd name="T5" fmla="*/ 0 h 157"/>
                <a:gd name="T6" fmla="*/ 10 w 10"/>
                <a:gd name="T7" fmla="*/ 0 h 157"/>
                <a:gd name="T8" fmla="*/ 8 w 10"/>
                <a:gd name="T9" fmla="*/ 157 h 157"/>
              </a:gdLst>
              <a:ahLst/>
              <a:cxnLst>
                <a:cxn ang="0">
                  <a:pos x="T0" y="T1"/>
                </a:cxn>
                <a:cxn ang="0">
                  <a:pos x="T2" y="T3"/>
                </a:cxn>
                <a:cxn ang="0">
                  <a:pos x="T4" y="T5"/>
                </a:cxn>
                <a:cxn ang="0">
                  <a:pos x="T6" y="T7"/>
                </a:cxn>
                <a:cxn ang="0">
                  <a:pos x="T8" y="T9"/>
                </a:cxn>
              </a:cxnLst>
              <a:rect l="0" t="0" r="r" b="b"/>
              <a:pathLst>
                <a:path w="10" h="157">
                  <a:moveTo>
                    <a:pt x="8" y="157"/>
                  </a:moveTo>
                  <a:lnTo>
                    <a:pt x="0" y="157"/>
                  </a:lnTo>
                  <a:lnTo>
                    <a:pt x="2" y="0"/>
                  </a:lnTo>
                  <a:lnTo>
                    <a:pt x="10" y="0"/>
                  </a:lnTo>
                  <a:lnTo>
                    <a:pt x="8" y="157"/>
                  </a:lnTo>
                  <a:close/>
                </a:path>
              </a:pathLst>
            </a:custGeom>
            <a:solidFill>
              <a:srgbClr val="0101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4"/>
            <p:cNvSpPr/>
            <p:nvPr/>
          </p:nvSpPr>
          <p:spPr bwMode="auto">
            <a:xfrm>
              <a:off x="10110788" y="-1539875"/>
              <a:ext cx="258762" cy="15875"/>
            </a:xfrm>
            <a:custGeom>
              <a:avLst/>
              <a:gdLst>
                <a:gd name="T0" fmla="*/ 163 w 163"/>
                <a:gd name="T1" fmla="*/ 5 h 10"/>
                <a:gd name="T2" fmla="*/ 163 w 163"/>
                <a:gd name="T3" fmla="*/ 10 h 10"/>
                <a:gd name="T4" fmla="*/ 0 w 163"/>
                <a:gd name="T5" fmla="*/ 5 h 10"/>
                <a:gd name="T6" fmla="*/ 0 w 163"/>
                <a:gd name="T7" fmla="*/ 0 h 10"/>
                <a:gd name="T8" fmla="*/ 163 w 163"/>
                <a:gd name="T9" fmla="*/ 5 h 10"/>
              </a:gdLst>
              <a:ahLst/>
              <a:cxnLst>
                <a:cxn ang="0">
                  <a:pos x="T0" y="T1"/>
                </a:cxn>
                <a:cxn ang="0">
                  <a:pos x="T2" y="T3"/>
                </a:cxn>
                <a:cxn ang="0">
                  <a:pos x="T4" y="T5"/>
                </a:cxn>
                <a:cxn ang="0">
                  <a:pos x="T6" y="T7"/>
                </a:cxn>
                <a:cxn ang="0">
                  <a:pos x="T8" y="T9"/>
                </a:cxn>
              </a:cxnLst>
              <a:rect l="0" t="0" r="r" b="b"/>
              <a:pathLst>
                <a:path w="163" h="10">
                  <a:moveTo>
                    <a:pt x="163" y="5"/>
                  </a:moveTo>
                  <a:lnTo>
                    <a:pt x="163" y="10"/>
                  </a:lnTo>
                  <a:lnTo>
                    <a:pt x="0" y="5"/>
                  </a:lnTo>
                  <a:lnTo>
                    <a:pt x="0" y="0"/>
                  </a:lnTo>
                  <a:lnTo>
                    <a:pt x="163" y="5"/>
                  </a:lnTo>
                  <a:close/>
                </a:path>
              </a:pathLst>
            </a:custGeom>
            <a:solidFill>
              <a:srgbClr val="0101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1049" name="Picture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55450" y="-781050"/>
              <a:ext cx="2555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Freeform 26"/>
            <p:cNvSpPr/>
            <p:nvPr/>
          </p:nvSpPr>
          <p:spPr bwMode="auto">
            <a:xfrm>
              <a:off x="11971338" y="-788988"/>
              <a:ext cx="20637" cy="249238"/>
            </a:xfrm>
            <a:custGeom>
              <a:avLst/>
              <a:gdLst>
                <a:gd name="T0" fmla="*/ 8 w 13"/>
                <a:gd name="T1" fmla="*/ 157 h 157"/>
                <a:gd name="T2" fmla="*/ 0 w 13"/>
                <a:gd name="T3" fmla="*/ 157 h 157"/>
                <a:gd name="T4" fmla="*/ 5 w 13"/>
                <a:gd name="T5" fmla="*/ 0 h 157"/>
                <a:gd name="T6" fmla="*/ 13 w 13"/>
                <a:gd name="T7" fmla="*/ 0 h 157"/>
                <a:gd name="T8" fmla="*/ 8 w 13"/>
                <a:gd name="T9" fmla="*/ 157 h 157"/>
              </a:gdLst>
              <a:ahLst/>
              <a:cxnLst>
                <a:cxn ang="0">
                  <a:pos x="T0" y="T1"/>
                </a:cxn>
                <a:cxn ang="0">
                  <a:pos x="T2" y="T3"/>
                </a:cxn>
                <a:cxn ang="0">
                  <a:pos x="T4" y="T5"/>
                </a:cxn>
                <a:cxn ang="0">
                  <a:pos x="T6" y="T7"/>
                </a:cxn>
                <a:cxn ang="0">
                  <a:pos x="T8" y="T9"/>
                </a:cxn>
              </a:cxnLst>
              <a:rect l="0" t="0" r="r" b="b"/>
              <a:pathLst>
                <a:path w="13" h="157">
                  <a:moveTo>
                    <a:pt x="8" y="157"/>
                  </a:moveTo>
                  <a:lnTo>
                    <a:pt x="0" y="157"/>
                  </a:lnTo>
                  <a:lnTo>
                    <a:pt x="5" y="0"/>
                  </a:lnTo>
                  <a:lnTo>
                    <a:pt x="13" y="0"/>
                  </a:lnTo>
                  <a:lnTo>
                    <a:pt x="8" y="157"/>
                  </a:lnTo>
                  <a:close/>
                </a:path>
              </a:pathLst>
            </a:custGeom>
            <a:solidFill>
              <a:srgbClr val="0101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7"/>
            <p:cNvSpPr/>
            <p:nvPr/>
          </p:nvSpPr>
          <p:spPr bwMode="auto">
            <a:xfrm>
              <a:off x="11860213" y="-671513"/>
              <a:ext cx="258762" cy="17463"/>
            </a:xfrm>
            <a:custGeom>
              <a:avLst/>
              <a:gdLst>
                <a:gd name="T0" fmla="*/ 163 w 163"/>
                <a:gd name="T1" fmla="*/ 6 h 11"/>
                <a:gd name="T2" fmla="*/ 163 w 163"/>
                <a:gd name="T3" fmla="*/ 11 h 11"/>
                <a:gd name="T4" fmla="*/ 0 w 163"/>
                <a:gd name="T5" fmla="*/ 6 h 11"/>
                <a:gd name="T6" fmla="*/ 0 w 163"/>
                <a:gd name="T7" fmla="*/ 0 h 11"/>
                <a:gd name="T8" fmla="*/ 163 w 163"/>
                <a:gd name="T9" fmla="*/ 6 h 11"/>
              </a:gdLst>
              <a:ahLst/>
              <a:cxnLst>
                <a:cxn ang="0">
                  <a:pos x="T0" y="T1"/>
                </a:cxn>
                <a:cxn ang="0">
                  <a:pos x="T2" y="T3"/>
                </a:cxn>
                <a:cxn ang="0">
                  <a:pos x="T4" y="T5"/>
                </a:cxn>
                <a:cxn ang="0">
                  <a:pos x="T6" y="T7"/>
                </a:cxn>
                <a:cxn ang="0">
                  <a:pos x="T8" y="T9"/>
                </a:cxn>
              </a:cxnLst>
              <a:rect l="0" t="0" r="r" b="b"/>
              <a:pathLst>
                <a:path w="163" h="11">
                  <a:moveTo>
                    <a:pt x="163" y="6"/>
                  </a:moveTo>
                  <a:lnTo>
                    <a:pt x="163" y="11"/>
                  </a:lnTo>
                  <a:lnTo>
                    <a:pt x="0" y="6"/>
                  </a:lnTo>
                  <a:lnTo>
                    <a:pt x="0" y="0"/>
                  </a:lnTo>
                  <a:lnTo>
                    <a:pt x="163" y="6"/>
                  </a:lnTo>
                  <a:close/>
                </a:path>
              </a:pathLst>
            </a:custGeom>
            <a:solidFill>
              <a:srgbClr val="0101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1052" name="Picture 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26963" y="479425"/>
              <a:ext cx="254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Freeform 29"/>
            <p:cNvSpPr/>
            <p:nvPr/>
          </p:nvSpPr>
          <p:spPr bwMode="auto">
            <a:xfrm>
              <a:off x="12641263" y="466725"/>
              <a:ext cx="22225" cy="250825"/>
            </a:xfrm>
            <a:custGeom>
              <a:avLst/>
              <a:gdLst>
                <a:gd name="T0" fmla="*/ 8 w 14"/>
                <a:gd name="T1" fmla="*/ 158 h 158"/>
                <a:gd name="T2" fmla="*/ 0 w 14"/>
                <a:gd name="T3" fmla="*/ 158 h 158"/>
                <a:gd name="T4" fmla="*/ 6 w 14"/>
                <a:gd name="T5" fmla="*/ 0 h 158"/>
                <a:gd name="T6" fmla="*/ 14 w 14"/>
                <a:gd name="T7" fmla="*/ 0 h 158"/>
                <a:gd name="T8" fmla="*/ 8 w 14"/>
                <a:gd name="T9" fmla="*/ 158 h 158"/>
              </a:gdLst>
              <a:ahLst/>
              <a:cxnLst>
                <a:cxn ang="0">
                  <a:pos x="T0" y="T1"/>
                </a:cxn>
                <a:cxn ang="0">
                  <a:pos x="T2" y="T3"/>
                </a:cxn>
                <a:cxn ang="0">
                  <a:pos x="T4" y="T5"/>
                </a:cxn>
                <a:cxn ang="0">
                  <a:pos x="T6" y="T7"/>
                </a:cxn>
                <a:cxn ang="0">
                  <a:pos x="T8" y="T9"/>
                </a:cxn>
              </a:cxnLst>
              <a:rect l="0" t="0" r="r" b="b"/>
              <a:pathLst>
                <a:path w="14" h="158">
                  <a:moveTo>
                    <a:pt x="8" y="158"/>
                  </a:moveTo>
                  <a:lnTo>
                    <a:pt x="0" y="158"/>
                  </a:lnTo>
                  <a:lnTo>
                    <a:pt x="6" y="0"/>
                  </a:lnTo>
                  <a:lnTo>
                    <a:pt x="14" y="0"/>
                  </a:lnTo>
                  <a:lnTo>
                    <a:pt x="8" y="158"/>
                  </a:lnTo>
                  <a:close/>
                </a:path>
              </a:pathLst>
            </a:custGeom>
            <a:solidFill>
              <a:srgbClr val="0101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30"/>
            <p:cNvSpPr/>
            <p:nvPr/>
          </p:nvSpPr>
          <p:spPr bwMode="auto">
            <a:xfrm>
              <a:off x="12531725" y="585788"/>
              <a:ext cx="258762" cy="20638"/>
            </a:xfrm>
            <a:custGeom>
              <a:avLst/>
              <a:gdLst>
                <a:gd name="T0" fmla="*/ 163 w 163"/>
                <a:gd name="T1" fmla="*/ 5 h 13"/>
                <a:gd name="T2" fmla="*/ 163 w 163"/>
                <a:gd name="T3" fmla="*/ 13 h 13"/>
                <a:gd name="T4" fmla="*/ 0 w 163"/>
                <a:gd name="T5" fmla="*/ 5 h 13"/>
                <a:gd name="T6" fmla="*/ 0 w 163"/>
                <a:gd name="T7" fmla="*/ 0 h 13"/>
                <a:gd name="T8" fmla="*/ 163 w 163"/>
                <a:gd name="T9" fmla="*/ 5 h 13"/>
              </a:gdLst>
              <a:ahLst/>
              <a:cxnLst>
                <a:cxn ang="0">
                  <a:pos x="T0" y="T1"/>
                </a:cxn>
                <a:cxn ang="0">
                  <a:pos x="T2" y="T3"/>
                </a:cxn>
                <a:cxn ang="0">
                  <a:pos x="T4" y="T5"/>
                </a:cxn>
                <a:cxn ang="0">
                  <a:pos x="T6" y="T7"/>
                </a:cxn>
                <a:cxn ang="0">
                  <a:pos x="T8" y="T9"/>
                </a:cxn>
              </a:cxnLst>
              <a:rect l="0" t="0" r="r" b="b"/>
              <a:pathLst>
                <a:path w="163" h="13">
                  <a:moveTo>
                    <a:pt x="163" y="5"/>
                  </a:moveTo>
                  <a:lnTo>
                    <a:pt x="163" y="13"/>
                  </a:lnTo>
                  <a:lnTo>
                    <a:pt x="0" y="5"/>
                  </a:lnTo>
                  <a:lnTo>
                    <a:pt x="0" y="0"/>
                  </a:lnTo>
                  <a:lnTo>
                    <a:pt x="163" y="5"/>
                  </a:lnTo>
                  <a:close/>
                </a:path>
              </a:pathLst>
            </a:custGeom>
            <a:solidFill>
              <a:srgbClr val="0101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1055" name="Picture 3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85500" y="-1311275"/>
              <a:ext cx="2555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 name="Freeform 32"/>
            <p:cNvSpPr/>
            <p:nvPr/>
          </p:nvSpPr>
          <p:spPr bwMode="auto">
            <a:xfrm>
              <a:off x="11099800" y="-1319213"/>
              <a:ext cx="22225" cy="249238"/>
            </a:xfrm>
            <a:custGeom>
              <a:avLst/>
              <a:gdLst>
                <a:gd name="T0" fmla="*/ 8 w 14"/>
                <a:gd name="T1" fmla="*/ 157 h 157"/>
                <a:gd name="T2" fmla="*/ 0 w 14"/>
                <a:gd name="T3" fmla="*/ 157 h 157"/>
                <a:gd name="T4" fmla="*/ 6 w 14"/>
                <a:gd name="T5" fmla="*/ 0 h 157"/>
                <a:gd name="T6" fmla="*/ 14 w 14"/>
                <a:gd name="T7" fmla="*/ 0 h 157"/>
                <a:gd name="T8" fmla="*/ 8 w 14"/>
                <a:gd name="T9" fmla="*/ 157 h 157"/>
              </a:gdLst>
              <a:ahLst/>
              <a:cxnLst>
                <a:cxn ang="0">
                  <a:pos x="T0" y="T1"/>
                </a:cxn>
                <a:cxn ang="0">
                  <a:pos x="T2" y="T3"/>
                </a:cxn>
                <a:cxn ang="0">
                  <a:pos x="T4" y="T5"/>
                </a:cxn>
                <a:cxn ang="0">
                  <a:pos x="T6" y="T7"/>
                </a:cxn>
                <a:cxn ang="0">
                  <a:pos x="T8" y="T9"/>
                </a:cxn>
              </a:cxnLst>
              <a:rect l="0" t="0" r="r" b="b"/>
              <a:pathLst>
                <a:path w="14" h="157">
                  <a:moveTo>
                    <a:pt x="8" y="157"/>
                  </a:moveTo>
                  <a:lnTo>
                    <a:pt x="0" y="157"/>
                  </a:lnTo>
                  <a:lnTo>
                    <a:pt x="6" y="0"/>
                  </a:lnTo>
                  <a:lnTo>
                    <a:pt x="14" y="0"/>
                  </a:lnTo>
                  <a:lnTo>
                    <a:pt x="8" y="157"/>
                  </a:lnTo>
                  <a:close/>
                </a:path>
              </a:pathLst>
            </a:custGeom>
            <a:solidFill>
              <a:srgbClr val="0101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5" name="Freeform 33"/>
            <p:cNvSpPr/>
            <p:nvPr/>
          </p:nvSpPr>
          <p:spPr bwMode="auto">
            <a:xfrm>
              <a:off x="10990263" y="-1201738"/>
              <a:ext cx="258762" cy="17463"/>
            </a:xfrm>
            <a:custGeom>
              <a:avLst/>
              <a:gdLst>
                <a:gd name="T0" fmla="*/ 163 w 163"/>
                <a:gd name="T1" fmla="*/ 6 h 11"/>
                <a:gd name="T2" fmla="*/ 163 w 163"/>
                <a:gd name="T3" fmla="*/ 11 h 11"/>
                <a:gd name="T4" fmla="*/ 0 w 163"/>
                <a:gd name="T5" fmla="*/ 6 h 11"/>
                <a:gd name="T6" fmla="*/ 0 w 163"/>
                <a:gd name="T7" fmla="*/ 0 h 11"/>
                <a:gd name="T8" fmla="*/ 163 w 163"/>
                <a:gd name="T9" fmla="*/ 6 h 11"/>
              </a:gdLst>
              <a:ahLst/>
              <a:cxnLst>
                <a:cxn ang="0">
                  <a:pos x="T0" y="T1"/>
                </a:cxn>
                <a:cxn ang="0">
                  <a:pos x="T2" y="T3"/>
                </a:cxn>
                <a:cxn ang="0">
                  <a:pos x="T4" y="T5"/>
                </a:cxn>
                <a:cxn ang="0">
                  <a:pos x="T6" y="T7"/>
                </a:cxn>
                <a:cxn ang="0">
                  <a:pos x="T8" y="T9"/>
                </a:cxn>
              </a:cxnLst>
              <a:rect l="0" t="0" r="r" b="b"/>
              <a:pathLst>
                <a:path w="163" h="11">
                  <a:moveTo>
                    <a:pt x="163" y="6"/>
                  </a:moveTo>
                  <a:lnTo>
                    <a:pt x="163" y="11"/>
                  </a:lnTo>
                  <a:lnTo>
                    <a:pt x="0" y="6"/>
                  </a:lnTo>
                  <a:lnTo>
                    <a:pt x="0" y="0"/>
                  </a:lnTo>
                  <a:lnTo>
                    <a:pt x="163" y="6"/>
                  </a:lnTo>
                  <a:close/>
                </a:path>
              </a:pathLst>
            </a:custGeom>
            <a:solidFill>
              <a:srgbClr val="0101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1058" name="Picture 3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82213" y="-1044575"/>
              <a:ext cx="3810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 name="Freeform 35"/>
            <p:cNvSpPr/>
            <p:nvPr/>
          </p:nvSpPr>
          <p:spPr bwMode="auto">
            <a:xfrm>
              <a:off x="10069513" y="-1069975"/>
              <a:ext cx="444500" cy="704850"/>
            </a:xfrm>
            <a:custGeom>
              <a:avLst/>
              <a:gdLst>
                <a:gd name="T0" fmla="*/ 280 w 280"/>
                <a:gd name="T1" fmla="*/ 177 h 444"/>
                <a:gd name="T2" fmla="*/ 280 w 280"/>
                <a:gd name="T3" fmla="*/ 163 h 444"/>
                <a:gd name="T4" fmla="*/ 139 w 280"/>
                <a:gd name="T5" fmla="*/ 166 h 444"/>
                <a:gd name="T6" fmla="*/ 131 w 280"/>
                <a:gd name="T7" fmla="*/ 0 h 444"/>
                <a:gd name="T8" fmla="*/ 112 w 280"/>
                <a:gd name="T9" fmla="*/ 0 h 444"/>
                <a:gd name="T10" fmla="*/ 120 w 280"/>
                <a:gd name="T11" fmla="*/ 166 h 444"/>
                <a:gd name="T12" fmla="*/ 0 w 280"/>
                <a:gd name="T13" fmla="*/ 171 h 444"/>
                <a:gd name="T14" fmla="*/ 0 w 280"/>
                <a:gd name="T15" fmla="*/ 185 h 444"/>
                <a:gd name="T16" fmla="*/ 123 w 280"/>
                <a:gd name="T17" fmla="*/ 182 h 444"/>
                <a:gd name="T18" fmla="*/ 136 w 280"/>
                <a:gd name="T19" fmla="*/ 444 h 444"/>
                <a:gd name="T20" fmla="*/ 152 w 280"/>
                <a:gd name="T21" fmla="*/ 444 h 444"/>
                <a:gd name="T22" fmla="*/ 139 w 280"/>
                <a:gd name="T23" fmla="*/ 182 h 444"/>
                <a:gd name="T24" fmla="*/ 280 w 280"/>
                <a:gd name="T25" fmla="*/ 177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444">
                  <a:moveTo>
                    <a:pt x="280" y="177"/>
                  </a:moveTo>
                  <a:lnTo>
                    <a:pt x="280" y="163"/>
                  </a:lnTo>
                  <a:lnTo>
                    <a:pt x="139" y="166"/>
                  </a:lnTo>
                  <a:lnTo>
                    <a:pt x="131" y="0"/>
                  </a:lnTo>
                  <a:lnTo>
                    <a:pt x="112" y="0"/>
                  </a:lnTo>
                  <a:lnTo>
                    <a:pt x="120" y="166"/>
                  </a:lnTo>
                  <a:lnTo>
                    <a:pt x="0" y="171"/>
                  </a:lnTo>
                  <a:lnTo>
                    <a:pt x="0" y="185"/>
                  </a:lnTo>
                  <a:lnTo>
                    <a:pt x="123" y="182"/>
                  </a:lnTo>
                  <a:lnTo>
                    <a:pt x="136" y="444"/>
                  </a:lnTo>
                  <a:lnTo>
                    <a:pt x="152" y="444"/>
                  </a:lnTo>
                  <a:lnTo>
                    <a:pt x="139" y="182"/>
                  </a:lnTo>
                  <a:lnTo>
                    <a:pt x="280" y="177"/>
                  </a:lnTo>
                  <a:close/>
                </a:path>
              </a:pathLst>
            </a:custGeom>
            <a:solidFill>
              <a:srgbClr val="0101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1060" name="Picture 3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53738" y="-322263"/>
              <a:ext cx="382587"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Freeform 37"/>
            <p:cNvSpPr/>
            <p:nvPr/>
          </p:nvSpPr>
          <p:spPr bwMode="auto">
            <a:xfrm>
              <a:off x="10841038" y="-347663"/>
              <a:ext cx="450850" cy="703263"/>
            </a:xfrm>
            <a:custGeom>
              <a:avLst/>
              <a:gdLst>
                <a:gd name="T0" fmla="*/ 284 w 284"/>
                <a:gd name="T1" fmla="*/ 176 h 443"/>
                <a:gd name="T2" fmla="*/ 281 w 284"/>
                <a:gd name="T3" fmla="*/ 163 h 443"/>
                <a:gd name="T4" fmla="*/ 142 w 284"/>
                <a:gd name="T5" fmla="*/ 165 h 443"/>
                <a:gd name="T6" fmla="*/ 131 w 284"/>
                <a:gd name="T7" fmla="*/ 0 h 443"/>
                <a:gd name="T8" fmla="*/ 115 w 284"/>
                <a:gd name="T9" fmla="*/ 0 h 443"/>
                <a:gd name="T10" fmla="*/ 123 w 284"/>
                <a:gd name="T11" fmla="*/ 165 h 443"/>
                <a:gd name="T12" fmla="*/ 0 w 284"/>
                <a:gd name="T13" fmla="*/ 171 h 443"/>
                <a:gd name="T14" fmla="*/ 3 w 284"/>
                <a:gd name="T15" fmla="*/ 184 h 443"/>
                <a:gd name="T16" fmla="*/ 123 w 284"/>
                <a:gd name="T17" fmla="*/ 181 h 443"/>
                <a:gd name="T18" fmla="*/ 137 w 284"/>
                <a:gd name="T19" fmla="*/ 443 h 443"/>
                <a:gd name="T20" fmla="*/ 155 w 284"/>
                <a:gd name="T21" fmla="*/ 443 h 443"/>
                <a:gd name="T22" fmla="*/ 142 w 284"/>
                <a:gd name="T23" fmla="*/ 181 h 443"/>
                <a:gd name="T24" fmla="*/ 284 w 284"/>
                <a:gd name="T25" fmla="*/ 17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4" h="443">
                  <a:moveTo>
                    <a:pt x="284" y="176"/>
                  </a:moveTo>
                  <a:lnTo>
                    <a:pt x="281" y="163"/>
                  </a:lnTo>
                  <a:lnTo>
                    <a:pt x="142" y="165"/>
                  </a:lnTo>
                  <a:lnTo>
                    <a:pt x="131" y="0"/>
                  </a:lnTo>
                  <a:lnTo>
                    <a:pt x="115" y="0"/>
                  </a:lnTo>
                  <a:lnTo>
                    <a:pt x="123" y="165"/>
                  </a:lnTo>
                  <a:lnTo>
                    <a:pt x="0" y="171"/>
                  </a:lnTo>
                  <a:lnTo>
                    <a:pt x="3" y="184"/>
                  </a:lnTo>
                  <a:lnTo>
                    <a:pt x="123" y="181"/>
                  </a:lnTo>
                  <a:lnTo>
                    <a:pt x="137" y="443"/>
                  </a:lnTo>
                  <a:lnTo>
                    <a:pt x="155" y="443"/>
                  </a:lnTo>
                  <a:lnTo>
                    <a:pt x="142" y="181"/>
                  </a:lnTo>
                  <a:lnTo>
                    <a:pt x="284" y="176"/>
                  </a:lnTo>
                  <a:close/>
                </a:path>
              </a:pathLst>
            </a:custGeom>
            <a:solidFill>
              <a:srgbClr val="0101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1062" name="Picture 3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660188" y="-149225"/>
              <a:ext cx="382587"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Freeform 39"/>
            <p:cNvSpPr/>
            <p:nvPr/>
          </p:nvSpPr>
          <p:spPr bwMode="auto">
            <a:xfrm>
              <a:off x="11647488" y="-169863"/>
              <a:ext cx="450850" cy="700088"/>
            </a:xfrm>
            <a:custGeom>
              <a:avLst/>
              <a:gdLst>
                <a:gd name="T0" fmla="*/ 284 w 284"/>
                <a:gd name="T1" fmla="*/ 174 h 441"/>
                <a:gd name="T2" fmla="*/ 281 w 284"/>
                <a:gd name="T3" fmla="*/ 160 h 441"/>
                <a:gd name="T4" fmla="*/ 142 w 284"/>
                <a:gd name="T5" fmla="*/ 166 h 441"/>
                <a:gd name="T6" fmla="*/ 131 w 284"/>
                <a:gd name="T7" fmla="*/ 0 h 441"/>
                <a:gd name="T8" fmla="*/ 115 w 284"/>
                <a:gd name="T9" fmla="*/ 0 h 441"/>
                <a:gd name="T10" fmla="*/ 123 w 284"/>
                <a:gd name="T11" fmla="*/ 166 h 441"/>
                <a:gd name="T12" fmla="*/ 0 w 284"/>
                <a:gd name="T13" fmla="*/ 168 h 441"/>
                <a:gd name="T14" fmla="*/ 3 w 284"/>
                <a:gd name="T15" fmla="*/ 184 h 441"/>
                <a:gd name="T16" fmla="*/ 123 w 284"/>
                <a:gd name="T17" fmla="*/ 179 h 441"/>
                <a:gd name="T18" fmla="*/ 139 w 284"/>
                <a:gd name="T19" fmla="*/ 441 h 441"/>
                <a:gd name="T20" fmla="*/ 156 w 284"/>
                <a:gd name="T21" fmla="*/ 441 h 441"/>
                <a:gd name="T22" fmla="*/ 142 w 284"/>
                <a:gd name="T23" fmla="*/ 179 h 441"/>
                <a:gd name="T24" fmla="*/ 284 w 284"/>
                <a:gd name="T25" fmla="*/ 174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4" h="441">
                  <a:moveTo>
                    <a:pt x="284" y="174"/>
                  </a:moveTo>
                  <a:lnTo>
                    <a:pt x="281" y="160"/>
                  </a:lnTo>
                  <a:lnTo>
                    <a:pt x="142" y="166"/>
                  </a:lnTo>
                  <a:lnTo>
                    <a:pt x="131" y="0"/>
                  </a:lnTo>
                  <a:lnTo>
                    <a:pt x="115" y="0"/>
                  </a:lnTo>
                  <a:lnTo>
                    <a:pt x="123" y="166"/>
                  </a:lnTo>
                  <a:lnTo>
                    <a:pt x="0" y="168"/>
                  </a:lnTo>
                  <a:lnTo>
                    <a:pt x="3" y="184"/>
                  </a:lnTo>
                  <a:lnTo>
                    <a:pt x="123" y="179"/>
                  </a:lnTo>
                  <a:lnTo>
                    <a:pt x="139" y="441"/>
                  </a:lnTo>
                  <a:lnTo>
                    <a:pt x="156" y="441"/>
                  </a:lnTo>
                  <a:lnTo>
                    <a:pt x="142" y="179"/>
                  </a:lnTo>
                  <a:lnTo>
                    <a:pt x="284" y="174"/>
                  </a:lnTo>
                  <a:close/>
                </a:path>
              </a:pathLst>
            </a:custGeom>
            <a:solidFill>
              <a:srgbClr val="0101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1064" name="Picture 4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120313" y="-119062"/>
              <a:ext cx="3810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Freeform 41"/>
            <p:cNvSpPr/>
            <p:nvPr/>
          </p:nvSpPr>
          <p:spPr bwMode="auto">
            <a:xfrm>
              <a:off x="10102850" y="-139700"/>
              <a:ext cx="449262" cy="700088"/>
            </a:xfrm>
            <a:custGeom>
              <a:avLst/>
              <a:gdLst>
                <a:gd name="T0" fmla="*/ 283 w 283"/>
                <a:gd name="T1" fmla="*/ 176 h 441"/>
                <a:gd name="T2" fmla="*/ 283 w 283"/>
                <a:gd name="T3" fmla="*/ 160 h 441"/>
                <a:gd name="T4" fmla="*/ 142 w 283"/>
                <a:gd name="T5" fmla="*/ 165 h 441"/>
                <a:gd name="T6" fmla="*/ 134 w 283"/>
                <a:gd name="T7" fmla="*/ 0 h 441"/>
                <a:gd name="T8" fmla="*/ 115 w 283"/>
                <a:gd name="T9" fmla="*/ 0 h 441"/>
                <a:gd name="T10" fmla="*/ 123 w 283"/>
                <a:gd name="T11" fmla="*/ 165 h 441"/>
                <a:gd name="T12" fmla="*/ 0 w 283"/>
                <a:gd name="T13" fmla="*/ 171 h 441"/>
                <a:gd name="T14" fmla="*/ 3 w 283"/>
                <a:gd name="T15" fmla="*/ 184 h 441"/>
                <a:gd name="T16" fmla="*/ 123 w 283"/>
                <a:gd name="T17" fmla="*/ 179 h 441"/>
                <a:gd name="T18" fmla="*/ 139 w 283"/>
                <a:gd name="T19" fmla="*/ 441 h 441"/>
                <a:gd name="T20" fmla="*/ 155 w 283"/>
                <a:gd name="T21" fmla="*/ 441 h 441"/>
                <a:gd name="T22" fmla="*/ 142 w 283"/>
                <a:gd name="T23" fmla="*/ 179 h 441"/>
                <a:gd name="T24" fmla="*/ 283 w 283"/>
                <a:gd name="T25" fmla="*/ 176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3" h="441">
                  <a:moveTo>
                    <a:pt x="283" y="176"/>
                  </a:moveTo>
                  <a:lnTo>
                    <a:pt x="283" y="160"/>
                  </a:lnTo>
                  <a:lnTo>
                    <a:pt x="142" y="165"/>
                  </a:lnTo>
                  <a:lnTo>
                    <a:pt x="134" y="0"/>
                  </a:lnTo>
                  <a:lnTo>
                    <a:pt x="115" y="0"/>
                  </a:lnTo>
                  <a:lnTo>
                    <a:pt x="123" y="165"/>
                  </a:lnTo>
                  <a:lnTo>
                    <a:pt x="0" y="171"/>
                  </a:lnTo>
                  <a:lnTo>
                    <a:pt x="3" y="184"/>
                  </a:lnTo>
                  <a:lnTo>
                    <a:pt x="123" y="179"/>
                  </a:lnTo>
                  <a:lnTo>
                    <a:pt x="139" y="441"/>
                  </a:lnTo>
                  <a:lnTo>
                    <a:pt x="155" y="441"/>
                  </a:lnTo>
                  <a:lnTo>
                    <a:pt x="142" y="179"/>
                  </a:lnTo>
                  <a:lnTo>
                    <a:pt x="283" y="176"/>
                  </a:lnTo>
                  <a:close/>
                </a:path>
              </a:pathLst>
            </a:custGeom>
            <a:solidFill>
              <a:srgbClr val="0101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1066" name="Picture 4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565063" y="1103313"/>
              <a:ext cx="242887"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Freeform 43"/>
            <p:cNvSpPr/>
            <p:nvPr/>
          </p:nvSpPr>
          <p:spPr bwMode="auto">
            <a:xfrm>
              <a:off x="12560300" y="1093788"/>
              <a:ext cx="273050" cy="428625"/>
            </a:xfrm>
            <a:custGeom>
              <a:avLst/>
              <a:gdLst>
                <a:gd name="T0" fmla="*/ 172 w 172"/>
                <a:gd name="T1" fmla="*/ 107 h 270"/>
                <a:gd name="T2" fmla="*/ 172 w 172"/>
                <a:gd name="T3" fmla="*/ 99 h 270"/>
                <a:gd name="T4" fmla="*/ 86 w 172"/>
                <a:gd name="T5" fmla="*/ 102 h 270"/>
                <a:gd name="T6" fmla="*/ 81 w 172"/>
                <a:gd name="T7" fmla="*/ 0 h 270"/>
                <a:gd name="T8" fmla="*/ 70 w 172"/>
                <a:gd name="T9" fmla="*/ 0 h 270"/>
                <a:gd name="T10" fmla="*/ 75 w 172"/>
                <a:gd name="T11" fmla="*/ 102 h 270"/>
                <a:gd name="T12" fmla="*/ 0 w 172"/>
                <a:gd name="T13" fmla="*/ 105 h 270"/>
                <a:gd name="T14" fmla="*/ 0 w 172"/>
                <a:gd name="T15" fmla="*/ 113 h 270"/>
                <a:gd name="T16" fmla="*/ 75 w 172"/>
                <a:gd name="T17" fmla="*/ 110 h 270"/>
                <a:gd name="T18" fmla="*/ 83 w 172"/>
                <a:gd name="T19" fmla="*/ 270 h 270"/>
                <a:gd name="T20" fmla="*/ 94 w 172"/>
                <a:gd name="T21" fmla="*/ 270 h 270"/>
                <a:gd name="T22" fmla="*/ 86 w 172"/>
                <a:gd name="T23" fmla="*/ 110 h 270"/>
                <a:gd name="T24" fmla="*/ 172 w 172"/>
                <a:gd name="T25" fmla="*/ 107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 h="270">
                  <a:moveTo>
                    <a:pt x="172" y="107"/>
                  </a:moveTo>
                  <a:lnTo>
                    <a:pt x="172" y="99"/>
                  </a:lnTo>
                  <a:lnTo>
                    <a:pt x="86" y="102"/>
                  </a:lnTo>
                  <a:lnTo>
                    <a:pt x="81" y="0"/>
                  </a:lnTo>
                  <a:lnTo>
                    <a:pt x="70" y="0"/>
                  </a:lnTo>
                  <a:lnTo>
                    <a:pt x="75" y="102"/>
                  </a:lnTo>
                  <a:lnTo>
                    <a:pt x="0" y="105"/>
                  </a:lnTo>
                  <a:lnTo>
                    <a:pt x="0" y="113"/>
                  </a:lnTo>
                  <a:lnTo>
                    <a:pt x="75" y="110"/>
                  </a:lnTo>
                  <a:lnTo>
                    <a:pt x="83" y="270"/>
                  </a:lnTo>
                  <a:lnTo>
                    <a:pt x="94" y="270"/>
                  </a:lnTo>
                  <a:lnTo>
                    <a:pt x="86" y="110"/>
                  </a:lnTo>
                  <a:lnTo>
                    <a:pt x="172" y="107"/>
                  </a:lnTo>
                  <a:close/>
                </a:path>
              </a:pathLst>
            </a:custGeom>
            <a:solidFill>
              <a:srgbClr val="0101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1068" name="Picture 4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498138" y="869950"/>
              <a:ext cx="623887" cy="109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9" name="Picture 4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664950" y="900113"/>
              <a:ext cx="242887"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Freeform 46"/>
            <p:cNvSpPr/>
            <p:nvPr/>
          </p:nvSpPr>
          <p:spPr bwMode="auto">
            <a:xfrm>
              <a:off x="11660188" y="890588"/>
              <a:ext cx="276225" cy="428625"/>
            </a:xfrm>
            <a:custGeom>
              <a:avLst/>
              <a:gdLst>
                <a:gd name="T0" fmla="*/ 174 w 174"/>
                <a:gd name="T1" fmla="*/ 107 h 270"/>
                <a:gd name="T2" fmla="*/ 172 w 174"/>
                <a:gd name="T3" fmla="*/ 99 h 270"/>
                <a:gd name="T4" fmla="*/ 86 w 174"/>
                <a:gd name="T5" fmla="*/ 102 h 270"/>
                <a:gd name="T6" fmla="*/ 81 w 174"/>
                <a:gd name="T7" fmla="*/ 0 h 270"/>
                <a:gd name="T8" fmla="*/ 70 w 174"/>
                <a:gd name="T9" fmla="*/ 0 h 270"/>
                <a:gd name="T10" fmla="*/ 75 w 174"/>
                <a:gd name="T11" fmla="*/ 102 h 270"/>
                <a:gd name="T12" fmla="*/ 0 w 174"/>
                <a:gd name="T13" fmla="*/ 104 h 270"/>
                <a:gd name="T14" fmla="*/ 3 w 174"/>
                <a:gd name="T15" fmla="*/ 112 h 270"/>
                <a:gd name="T16" fmla="*/ 75 w 174"/>
                <a:gd name="T17" fmla="*/ 110 h 270"/>
                <a:gd name="T18" fmla="*/ 86 w 174"/>
                <a:gd name="T19" fmla="*/ 270 h 270"/>
                <a:gd name="T20" fmla="*/ 97 w 174"/>
                <a:gd name="T21" fmla="*/ 270 h 270"/>
                <a:gd name="T22" fmla="*/ 86 w 174"/>
                <a:gd name="T23" fmla="*/ 110 h 270"/>
                <a:gd name="T24" fmla="*/ 174 w 174"/>
                <a:gd name="T25" fmla="*/ 107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4" h="270">
                  <a:moveTo>
                    <a:pt x="174" y="107"/>
                  </a:moveTo>
                  <a:lnTo>
                    <a:pt x="172" y="99"/>
                  </a:lnTo>
                  <a:lnTo>
                    <a:pt x="86" y="102"/>
                  </a:lnTo>
                  <a:lnTo>
                    <a:pt x="81" y="0"/>
                  </a:lnTo>
                  <a:lnTo>
                    <a:pt x="70" y="0"/>
                  </a:lnTo>
                  <a:lnTo>
                    <a:pt x="75" y="102"/>
                  </a:lnTo>
                  <a:lnTo>
                    <a:pt x="0" y="104"/>
                  </a:lnTo>
                  <a:lnTo>
                    <a:pt x="3" y="112"/>
                  </a:lnTo>
                  <a:lnTo>
                    <a:pt x="75" y="110"/>
                  </a:lnTo>
                  <a:lnTo>
                    <a:pt x="86" y="270"/>
                  </a:lnTo>
                  <a:lnTo>
                    <a:pt x="97" y="270"/>
                  </a:lnTo>
                  <a:lnTo>
                    <a:pt x="86" y="110"/>
                  </a:lnTo>
                  <a:lnTo>
                    <a:pt x="174" y="107"/>
                  </a:lnTo>
                  <a:close/>
                </a:path>
              </a:pathLst>
            </a:custGeom>
            <a:solidFill>
              <a:srgbClr val="0101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74" name="图片 7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2948" y="19050"/>
            <a:ext cx="1843200" cy="1841377"/>
          </a:xfrm>
          <a:prstGeom prst="rect">
            <a:avLst/>
          </a:prstGeom>
        </p:spPr>
      </p:pic>
      <p:sp>
        <p:nvSpPr>
          <p:cNvPr id="1050" name="矩形 1049"/>
          <p:cNvSpPr/>
          <p:nvPr/>
        </p:nvSpPr>
        <p:spPr>
          <a:xfrm>
            <a:off x="85648" y="31750"/>
            <a:ext cx="12030152" cy="6772431"/>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矩形 75"/>
          <p:cNvSpPr/>
          <p:nvPr/>
        </p:nvSpPr>
        <p:spPr>
          <a:xfrm>
            <a:off x="166461" y="140119"/>
            <a:ext cx="11873139" cy="6587862"/>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文本框 51"/>
          <p:cNvSpPr txBox="1"/>
          <p:nvPr/>
        </p:nvSpPr>
        <p:spPr>
          <a:xfrm>
            <a:off x="4957565" y="2034747"/>
            <a:ext cx="2884123" cy="523220"/>
          </a:xfrm>
          <a:prstGeom prst="rect">
            <a:avLst/>
          </a:prstGeom>
          <a:noFill/>
        </p:spPr>
        <p:txBody>
          <a:bodyPr wrap="none" rtlCol="0">
            <a:spAutoFit/>
          </a:bodyPr>
          <a:lstStyle/>
          <a:p>
            <a:r>
              <a:rPr lang="en-US" altLang="zh-CN" sz="2800" b="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01.</a:t>
            </a:r>
            <a:r>
              <a:rPr lang="zh-CN" altLang="en-US" sz="2800" b="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活动背景介绍</a:t>
            </a:r>
            <a:endPar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3" name="文本框 52"/>
          <p:cNvSpPr txBox="1"/>
          <p:nvPr/>
        </p:nvSpPr>
        <p:spPr>
          <a:xfrm>
            <a:off x="8473497" y="2034747"/>
            <a:ext cx="2884123" cy="523220"/>
          </a:xfrm>
          <a:prstGeom prst="rect">
            <a:avLst/>
          </a:prstGeom>
          <a:noFill/>
        </p:spPr>
        <p:txBody>
          <a:bodyPr wrap="none" rtlCol="0">
            <a:spAutoFit/>
          </a:bodyPr>
          <a:lstStyle/>
          <a:p>
            <a:r>
              <a:rPr lang="en-US" altLang="zh-CN" sz="2800" b="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02.</a:t>
            </a:r>
            <a:r>
              <a:rPr lang="zh-CN" altLang="en-US" sz="2800" b="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活动受众分析</a:t>
            </a:r>
            <a:endPar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4" name="文本框 53"/>
          <p:cNvSpPr txBox="1"/>
          <p:nvPr/>
        </p:nvSpPr>
        <p:spPr>
          <a:xfrm>
            <a:off x="4558320" y="3348392"/>
            <a:ext cx="2884123" cy="523220"/>
          </a:xfrm>
          <a:prstGeom prst="rect">
            <a:avLst/>
          </a:prstGeom>
          <a:noFill/>
        </p:spPr>
        <p:txBody>
          <a:bodyPr wrap="none" rtlCol="0">
            <a:spAutoFit/>
          </a:bodyPr>
          <a:lstStyle/>
          <a:p>
            <a:r>
              <a:rPr lang="en-US" altLang="zh-CN" sz="2800" b="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03.</a:t>
            </a:r>
            <a:r>
              <a:rPr lang="zh-CN" altLang="en-US" sz="2800" b="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活动执行流程</a:t>
            </a:r>
            <a:endPar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55" name="文本框 54"/>
          <p:cNvSpPr txBox="1"/>
          <p:nvPr/>
        </p:nvSpPr>
        <p:spPr>
          <a:xfrm>
            <a:off x="8074252" y="3348392"/>
            <a:ext cx="2884123" cy="523220"/>
          </a:xfrm>
          <a:prstGeom prst="rect">
            <a:avLst/>
          </a:prstGeom>
          <a:noFill/>
        </p:spPr>
        <p:txBody>
          <a:bodyPr wrap="none" rtlCol="0">
            <a:spAutoFit/>
          </a:bodyPr>
          <a:lstStyle/>
          <a:p>
            <a:r>
              <a:rPr lang="en-US" altLang="zh-CN" sz="2800" b="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04.</a:t>
            </a:r>
            <a:r>
              <a:rPr lang="zh-CN" altLang="en-US" sz="2800" b="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活动经费预算</a:t>
            </a:r>
            <a:endParaRPr lang="zh-CN" altLang="en-US" sz="28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fade">
                                      <p:cBhvr>
                                        <p:cTn id="17" dur="1000"/>
                                        <p:tgtEl>
                                          <p:spTgt spid="52"/>
                                        </p:tgtEl>
                                      </p:cBhvr>
                                    </p:animEffect>
                                    <p:anim calcmode="lin" valueType="num">
                                      <p:cBhvr>
                                        <p:cTn id="18" dur="1000" fill="hold"/>
                                        <p:tgtEl>
                                          <p:spTgt spid="52"/>
                                        </p:tgtEl>
                                        <p:attrNameLst>
                                          <p:attrName>ppt_x</p:attrName>
                                        </p:attrNameLst>
                                      </p:cBhvr>
                                      <p:tavLst>
                                        <p:tav tm="0">
                                          <p:val>
                                            <p:strVal val="#ppt_x"/>
                                          </p:val>
                                        </p:tav>
                                        <p:tav tm="100000">
                                          <p:val>
                                            <p:strVal val="#ppt_x"/>
                                          </p:val>
                                        </p:tav>
                                      </p:tavLst>
                                    </p:anim>
                                    <p:anim calcmode="lin" valueType="num">
                                      <p:cBhvr>
                                        <p:cTn id="19" dur="1000" fill="hold"/>
                                        <p:tgtEl>
                                          <p:spTgt spid="5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fade">
                                      <p:cBhvr>
                                        <p:cTn id="22" dur="1000"/>
                                        <p:tgtEl>
                                          <p:spTgt spid="53"/>
                                        </p:tgtEl>
                                      </p:cBhvr>
                                    </p:animEffect>
                                    <p:anim calcmode="lin" valueType="num">
                                      <p:cBhvr>
                                        <p:cTn id="23" dur="1000" fill="hold"/>
                                        <p:tgtEl>
                                          <p:spTgt spid="53"/>
                                        </p:tgtEl>
                                        <p:attrNameLst>
                                          <p:attrName>ppt_x</p:attrName>
                                        </p:attrNameLst>
                                      </p:cBhvr>
                                      <p:tavLst>
                                        <p:tav tm="0">
                                          <p:val>
                                            <p:strVal val="#ppt_x"/>
                                          </p:val>
                                        </p:tav>
                                        <p:tav tm="100000">
                                          <p:val>
                                            <p:strVal val="#ppt_x"/>
                                          </p:val>
                                        </p:tav>
                                      </p:tavLst>
                                    </p:anim>
                                    <p:anim calcmode="lin" valueType="num">
                                      <p:cBhvr>
                                        <p:cTn id="24" dur="1000" fill="hold"/>
                                        <p:tgtEl>
                                          <p:spTgt spid="5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fade">
                                      <p:cBhvr>
                                        <p:cTn id="27" dur="1000"/>
                                        <p:tgtEl>
                                          <p:spTgt spid="54"/>
                                        </p:tgtEl>
                                      </p:cBhvr>
                                    </p:animEffect>
                                    <p:anim calcmode="lin" valueType="num">
                                      <p:cBhvr>
                                        <p:cTn id="28" dur="1000" fill="hold"/>
                                        <p:tgtEl>
                                          <p:spTgt spid="54"/>
                                        </p:tgtEl>
                                        <p:attrNameLst>
                                          <p:attrName>ppt_x</p:attrName>
                                        </p:attrNameLst>
                                      </p:cBhvr>
                                      <p:tavLst>
                                        <p:tav tm="0">
                                          <p:val>
                                            <p:strVal val="#ppt_x"/>
                                          </p:val>
                                        </p:tav>
                                        <p:tav tm="100000">
                                          <p:val>
                                            <p:strVal val="#ppt_x"/>
                                          </p:val>
                                        </p:tav>
                                      </p:tavLst>
                                    </p:anim>
                                    <p:anim calcmode="lin" valueType="num">
                                      <p:cBhvr>
                                        <p:cTn id="29" dur="1000" fill="hold"/>
                                        <p:tgtEl>
                                          <p:spTgt spid="5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55"/>
                                        </p:tgtEl>
                                        <p:attrNameLst>
                                          <p:attrName>style.visibility</p:attrName>
                                        </p:attrNameLst>
                                      </p:cBhvr>
                                      <p:to>
                                        <p:strVal val="visible"/>
                                      </p:to>
                                    </p:set>
                                    <p:animEffect transition="in" filter="fade">
                                      <p:cBhvr>
                                        <p:cTn id="32" dur="1000"/>
                                        <p:tgtEl>
                                          <p:spTgt spid="55"/>
                                        </p:tgtEl>
                                      </p:cBhvr>
                                    </p:animEffect>
                                    <p:anim calcmode="lin" valueType="num">
                                      <p:cBhvr>
                                        <p:cTn id="33" dur="1000" fill="hold"/>
                                        <p:tgtEl>
                                          <p:spTgt spid="55"/>
                                        </p:tgtEl>
                                        <p:attrNameLst>
                                          <p:attrName>ppt_x</p:attrName>
                                        </p:attrNameLst>
                                      </p:cBhvr>
                                      <p:tavLst>
                                        <p:tav tm="0">
                                          <p:val>
                                            <p:strVal val="#ppt_x"/>
                                          </p:val>
                                        </p:tav>
                                        <p:tav tm="100000">
                                          <p:val>
                                            <p:strVal val="#ppt_x"/>
                                          </p:val>
                                        </p:tav>
                                      </p:tavLst>
                                    </p:anim>
                                    <p:anim calcmode="lin" valueType="num">
                                      <p:cBhvr>
                                        <p:cTn id="3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52" grpId="0"/>
      <p:bldP spid="53" grpId="0"/>
      <p:bldP spid="54" grpId="0"/>
      <p:bldP spid="5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271963" y="1949450"/>
            <a:ext cx="3625850" cy="3971925"/>
            <a:chOff x="4271963" y="1949450"/>
            <a:chExt cx="3625850" cy="3971925"/>
          </a:xfrm>
        </p:grpSpPr>
        <p:grpSp>
          <p:nvGrpSpPr>
            <p:cNvPr id="8" name="组合 7"/>
            <p:cNvGrpSpPr/>
            <p:nvPr/>
          </p:nvGrpSpPr>
          <p:grpSpPr bwMode="auto">
            <a:xfrm>
              <a:off x="4271963" y="4000500"/>
              <a:ext cx="3625850" cy="1920875"/>
              <a:chOff x="4271751" y="4000546"/>
              <a:chExt cx="3625362" cy="1921598"/>
            </a:xfrm>
          </p:grpSpPr>
          <p:grpSp>
            <p:nvGrpSpPr>
              <p:cNvPr id="9" name="组合 48"/>
              <p:cNvGrpSpPr/>
              <p:nvPr/>
            </p:nvGrpSpPr>
            <p:grpSpPr bwMode="auto">
              <a:xfrm>
                <a:off x="4346273" y="4089924"/>
                <a:ext cx="3499454" cy="1832220"/>
                <a:chOff x="4346273" y="4089924"/>
                <a:chExt cx="3499454" cy="1832220"/>
              </a:xfrm>
            </p:grpSpPr>
            <p:sp>
              <p:nvSpPr>
                <p:cNvPr id="14" name="Freeform 5"/>
                <p:cNvSpPr/>
                <p:nvPr/>
              </p:nvSpPr>
              <p:spPr bwMode="auto">
                <a:xfrm>
                  <a:off x="4348444" y="4089924"/>
                  <a:ext cx="3497283" cy="1432779"/>
                </a:xfrm>
                <a:custGeom>
                  <a:avLst/>
                  <a:gdLst>
                    <a:gd name="T0" fmla="*/ 0 w 3222"/>
                    <a:gd name="T1" fmla="*/ 2147483646 h 1320"/>
                    <a:gd name="T2" fmla="*/ 2147483646 w 3222"/>
                    <a:gd name="T3" fmla="*/ 0 h 1320"/>
                    <a:gd name="T4" fmla="*/ 2147483646 w 3222"/>
                    <a:gd name="T5" fmla="*/ 2147483646 h 1320"/>
                    <a:gd name="T6" fmla="*/ 2147483646 w 3222"/>
                    <a:gd name="T7" fmla="*/ 2147483646 h 1320"/>
                    <a:gd name="T8" fmla="*/ 0 w 3222"/>
                    <a:gd name="T9" fmla="*/ 2147483646 h 13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22" h="1320">
                      <a:moveTo>
                        <a:pt x="0" y="588"/>
                      </a:moveTo>
                      <a:lnTo>
                        <a:pt x="1608" y="0"/>
                      </a:lnTo>
                      <a:lnTo>
                        <a:pt x="3222" y="588"/>
                      </a:lnTo>
                      <a:lnTo>
                        <a:pt x="1610" y="1320"/>
                      </a:lnTo>
                      <a:lnTo>
                        <a:pt x="0" y="588"/>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 name="Freeform 6"/>
                <p:cNvSpPr/>
                <p:nvPr/>
              </p:nvSpPr>
              <p:spPr bwMode="auto">
                <a:xfrm>
                  <a:off x="4346273" y="4728161"/>
                  <a:ext cx="1751898" cy="1193983"/>
                </a:xfrm>
                <a:custGeom>
                  <a:avLst/>
                  <a:gdLst>
                    <a:gd name="T0" fmla="*/ 2147483646 w 1614"/>
                    <a:gd name="T1" fmla="*/ 2147483646 h 1100"/>
                    <a:gd name="T2" fmla="*/ 2147483646 w 1614"/>
                    <a:gd name="T3" fmla="*/ 2147483646 h 1100"/>
                    <a:gd name="T4" fmla="*/ 0 w 1614"/>
                    <a:gd name="T5" fmla="*/ 2147483646 h 1100"/>
                    <a:gd name="T6" fmla="*/ 2147483646 w 1614"/>
                    <a:gd name="T7" fmla="*/ 0 h 1100"/>
                    <a:gd name="T8" fmla="*/ 2147483646 w 1614"/>
                    <a:gd name="T9" fmla="*/ 2147483646 h 11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4" h="1100">
                      <a:moveTo>
                        <a:pt x="1612" y="732"/>
                      </a:moveTo>
                      <a:lnTo>
                        <a:pt x="1614" y="1100"/>
                      </a:lnTo>
                      <a:lnTo>
                        <a:pt x="0" y="318"/>
                      </a:lnTo>
                      <a:lnTo>
                        <a:pt x="2" y="0"/>
                      </a:lnTo>
                      <a:lnTo>
                        <a:pt x="1612" y="732"/>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 name="Freeform 7"/>
                <p:cNvSpPr/>
                <p:nvPr/>
              </p:nvSpPr>
              <p:spPr bwMode="auto">
                <a:xfrm>
                  <a:off x="6096000" y="4728161"/>
                  <a:ext cx="1749727" cy="1193983"/>
                </a:xfrm>
                <a:custGeom>
                  <a:avLst/>
                  <a:gdLst>
                    <a:gd name="T0" fmla="*/ 0 w 1612"/>
                    <a:gd name="T1" fmla="*/ 2147483646 h 1100"/>
                    <a:gd name="T2" fmla="*/ 0 w 1612"/>
                    <a:gd name="T3" fmla="*/ 2147483646 h 1100"/>
                    <a:gd name="T4" fmla="*/ 2147483646 w 1612"/>
                    <a:gd name="T5" fmla="*/ 2147483646 h 1100"/>
                    <a:gd name="T6" fmla="*/ 2147483646 w 1612"/>
                    <a:gd name="T7" fmla="*/ 0 h 1100"/>
                    <a:gd name="T8" fmla="*/ 0 w 1612"/>
                    <a:gd name="T9" fmla="*/ 2147483646 h 11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12" h="1100">
                      <a:moveTo>
                        <a:pt x="0" y="732"/>
                      </a:moveTo>
                      <a:lnTo>
                        <a:pt x="0" y="1100"/>
                      </a:lnTo>
                      <a:lnTo>
                        <a:pt x="1612" y="318"/>
                      </a:lnTo>
                      <a:lnTo>
                        <a:pt x="1612" y="0"/>
                      </a:lnTo>
                      <a:lnTo>
                        <a:pt x="0" y="732"/>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cxnSp>
            <p:nvCxnSpPr>
              <p:cNvPr id="10" name="直接连接符 9"/>
              <p:cNvCxnSpPr/>
              <p:nvPr/>
            </p:nvCxnSpPr>
            <p:spPr>
              <a:xfrm>
                <a:off x="4349528" y="4121241"/>
                <a:ext cx="0" cy="60030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a:off x="4271751" y="4008487"/>
                <a:ext cx="144443" cy="144516"/>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12" name="直接连接符 11"/>
              <p:cNvCxnSpPr/>
              <p:nvPr/>
            </p:nvCxnSpPr>
            <p:spPr>
              <a:xfrm>
                <a:off x="7830447" y="4111713"/>
                <a:ext cx="0" cy="60030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椭圆 12"/>
              <p:cNvSpPr/>
              <p:nvPr/>
            </p:nvSpPr>
            <p:spPr>
              <a:xfrm>
                <a:off x="7752669" y="4000546"/>
                <a:ext cx="144444" cy="144517"/>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grpSp>
          <p:nvGrpSpPr>
            <p:cNvPr id="21" name="组合 20"/>
            <p:cNvGrpSpPr/>
            <p:nvPr/>
          </p:nvGrpSpPr>
          <p:grpSpPr bwMode="auto">
            <a:xfrm>
              <a:off x="4540250" y="3325813"/>
              <a:ext cx="3086100" cy="1774825"/>
              <a:chOff x="4540674" y="3326122"/>
              <a:chExt cx="3086466" cy="1774345"/>
            </a:xfrm>
          </p:grpSpPr>
          <p:grpSp>
            <p:nvGrpSpPr>
              <p:cNvPr id="22" name="组合 61"/>
              <p:cNvGrpSpPr/>
              <p:nvPr/>
            </p:nvGrpSpPr>
            <p:grpSpPr bwMode="auto">
              <a:xfrm>
                <a:off x="4611120" y="3480993"/>
                <a:ext cx="2959991" cy="1619474"/>
                <a:chOff x="4611120" y="3480993"/>
                <a:chExt cx="2959991" cy="1619474"/>
              </a:xfrm>
            </p:grpSpPr>
            <p:sp>
              <p:nvSpPr>
                <p:cNvPr id="27" name="Freeform 8"/>
                <p:cNvSpPr/>
                <p:nvPr/>
              </p:nvSpPr>
              <p:spPr bwMode="auto">
                <a:xfrm>
                  <a:off x="4611120" y="3480993"/>
                  <a:ext cx="2959991" cy="1220033"/>
                </a:xfrm>
                <a:custGeom>
                  <a:avLst/>
                  <a:gdLst>
                    <a:gd name="T0" fmla="*/ 0 w 2727"/>
                    <a:gd name="T1" fmla="*/ 2147483646 h 1124"/>
                    <a:gd name="T2" fmla="*/ 2147483646 w 2727"/>
                    <a:gd name="T3" fmla="*/ 0 h 1124"/>
                    <a:gd name="T4" fmla="*/ 2147483646 w 2727"/>
                    <a:gd name="T5" fmla="*/ 2147483646 h 1124"/>
                    <a:gd name="T6" fmla="*/ 2147483646 w 2727"/>
                    <a:gd name="T7" fmla="*/ 2147483646 h 1124"/>
                    <a:gd name="T8" fmla="*/ 0 w 2727"/>
                    <a:gd name="T9" fmla="*/ 2147483646 h 11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27" h="1124">
                      <a:moveTo>
                        <a:pt x="0" y="502"/>
                      </a:moveTo>
                      <a:lnTo>
                        <a:pt x="1361" y="0"/>
                      </a:lnTo>
                      <a:lnTo>
                        <a:pt x="2727" y="506"/>
                      </a:lnTo>
                      <a:lnTo>
                        <a:pt x="1368" y="1124"/>
                      </a:lnTo>
                      <a:lnTo>
                        <a:pt x="0" y="502"/>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8" name="Freeform 11"/>
                <p:cNvSpPr/>
                <p:nvPr/>
              </p:nvSpPr>
              <p:spPr bwMode="auto">
                <a:xfrm>
                  <a:off x="4611120" y="4025883"/>
                  <a:ext cx="1487051" cy="1074584"/>
                </a:xfrm>
                <a:custGeom>
                  <a:avLst/>
                  <a:gdLst>
                    <a:gd name="T0" fmla="*/ 0 w 1370"/>
                    <a:gd name="T1" fmla="*/ 2147483646 h 990"/>
                    <a:gd name="T2" fmla="*/ 2147483646 w 1370"/>
                    <a:gd name="T3" fmla="*/ 2147483646 h 990"/>
                    <a:gd name="T4" fmla="*/ 2147483646 w 1370"/>
                    <a:gd name="T5" fmla="*/ 2147483646 h 990"/>
                    <a:gd name="T6" fmla="*/ 0 w 1370"/>
                    <a:gd name="T7" fmla="*/ 0 h 990"/>
                    <a:gd name="T8" fmla="*/ 0 w 1370"/>
                    <a:gd name="T9" fmla="*/ 2147483646 h 9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0" h="990">
                      <a:moveTo>
                        <a:pt x="0" y="326"/>
                      </a:moveTo>
                      <a:lnTo>
                        <a:pt x="1370" y="990"/>
                      </a:lnTo>
                      <a:lnTo>
                        <a:pt x="1368" y="622"/>
                      </a:lnTo>
                      <a:lnTo>
                        <a:pt x="0" y="0"/>
                      </a:lnTo>
                      <a:lnTo>
                        <a:pt x="0" y="326"/>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dirty="0"/>
                </a:p>
              </p:txBody>
            </p:sp>
            <p:sp>
              <p:nvSpPr>
                <p:cNvPr id="29" name="Freeform 14"/>
                <p:cNvSpPr/>
                <p:nvPr/>
              </p:nvSpPr>
              <p:spPr bwMode="auto">
                <a:xfrm>
                  <a:off x="6096000" y="4030225"/>
                  <a:ext cx="1475111" cy="1070242"/>
                </a:xfrm>
                <a:custGeom>
                  <a:avLst/>
                  <a:gdLst>
                    <a:gd name="T0" fmla="*/ 2147483646 w 1359"/>
                    <a:gd name="T1" fmla="*/ 0 h 986"/>
                    <a:gd name="T2" fmla="*/ 0 w 1359"/>
                    <a:gd name="T3" fmla="*/ 2147483646 h 986"/>
                    <a:gd name="T4" fmla="*/ 0 w 1359"/>
                    <a:gd name="T5" fmla="*/ 2147483646 h 986"/>
                    <a:gd name="T6" fmla="*/ 2147483646 w 1359"/>
                    <a:gd name="T7" fmla="*/ 2147483646 h 986"/>
                    <a:gd name="T8" fmla="*/ 2147483646 w 1359"/>
                    <a:gd name="T9" fmla="*/ 0 h 9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59" h="986">
                      <a:moveTo>
                        <a:pt x="1359" y="0"/>
                      </a:moveTo>
                      <a:lnTo>
                        <a:pt x="0" y="618"/>
                      </a:lnTo>
                      <a:lnTo>
                        <a:pt x="0" y="986"/>
                      </a:lnTo>
                      <a:lnTo>
                        <a:pt x="1359" y="327"/>
                      </a:lnTo>
                      <a:lnTo>
                        <a:pt x="1359"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cxnSp>
            <p:nvCxnSpPr>
              <p:cNvPr id="23" name="直接连接符 22"/>
              <p:cNvCxnSpPr/>
              <p:nvPr/>
            </p:nvCxnSpPr>
            <p:spPr>
              <a:xfrm>
                <a:off x="4618471" y="3446739"/>
                <a:ext cx="0" cy="59991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4" name="椭圆 23"/>
              <p:cNvSpPr/>
              <p:nvPr/>
            </p:nvSpPr>
            <p:spPr>
              <a:xfrm>
                <a:off x="4540674" y="3334057"/>
                <a:ext cx="144480" cy="14442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25" name="直接连接符 24"/>
              <p:cNvCxnSpPr/>
              <p:nvPr/>
            </p:nvCxnSpPr>
            <p:spPr>
              <a:xfrm>
                <a:off x="7560457" y="3437217"/>
                <a:ext cx="0" cy="60149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6" name="椭圆 25"/>
              <p:cNvSpPr/>
              <p:nvPr/>
            </p:nvSpPr>
            <p:spPr>
              <a:xfrm>
                <a:off x="7482661" y="3326122"/>
                <a:ext cx="144479" cy="14442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grpSp>
          <p:nvGrpSpPr>
            <p:cNvPr id="30" name="组合 29"/>
            <p:cNvGrpSpPr/>
            <p:nvPr/>
          </p:nvGrpSpPr>
          <p:grpSpPr bwMode="auto">
            <a:xfrm>
              <a:off x="4827588" y="2628900"/>
              <a:ext cx="2486025" cy="1647825"/>
              <a:chOff x="4828061" y="2629586"/>
              <a:chExt cx="2485563" cy="1647033"/>
            </a:xfrm>
          </p:grpSpPr>
          <p:grpSp>
            <p:nvGrpSpPr>
              <p:cNvPr id="31" name="组合 70"/>
              <p:cNvGrpSpPr/>
              <p:nvPr/>
            </p:nvGrpSpPr>
            <p:grpSpPr bwMode="auto">
              <a:xfrm>
                <a:off x="4904188" y="2910052"/>
                <a:ext cx="2358659" cy="1366567"/>
                <a:chOff x="4904188" y="2910052"/>
                <a:chExt cx="2358659" cy="1366567"/>
              </a:xfrm>
            </p:grpSpPr>
            <p:sp>
              <p:nvSpPr>
                <p:cNvPr id="36" name="Freeform 9"/>
                <p:cNvSpPr/>
                <p:nvPr/>
              </p:nvSpPr>
              <p:spPr bwMode="auto">
                <a:xfrm>
                  <a:off x="4904188" y="2910052"/>
                  <a:ext cx="2358658" cy="969297"/>
                </a:xfrm>
                <a:custGeom>
                  <a:avLst/>
                  <a:gdLst>
                    <a:gd name="T0" fmla="*/ 0 w 2173"/>
                    <a:gd name="T1" fmla="*/ 2147483646 h 893"/>
                    <a:gd name="T2" fmla="*/ 2147483646 w 2173"/>
                    <a:gd name="T3" fmla="*/ 0 h 893"/>
                    <a:gd name="T4" fmla="*/ 2147483646 w 2173"/>
                    <a:gd name="T5" fmla="*/ 2147483646 h 893"/>
                    <a:gd name="T6" fmla="*/ 2147483646 w 2173"/>
                    <a:gd name="T7" fmla="*/ 2147483646 h 893"/>
                    <a:gd name="T8" fmla="*/ 0 w 2173"/>
                    <a:gd name="T9" fmla="*/ 2147483646 h 8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73" h="893">
                      <a:moveTo>
                        <a:pt x="0" y="393"/>
                      </a:moveTo>
                      <a:lnTo>
                        <a:pt x="1091" y="0"/>
                      </a:lnTo>
                      <a:lnTo>
                        <a:pt x="2173" y="405"/>
                      </a:lnTo>
                      <a:lnTo>
                        <a:pt x="1098" y="893"/>
                      </a:lnTo>
                      <a:lnTo>
                        <a:pt x="0" y="393"/>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7" name="Freeform 12"/>
                <p:cNvSpPr/>
                <p:nvPr/>
              </p:nvSpPr>
              <p:spPr bwMode="auto">
                <a:xfrm>
                  <a:off x="4904247" y="3337271"/>
                  <a:ext cx="1193578" cy="939348"/>
                </a:xfrm>
                <a:custGeom>
                  <a:avLst/>
                  <a:gdLst>
                    <a:gd name="T0" fmla="*/ 0 w 1100"/>
                    <a:gd name="T1" fmla="*/ 334 h 866"/>
                    <a:gd name="T2" fmla="*/ 1100 w 1100"/>
                    <a:gd name="T3" fmla="*/ 866 h 866"/>
                    <a:gd name="T4" fmla="*/ 1098 w 1100"/>
                    <a:gd name="T5" fmla="*/ 500 h 866"/>
                    <a:gd name="T6" fmla="*/ 0 w 1100"/>
                    <a:gd name="T7" fmla="*/ 0 h 866"/>
                    <a:gd name="T8" fmla="*/ 0 w 1100"/>
                    <a:gd name="T9" fmla="*/ 334 h 866"/>
                  </a:gdLst>
                  <a:ahLst/>
                  <a:cxnLst>
                    <a:cxn ang="0">
                      <a:pos x="T0" y="T1"/>
                    </a:cxn>
                    <a:cxn ang="0">
                      <a:pos x="T2" y="T3"/>
                    </a:cxn>
                    <a:cxn ang="0">
                      <a:pos x="T4" y="T5"/>
                    </a:cxn>
                    <a:cxn ang="0">
                      <a:pos x="T6" y="T7"/>
                    </a:cxn>
                    <a:cxn ang="0">
                      <a:pos x="T8" y="T9"/>
                    </a:cxn>
                  </a:cxnLst>
                  <a:rect l="0" t="0" r="r" b="b"/>
                  <a:pathLst>
                    <a:path w="1100" h="866">
                      <a:moveTo>
                        <a:pt x="0" y="334"/>
                      </a:moveTo>
                      <a:lnTo>
                        <a:pt x="1100" y="866"/>
                      </a:lnTo>
                      <a:lnTo>
                        <a:pt x="1098" y="500"/>
                      </a:lnTo>
                      <a:lnTo>
                        <a:pt x="0" y="0"/>
                      </a:lnTo>
                      <a:lnTo>
                        <a:pt x="0" y="334"/>
                      </a:lnTo>
                      <a:close/>
                    </a:path>
                  </a:pathLst>
                </a:custGeom>
                <a:solidFill>
                  <a:schemeClr val="accent3"/>
                </a:solidFill>
                <a:ln>
                  <a:noFill/>
                </a:ln>
              </p:spPr>
              <p:txBody>
                <a:bodyPr/>
                <a:lstStyle/>
                <a:p>
                  <a:pPr>
                    <a:defRPr/>
                  </a:pPr>
                  <a:endParaRPr lang="zh-CN" altLang="en-US"/>
                </a:p>
              </p:txBody>
            </p:sp>
            <p:sp>
              <p:nvSpPr>
                <p:cNvPr id="38" name="Freeform 15"/>
                <p:cNvSpPr/>
                <p:nvPr/>
              </p:nvSpPr>
              <p:spPr bwMode="auto">
                <a:xfrm>
                  <a:off x="6096238" y="3348378"/>
                  <a:ext cx="1166596" cy="928241"/>
                </a:xfrm>
                <a:custGeom>
                  <a:avLst/>
                  <a:gdLst>
                    <a:gd name="T0" fmla="*/ 1075 w 1075"/>
                    <a:gd name="T1" fmla="*/ 0 h 856"/>
                    <a:gd name="T2" fmla="*/ 0 w 1075"/>
                    <a:gd name="T3" fmla="*/ 490 h 856"/>
                    <a:gd name="T4" fmla="*/ 0 w 1075"/>
                    <a:gd name="T5" fmla="*/ 856 h 856"/>
                    <a:gd name="T6" fmla="*/ 1075 w 1075"/>
                    <a:gd name="T7" fmla="*/ 336 h 856"/>
                    <a:gd name="T8" fmla="*/ 1075 w 1075"/>
                    <a:gd name="T9" fmla="*/ 0 h 856"/>
                  </a:gdLst>
                  <a:ahLst/>
                  <a:cxnLst>
                    <a:cxn ang="0">
                      <a:pos x="T0" y="T1"/>
                    </a:cxn>
                    <a:cxn ang="0">
                      <a:pos x="T2" y="T3"/>
                    </a:cxn>
                    <a:cxn ang="0">
                      <a:pos x="T4" y="T5"/>
                    </a:cxn>
                    <a:cxn ang="0">
                      <a:pos x="T6" y="T7"/>
                    </a:cxn>
                    <a:cxn ang="0">
                      <a:pos x="T8" y="T9"/>
                    </a:cxn>
                  </a:cxnLst>
                  <a:rect l="0" t="0" r="r" b="b"/>
                  <a:pathLst>
                    <a:path w="1075" h="856">
                      <a:moveTo>
                        <a:pt x="1075" y="0"/>
                      </a:moveTo>
                      <a:lnTo>
                        <a:pt x="0" y="490"/>
                      </a:lnTo>
                      <a:lnTo>
                        <a:pt x="0" y="856"/>
                      </a:lnTo>
                      <a:lnTo>
                        <a:pt x="1075" y="336"/>
                      </a:lnTo>
                      <a:lnTo>
                        <a:pt x="1075" y="0"/>
                      </a:lnTo>
                      <a:close/>
                    </a:path>
                  </a:pathLst>
                </a:custGeom>
                <a:solidFill>
                  <a:schemeClr val="accent3"/>
                </a:solidFill>
                <a:ln>
                  <a:noFill/>
                </a:ln>
              </p:spPr>
              <p:txBody>
                <a:bodyPr/>
                <a:lstStyle/>
                <a:p>
                  <a:pPr>
                    <a:defRPr/>
                  </a:pPr>
                  <a:endParaRPr lang="zh-CN" altLang="en-US"/>
                </a:p>
              </p:txBody>
            </p:sp>
          </p:grpSp>
          <p:cxnSp>
            <p:nvCxnSpPr>
              <p:cNvPr id="32" name="直接连接符 31"/>
              <p:cNvCxnSpPr/>
              <p:nvPr/>
            </p:nvCxnSpPr>
            <p:spPr>
              <a:xfrm>
                <a:off x="4905834" y="2750178"/>
                <a:ext cx="0" cy="59978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3" name="椭圆 32"/>
              <p:cNvSpPr/>
              <p:nvPr/>
            </p:nvSpPr>
            <p:spPr>
              <a:xfrm>
                <a:off x="4828061" y="2637520"/>
                <a:ext cx="144435" cy="14439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34" name="直接连接符 33"/>
              <p:cNvCxnSpPr/>
              <p:nvPr/>
            </p:nvCxnSpPr>
            <p:spPr>
              <a:xfrm>
                <a:off x="7246961" y="2740658"/>
                <a:ext cx="0" cy="60137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5" name="椭圆 34"/>
              <p:cNvSpPr/>
              <p:nvPr/>
            </p:nvSpPr>
            <p:spPr>
              <a:xfrm>
                <a:off x="7169188" y="2629586"/>
                <a:ext cx="144436" cy="14439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grpSp>
          <p:nvGrpSpPr>
            <p:cNvPr id="43" name="组合 42"/>
            <p:cNvGrpSpPr/>
            <p:nvPr/>
          </p:nvGrpSpPr>
          <p:grpSpPr bwMode="auto">
            <a:xfrm>
              <a:off x="5149850" y="1949450"/>
              <a:ext cx="1876425" cy="1506538"/>
              <a:chOff x="5150214" y="1949439"/>
              <a:chExt cx="1876022" cy="1506588"/>
            </a:xfrm>
          </p:grpSpPr>
          <p:grpSp>
            <p:nvGrpSpPr>
              <p:cNvPr id="44" name="组合 83"/>
              <p:cNvGrpSpPr/>
              <p:nvPr/>
            </p:nvGrpSpPr>
            <p:grpSpPr bwMode="auto">
              <a:xfrm>
                <a:off x="5227649" y="2348880"/>
                <a:ext cx="1739959" cy="1107147"/>
                <a:chOff x="5227649" y="2348880"/>
                <a:chExt cx="1739959" cy="1107147"/>
              </a:xfrm>
            </p:grpSpPr>
            <p:sp>
              <p:nvSpPr>
                <p:cNvPr id="49" name="Freeform 10"/>
                <p:cNvSpPr/>
                <p:nvPr/>
              </p:nvSpPr>
              <p:spPr bwMode="auto">
                <a:xfrm>
                  <a:off x="5227649" y="2348880"/>
                  <a:ext cx="1739958" cy="707706"/>
                </a:xfrm>
                <a:custGeom>
                  <a:avLst/>
                  <a:gdLst>
                    <a:gd name="T0" fmla="*/ 0 w 1603"/>
                    <a:gd name="T1" fmla="*/ 2147483646 h 652"/>
                    <a:gd name="T2" fmla="*/ 2147483646 w 1603"/>
                    <a:gd name="T3" fmla="*/ 0 h 652"/>
                    <a:gd name="T4" fmla="*/ 2147483646 w 1603"/>
                    <a:gd name="T5" fmla="*/ 2147483646 h 652"/>
                    <a:gd name="T6" fmla="*/ 2147483646 w 1603"/>
                    <a:gd name="T7" fmla="*/ 2147483646 h 652"/>
                    <a:gd name="T8" fmla="*/ 0 w 1603"/>
                    <a:gd name="T9" fmla="*/ 2147483646 h 6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03" h="652">
                      <a:moveTo>
                        <a:pt x="0" y="288"/>
                      </a:moveTo>
                      <a:lnTo>
                        <a:pt x="809" y="0"/>
                      </a:lnTo>
                      <a:lnTo>
                        <a:pt x="1603" y="288"/>
                      </a:lnTo>
                      <a:lnTo>
                        <a:pt x="800" y="652"/>
                      </a:lnTo>
                      <a:lnTo>
                        <a:pt x="0" y="288"/>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0" name="Freeform 13"/>
                <p:cNvSpPr/>
                <p:nvPr/>
              </p:nvSpPr>
              <p:spPr bwMode="auto">
                <a:xfrm>
                  <a:off x="5227649" y="2661486"/>
                  <a:ext cx="870522" cy="794541"/>
                </a:xfrm>
                <a:custGeom>
                  <a:avLst/>
                  <a:gdLst>
                    <a:gd name="T0" fmla="*/ 0 w 802"/>
                    <a:gd name="T1" fmla="*/ 2147483646 h 732"/>
                    <a:gd name="T2" fmla="*/ 2147483646 w 802"/>
                    <a:gd name="T3" fmla="*/ 2147483646 h 732"/>
                    <a:gd name="T4" fmla="*/ 2147483646 w 802"/>
                    <a:gd name="T5" fmla="*/ 2147483646 h 732"/>
                    <a:gd name="T6" fmla="*/ 0 w 802"/>
                    <a:gd name="T7" fmla="*/ 0 h 732"/>
                    <a:gd name="T8" fmla="*/ 0 w 802"/>
                    <a:gd name="T9" fmla="*/ 2147483646 h 7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2" h="732">
                      <a:moveTo>
                        <a:pt x="0" y="343"/>
                      </a:moveTo>
                      <a:lnTo>
                        <a:pt x="802" y="732"/>
                      </a:lnTo>
                      <a:lnTo>
                        <a:pt x="800" y="364"/>
                      </a:lnTo>
                      <a:lnTo>
                        <a:pt x="0" y="0"/>
                      </a:lnTo>
                      <a:lnTo>
                        <a:pt x="0" y="343"/>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1" name="Freeform 16"/>
                <p:cNvSpPr/>
                <p:nvPr/>
              </p:nvSpPr>
              <p:spPr bwMode="auto">
                <a:xfrm>
                  <a:off x="6096000" y="2661486"/>
                  <a:ext cx="871608" cy="794541"/>
                </a:xfrm>
                <a:custGeom>
                  <a:avLst/>
                  <a:gdLst>
                    <a:gd name="T0" fmla="*/ 2147483646 w 803"/>
                    <a:gd name="T1" fmla="*/ 0 h 732"/>
                    <a:gd name="T2" fmla="*/ 0 w 803"/>
                    <a:gd name="T3" fmla="*/ 2147483646 h 732"/>
                    <a:gd name="T4" fmla="*/ 0 w 803"/>
                    <a:gd name="T5" fmla="*/ 2147483646 h 732"/>
                    <a:gd name="T6" fmla="*/ 2147483646 w 803"/>
                    <a:gd name="T7" fmla="*/ 2147483646 h 732"/>
                    <a:gd name="T8" fmla="*/ 2147483646 w 803"/>
                    <a:gd name="T9" fmla="*/ 0 h 7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03" h="732">
                      <a:moveTo>
                        <a:pt x="803" y="0"/>
                      </a:moveTo>
                      <a:lnTo>
                        <a:pt x="0" y="364"/>
                      </a:lnTo>
                      <a:lnTo>
                        <a:pt x="0" y="732"/>
                      </a:lnTo>
                      <a:lnTo>
                        <a:pt x="803" y="343"/>
                      </a:lnTo>
                      <a:lnTo>
                        <a:pt x="803" y="0"/>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cxnSp>
            <p:nvCxnSpPr>
              <p:cNvPr id="45" name="直接连接符 44"/>
              <p:cNvCxnSpPr>
                <a:endCxn id="50" idx="3"/>
              </p:cNvCxnSpPr>
              <p:nvPr/>
            </p:nvCxnSpPr>
            <p:spPr>
              <a:xfrm>
                <a:off x="5227985" y="2060568"/>
                <a:ext cx="0" cy="60168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6" name="椭圆 45"/>
              <p:cNvSpPr/>
              <p:nvPr/>
            </p:nvSpPr>
            <p:spPr>
              <a:xfrm>
                <a:off x="5150214" y="1949439"/>
                <a:ext cx="144432" cy="14446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47" name="直接连接符 46"/>
              <p:cNvCxnSpPr/>
              <p:nvPr/>
            </p:nvCxnSpPr>
            <p:spPr>
              <a:xfrm>
                <a:off x="6959575" y="2060568"/>
                <a:ext cx="0" cy="60168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8" name="椭圆 47"/>
              <p:cNvSpPr/>
              <p:nvPr/>
            </p:nvSpPr>
            <p:spPr>
              <a:xfrm>
                <a:off x="6881805" y="1949439"/>
                <a:ext cx="144431" cy="14446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grpSp>
      <p:grpSp>
        <p:nvGrpSpPr>
          <p:cNvPr id="52" name="组合 51"/>
          <p:cNvGrpSpPr/>
          <p:nvPr/>
        </p:nvGrpSpPr>
        <p:grpSpPr>
          <a:xfrm>
            <a:off x="1142247" y="2422473"/>
            <a:ext cx="2115035" cy="1154619"/>
            <a:chOff x="1478171" y="2225265"/>
            <a:chExt cx="2115035" cy="1154619"/>
          </a:xfrm>
        </p:grpSpPr>
        <p:sp>
          <p:nvSpPr>
            <p:cNvPr id="53"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54" name="文本框 53"/>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55" name="组合 54"/>
          <p:cNvGrpSpPr/>
          <p:nvPr/>
        </p:nvGrpSpPr>
        <p:grpSpPr>
          <a:xfrm>
            <a:off x="1142247" y="4460823"/>
            <a:ext cx="2115035" cy="1154619"/>
            <a:chOff x="1478171" y="2225265"/>
            <a:chExt cx="2115035" cy="1154619"/>
          </a:xfrm>
        </p:grpSpPr>
        <p:sp>
          <p:nvSpPr>
            <p:cNvPr id="56"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57" name="文本框 56"/>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58" name="组合 57"/>
          <p:cNvGrpSpPr/>
          <p:nvPr/>
        </p:nvGrpSpPr>
        <p:grpSpPr>
          <a:xfrm>
            <a:off x="159658" y="-276225"/>
            <a:ext cx="2893857" cy="1321254"/>
            <a:chOff x="203201" y="-276225"/>
            <a:chExt cx="2893857" cy="1321254"/>
          </a:xfrm>
        </p:grpSpPr>
        <p:pic>
          <p:nvPicPr>
            <p:cNvPr id="59" name="Picture 2" descr="U:\我图\PPT制作\爱爱\PM下载\万圣节\cat_popping_out_of_pumpkin_500_clr_286.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201" y="-276225"/>
              <a:ext cx="681767" cy="1321254"/>
            </a:xfrm>
            <a:prstGeom prst="rect">
              <a:avLst/>
            </a:prstGeom>
            <a:noFill/>
            <a:extLst>
              <a:ext uri="{909E8E84-426E-40DD-AFC4-6F175D3DCCD1}">
                <a14:hiddenFill xmlns:a14="http://schemas.microsoft.com/office/drawing/2010/main">
                  <a:solidFill>
                    <a:srgbClr val="FFFFFF"/>
                  </a:solidFill>
                </a14:hiddenFill>
              </a:ext>
            </a:extLst>
          </p:spPr>
        </p:pic>
        <p:sp>
          <p:nvSpPr>
            <p:cNvPr id="60" name="文本框 59"/>
            <p:cNvSpPr txBox="1"/>
            <p:nvPr/>
          </p:nvSpPr>
          <p:spPr>
            <a:xfrm>
              <a:off x="1065733" y="312458"/>
              <a:ext cx="2031325" cy="461665"/>
            </a:xfrm>
            <a:prstGeom prst="rect">
              <a:avLst/>
            </a:prstGeom>
            <a:noFill/>
          </p:spPr>
          <p:txBody>
            <a:bodyPr wrap="none" rtlCol="0">
              <a:spAutoFit/>
            </a:bodyPr>
            <a:lstStyle/>
            <a:p>
              <a:r>
                <a:rPr lang="zh-CN" altLang="en-US" sz="2400">
                  <a:solidFill>
                    <a:schemeClr val="bg1"/>
                  </a:solidFill>
                  <a:latin typeface="微软雅黑" panose="020B0503020204020204" pitchFamily="34" charset="-122"/>
                  <a:ea typeface="微软雅黑" panose="020B0503020204020204" pitchFamily="34" charset="-122"/>
                </a:rPr>
                <a:t>活动经费预算</a:t>
              </a:r>
            </a:p>
          </p:txBody>
        </p:sp>
      </p:grpSp>
      <p:grpSp>
        <p:nvGrpSpPr>
          <p:cNvPr id="61" name="组合 60"/>
          <p:cNvGrpSpPr/>
          <p:nvPr/>
        </p:nvGrpSpPr>
        <p:grpSpPr>
          <a:xfrm>
            <a:off x="8914647" y="2422473"/>
            <a:ext cx="2115035" cy="1154619"/>
            <a:chOff x="1478171" y="2225265"/>
            <a:chExt cx="2115035" cy="1154619"/>
          </a:xfrm>
        </p:grpSpPr>
        <p:sp>
          <p:nvSpPr>
            <p:cNvPr id="62"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63" name="文本框 62"/>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64" name="组合 63"/>
          <p:cNvGrpSpPr/>
          <p:nvPr/>
        </p:nvGrpSpPr>
        <p:grpSpPr>
          <a:xfrm>
            <a:off x="8914647" y="4460823"/>
            <a:ext cx="2115035" cy="1154619"/>
            <a:chOff x="1478171" y="2225265"/>
            <a:chExt cx="2115035" cy="1154619"/>
          </a:xfrm>
        </p:grpSpPr>
        <p:sp>
          <p:nvSpPr>
            <p:cNvPr id="65"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66" name="文本框 65"/>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1000"/>
                                        <p:tgtEl>
                                          <p:spTgt spid="52"/>
                                        </p:tgtEl>
                                      </p:cBhvr>
                                    </p:animEffect>
                                    <p:anim calcmode="lin" valueType="num">
                                      <p:cBhvr>
                                        <p:cTn id="8" dur="1000" fill="hold"/>
                                        <p:tgtEl>
                                          <p:spTgt spid="52"/>
                                        </p:tgtEl>
                                        <p:attrNameLst>
                                          <p:attrName>ppt_x</p:attrName>
                                        </p:attrNameLst>
                                      </p:cBhvr>
                                      <p:tavLst>
                                        <p:tav tm="0">
                                          <p:val>
                                            <p:strVal val="#ppt_x"/>
                                          </p:val>
                                        </p:tav>
                                        <p:tav tm="100000">
                                          <p:val>
                                            <p:strVal val="#ppt_x"/>
                                          </p:val>
                                        </p:tav>
                                      </p:tavLst>
                                    </p:anim>
                                    <p:anim calcmode="lin" valueType="num">
                                      <p:cBhvr>
                                        <p:cTn id="9"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5"/>
                                        </p:tgtEl>
                                        <p:attrNameLst>
                                          <p:attrName>style.visibility</p:attrName>
                                        </p:attrNameLst>
                                      </p:cBhvr>
                                      <p:to>
                                        <p:strVal val="visible"/>
                                      </p:to>
                                    </p:set>
                                    <p:animEffect transition="in" filter="fade">
                                      <p:cBhvr>
                                        <p:cTn id="14" dur="1000"/>
                                        <p:tgtEl>
                                          <p:spTgt spid="55"/>
                                        </p:tgtEl>
                                      </p:cBhvr>
                                    </p:animEffect>
                                    <p:anim calcmode="lin" valueType="num">
                                      <p:cBhvr>
                                        <p:cTn id="15" dur="1000" fill="hold"/>
                                        <p:tgtEl>
                                          <p:spTgt spid="55"/>
                                        </p:tgtEl>
                                        <p:attrNameLst>
                                          <p:attrName>ppt_x</p:attrName>
                                        </p:attrNameLst>
                                      </p:cBhvr>
                                      <p:tavLst>
                                        <p:tav tm="0">
                                          <p:val>
                                            <p:strVal val="#ppt_x"/>
                                          </p:val>
                                        </p:tav>
                                        <p:tav tm="100000">
                                          <p:val>
                                            <p:strVal val="#ppt_x"/>
                                          </p:val>
                                        </p:tav>
                                      </p:tavLst>
                                    </p:anim>
                                    <p:anim calcmode="lin" valueType="num">
                                      <p:cBhvr>
                                        <p:cTn id="16"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ppt_x</p:attrName>
                                        </p:attrNameLst>
                                      </p:cBhvr>
                                      <p:tavLst>
                                        <p:tav tm="0">
                                          <p:val>
                                            <p:strVal val="#ppt_x"/>
                                          </p:val>
                                        </p:tav>
                                        <p:tav tm="100000">
                                          <p:val>
                                            <p:strVal val="#ppt_x"/>
                                          </p:val>
                                        </p:tav>
                                      </p:tavLst>
                                    </p:anim>
                                    <p:anim calcmode="lin" valueType="num">
                                      <p:cBhvr>
                                        <p:cTn id="30"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1000"/>
                                        <p:tgtEl>
                                          <p:spTgt spid="2"/>
                                        </p:tgtEl>
                                      </p:cBhvr>
                                    </p:animEffect>
                                    <p:anim calcmode="lin" valueType="num">
                                      <p:cBhvr>
                                        <p:cTn id="36" dur="1000" fill="hold"/>
                                        <p:tgtEl>
                                          <p:spTgt spid="2"/>
                                        </p:tgtEl>
                                        <p:attrNameLst>
                                          <p:attrName>ppt_x</p:attrName>
                                        </p:attrNameLst>
                                      </p:cBhvr>
                                      <p:tavLst>
                                        <p:tav tm="0">
                                          <p:val>
                                            <p:strVal val="#ppt_x"/>
                                          </p:val>
                                        </p:tav>
                                        <p:tav tm="100000">
                                          <p:val>
                                            <p:strVal val="#ppt_x"/>
                                          </p:val>
                                        </p:tav>
                                      </p:tavLst>
                                    </p:anim>
                                    <p:anim calcmode="lin" valueType="num">
                                      <p:cBhvr>
                                        <p:cTn id="3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1142247" y="2422473"/>
            <a:ext cx="2115035" cy="1154619"/>
            <a:chOff x="1478171" y="2225265"/>
            <a:chExt cx="2115035" cy="1154619"/>
          </a:xfrm>
        </p:grpSpPr>
        <p:sp>
          <p:nvSpPr>
            <p:cNvPr id="18"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19" name="文本框 18"/>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24" name="组合 23"/>
          <p:cNvGrpSpPr/>
          <p:nvPr/>
        </p:nvGrpSpPr>
        <p:grpSpPr>
          <a:xfrm>
            <a:off x="1142247" y="4460823"/>
            <a:ext cx="2115035" cy="1154619"/>
            <a:chOff x="1478171" y="2225265"/>
            <a:chExt cx="2115035" cy="1154619"/>
          </a:xfrm>
        </p:grpSpPr>
        <p:sp>
          <p:nvSpPr>
            <p:cNvPr id="25"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26" name="文本框 25"/>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30" name="组合 29"/>
          <p:cNvGrpSpPr/>
          <p:nvPr/>
        </p:nvGrpSpPr>
        <p:grpSpPr>
          <a:xfrm>
            <a:off x="8914647" y="2422473"/>
            <a:ext cx="2115035" cy="1154619"/>
            <a:chOff x="1478171" y="2225265"/>
            <a:chExt cx="2115035" cy="1154619"/>
          </a:xfrm>
        </p:grpSpPr>
        <p:sp>
          <p:nvSpPr>
            <p:cNvPr id="31"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32" name="文本框 31"/>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33" name="组合 32"/>
          <p:cNvGrpSpPr/>
          <p:nvPr/>
        </p:nvGrpSpPr>
        <p:grpSpPr>
          <a:xfrm>
            <a:off x="8914647" y="4460823"/>
            <a:ext cx="2115035" cy="1154619"/>
            <a:chOff x="1478171" y="2225265"/>
            <a:chExt cx="2115035" cy="1154619"/>
          </a:xfrm>
        </p:grpSpPr>
        <p:sp>
          <p:nvSpPr>
            <p:cNvPr id="34"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35" name="文本框 34"/>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3" name="组合 2"/>
          <p:cNvGrpSpPr/>
          <p:nvPr/>
        </p:nvGrpSpPr>
        <p:grpSpPr>
          <a:xfrm>
            <a:off x="3547750" y="-2298482"/>
            <a:ext cx="9526134" cy="8417342"/>
            <a:chOff x="3547750" y="-2298482"/>
            <a:chExt cx="9526134" cy="8417342"/>
          </a:xfrm>
        </p:grpSpPr>
        <p:sp>
          <p:nvSpPr>
            <p:cNvPr id="9" name="branch"/>
            <p:cNvSpPr>
              <a:spLocks noEditPoints="1"/>
            </p:cNvSpPr>
            <p:nvPr/>
          </p:nvSpPr>
          <p:spPr bwMode="auto">
            <a:xfrm rot="14682283">
              <a:off x="7741149" y="-2870615"/>
              <a:ext cx="4619439" cy="6046031"/>
            </a:xfrm>
            <a:custGeom>
              <a:avLst/>
              <a:gdLst>
                <a:gd name="T0" fmla="*/ 1127 w 1554"/>
                <a:gd name="T1" fmla="*/ 1675 h 2034"/>
                <a:gd name="T2" fmla="*/ 861 w 1554"/>
                <a:gd name="T3" fmla="*/ 1682 h 2034"/>
                <a:gd name="T4" fmla="*/ 752 w 1554"/>
                <a:gd name="T5" fmla="*/ 1579 h 2034"/>
                <a:gd name="T6" fmla="*/ 713 w 1554"/>
                <a:gd name="T7" fmla="*/ 1209 h 2034"/>
                <a:gd name="T8" fmla="*/ 739 w 1554"/>
                <a:gd name="T9" fmla="*/ 918 h 2034"/>
                <a:gd name="T10" fmla="*/ 1068 w 1554"/>
                <a:gd name="T11" fmla="*/ 1035 h 2034"/>
                <a:gd name="T12" fmla="*/ 944 w 1554"/>
                <a:gd name="T13" fmla="*/ 1074 h 2034"/>
                <a:gd name="T14" fmla="*/ 1065 w 1554"/>
                <a:gd name="T15" fmla="*/ 1146 h 2034"/>
                <a:gd name="T16" fmla="*/ 1143 w 1554"/>
                <a:gd name="T17" fmla="*/ 1527 h 2034"/>
                <a:gd name="T18" fmla="*/ 1218 w 1554"/>
                <a:gd name="T19" fmla="*/ 1497 h 2034"/>
                <a:gd name="T20" fmla="*/ 1052 w 1554"/>
                <a:gd name="T21" fmla="*/ 1378 h 2034"/>
                <a:gd name="T22" fmla="*/ 1175 w 1554"/>
                <a:gd name="T23" fmla="*/ 1145 h 2034"/>
                <a:gd name="T24" fmla="*/ 1209 w 1554"/>
                <a:gd name="T25" fmla="*/ 1237 h 2034"/>
                <a:gd name="T26" fmla="*/ 1144 w 1554"/>
                <a:gd name="T27" fmla="*/ 1052 h 2034"/>
                <a:gd name="T28" fmla="*/ 774 w 1554"/>
                <a:gd name="T29" fmla="*/ 891 h 2034"/>
                <a:gd name="T30" fmla="*/ 818 w 1554"/>
                <a:gd name="T31" fmla="*/ 659 h 2034"/>
                <a:gd name="T32" fmla="*/ 1013 w 1554"/>
                <a:gd name="T33" fmla="*/ 258 h 2034"/>
                <a:gd name="T34" fmla="*/ 1378 w 1554"/>
                <a:gd name="T35" fmla="*/ 300 h 2034"/>
                <a:gd name="T36" fmla="*/ 1137 w 1554"/>
                <a:gd name="T37" fmla="*/ 191 h 2034"/>
                <a:gd name="T38" fmla="*/ 1547 w 1554"/>
                <a:gd name="T39" fmla="*/ 184 h 2034"/>
                <a:gd name="T40" fmla="*/ 1532 w 1554"/>
                <a:gd name="T41" fmla="*/ 150 h 2034"/>
                <a:gd name="T42" fmla="*/ 1028 w 1554"/>
                <a:gd name="T43" fmla="*/ 70 h 2034"/>
                <a:gd name="T44" fmla="*/ 1066 w 1554"/>
                <a:gd name="T45" fmla="*/ 188 h 2034"/>
                <a:gd name="T46" fmla="*/ 832 w 1554"/>
                <a:gd name="T47" fmla="*/ 237 h 2034"/>
                <a:gd name="T48" fmla="*/ 930 w 1554"/>
                <a:gd name="T49" fmla="*/ 312 h 2034"/>
                <a:gd name="T50" fmla="*/ 766 w 1554"/>
                <a:gd name="T51" fmla="*/ 547 h 2034"/>
                <a:gd name="T52" fmla="*/ 570 w 1554"/>
                <a:gd name="T53" fmla="*/ 444 h 2034"/>
                <a:gd name="T54" fmla="*/ 575 w 1554"/>
                <a:gd name="T55" fmla="*/ 456 h 2034"/>
                <a:gd name="T56" fmla="*/ 675 w 1554"/>
                <a:gd name="T57" fmla="*/ 763 h 2034"/>
                <a:gd name="T58" fmla="*/ 672 w 1554"/>
                <a:gd name="T59" fmla="*/ 1085 h 2034"/>
                <a:gd name="T60" fmla="*/ 567 w 1554"/>
                <a:gd name="T61" fmla="*/ 1050 h 2034"/>
                <a:gd name="T62" fmla="*/ 517 w 1554"/>
                <a:gd name="T63" fmla="*/ 1072 h 2034"/>
                <a:gd name="T64" fmla="*/ 704 w 1554"/>
                <a:gd name="T65" fmla="*/ 1233 h 2034"/>
                <a:gd name="T66" fmla="*/ 506 w 1554"/>
                <a:gd name="T67" fmla="*/ 1193 h 2034"/>
                <a:gd name="T68" fmla="*/ 290 w 1554"/>
                <a:gd name="T69" fmla="*/ 1243 h 2034"/>
                <a:gd name="T70" fmla="*/ 375 w 1554"/>
                <a:gd name="T71" fmla="*/ 1245 h 2034"/>
                <a:gd name="T72" fmla="*/ 444 w 1554"/>
                <a:gd name="T73" fmla="*/ 1397 h 2034"/>
                <a:gd name="T74" fmla="*/ 456 w 1554"/>
                <a:gd name="T75" fmla="*/ 1590 h 2034"/>
                <a:gd name="T76" fmla="*/ 438 w 1554"/>
                <a:gd name="T77" fmla="*/ 1482 h 2034"/>
                <a:gd name="T78" fmla="*/ 365 w 1554"/>
                <a:gd name="T79" fmla="*/ 1569 h 2034"/>
                <a:gd name="T80" fmla="*/ 387 w 1554"/>
                <a:gd name="T81" fmla="*/ 1634 h 2034"/>
                <a:gd name="T82" fmla="*/ 67 w 1554"/>
                <a:gd name="T83" fmla="*/ 1533 h 2034"/>
                <a:gd name="T84" fmla="*/ 103 w 1554"/>
                <a:gd name="T85" fmla="*/ 1634 h 2034"/>
                <a:gd name="T86" fmla="*/ 185 w 1554"/>
                <a:gd name="T87" fmla="*/ 1571 h 2034"/>
                <a:gd name="T88" fmla="*/ 544 w 1554"/>
                <a:gd name="T89" fmla="*/ 1673 h 2034"/>
                <a:gd name="T90" fmla="*/ 252 w 1554"/>
                <a:gd name="T91" fmla="*/ 1750 h 2034"/>
                <a:gd name="T92" fmla="*/ 368 w 1554"/>
                <a:gd name="T93" fmla="*/ 1850 h 2034"/>
                <a:gd name="T94" fmla="*/ 316 w 1554"/>
                <a:gd name="T95" fmla="*/ 1921 h 2034"/>
                <a:gd name="T96" fmla="*/ 399 w 1554"/>
                <a:gd name="T97" fmla="*/ 1979 h 2034"/>
                <a:gd name="T98" fmla="*/ 392 w 1554"/>
                <a:gd name="T99" fmla="*/ 1901 h 2034"/>
                <a:gd name="T100" fmla="*/ 672 w 1554"/>
                <a:gd name="T101" fmla="*/ 1684 h 2034"/>
                <a:gd name="T102" fmla="*/ 1034 w 1554"/>
                <a:gd name="T103" fmla="*/ 1753 h 2034"/>
                <a:gd name="T104" fmla="*/ 1076 w 1554"/>
                <a:gd name="T105" fmla="*/ 1746 h 2034"/>
                <a:gd name="T106" fmla="*/ 1263 w 1554"/>
                <a:gd name="T107" fmla="*/ 1751 h 2034"/>
                <a:gd name="T108" fmla="*/ 759 w 1554"/>
                <a:gd name="T109" fmla="*/ 613 h 2034"/>
                <a:gd name="T110" fmla="*/ 843 w 1554"/>
                <a:gd name="T111" fmla="*/ 792 h 2034"/>
                <a:gd name="T112" fmla="*/ 692 w 1554"/>
                <a:gd name="T113" fmla="*/ 1623 h 2034"/>
                <a:gd name="T114" fmla="*/ 528 w 1554"/>
                <a:gd name="T115" fmla="*/ 1432 h 2034"/>
                <a:gd name="T116" fmla="*/ 742 w 1554"/>
                <a:gd name="T117" fmla="*/ 1388 h 2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54" h="2034">
                  <a:moveTo>
                    <a:pt x="1245" y="1747"/>
                  </a:moveTo>
                  <a:cubicBezTo>
                    <a:pt x="1229" y="1737"/>
                    <a:pt x="1219" y="1715"/>
                    <a:pt x="1210" y="1700"/>
                  </a:cubicBezTo>
                  <a:cubicBezTo>
                    <a:pt x="1177" y="1679"/>
                    <a:pt x="1167" y="1675"/>
                    <a:pt x="1127" y="1675"/>
                  </a:cubicBezTo>
                  <a:cubicBezTo>
                    <a:pt x="1108" y="1688"/>
                    <a:pt x="1071" y="1687"/>
                    <a:pt x="1050" y="1683"/>
                  </a:cubicBezTo>
                  <a:cubicBezTo>
                    <a:pt x="1057" y="1665"/>
                    <a:pt x="990" y="1644"/>
                    <a:pt x="972" y="1656"/>
                  </a:cubicBezTo>
                  <a:cubicBezTo>
                    <a:pt x="935" y="1666"/>
                    <a:pt x="898" y="1673"/>
                    <a:pt x="861" y="1682"/>
                  </a:cubicBezTo>
                  <a:cubicBezTo>
                    <a:pt x="849" y="1682"/>
                    <a:pt x="828" y="1698"/>
                    <a:pt x="818" y="1689"/>
                  </a:cubicBezTo>
                  <a:cubicBezTo>
                    <a:pt x="824" y="1666"/>
                    <a:pt x="788" y="1662"/>
                    <a:pt x="775" y="1656"/>
                  </a:cubicBezTo>
                  <a:cubicBezTo>
                    <a:pt x="741" y="1622"/>
                    <a:pt x="732" y="1623"/>
                    <a:pt x="752" y="1579"/>
                  </a:cubicBezTo>
                  <a:cubicBezTo>
                    <a:pt x="774" y="1528"/>
                    <a:pt x="774" y="1502"/>
                    <a:pt x="757" y="1449"/>
                  </a:cubicBezTo>
                  <a:cubicBezTo>
                    <a:pt x="735" y="1379"/>
                    <a:pt x="857" y="1364"/>
                    <a:pt x="794" y="1279"/>
                  </a:cubicBezTo>
                  <a:cubicBezTo>
                    <a:pt x="773" y="1253"/>
                    <a:pt x="739" y="1231"/>
                    <a:pt x="713" y="1209"/>
                  </a:cubicBezTo>
                  <a:cubicBezTo>
                    <a:pt x="712" y="1185"/>
                    <a:pt x="708" y="1135"/>
                    <a:pt x="694" y="1114"/>
                  </a:cubicBezTo>
                  <a:cubicBezTo>
                    <a:pt x="672" y="1079"/>
                    <a:pt x="723" y="1066"/>
                    <a:pt x="734" y="1036"/>
                  </a:cubicBezTo>
                  <a:cubicBezTo>
                    <a:pt x="746" y="1000"/>
                    <a:pt x="720" y="953"/>
                    <a:pt x="739" y="918"/>
                  </a:cubicBezTo>
                  <a:cubicBezTo>
                    <a:pt x="789" y="979"/>
                    <a:pt x="894" y="913"/>
                    <a:pt x="952" y="957"/>
                  </a:cubicBezTo>
                  <a:cubicBezTo>
                    <a:pt x="972" y="976"/>
                    <a:pt x="976" y="997"/>
                    <a:pt x="992" y="1019"/>
                  </a:cubicBezTo>
                  <a:cubicBezTo>
                    <a:pt x="1013" y="1047"/>
                    <a:pt x="1041" y="1029"/>
                    <a:pt x="1068" y="1035"/>
                  </a:cubicBezTo>
                  <a:cubicBezTo>
                    <a:pt x="1139" y="1050"/>
                    <a:pt x="1071" y="1175"/>
                    <a:pt x="1031" y="1120"/>
                  </a:cubicBezTo>
                  <a:cubicBezTo>
                    <a:pt x="1019" y="1104"/>
                    <a:pt x="981" y="1113"/>
                    <a:pt x="958" y="1107"/>
                  </a:cubicBezTo>
                  <a:cubicBezTo>
                    <a:pt x="941" y="1102"/>
                    <a:pt x="927" y="1073"/>
                    <a:pt x="944" y="1074"/>
                  </a:cubicBezTo>
                  <a:cubicBezTo>
                    <a:pt x="937" y="1073"/>
                    <a:pt x="932" y="1076"/>
                    <a:pt x="928" y="1082"/>
                  </a:cubicBezTo>
                  <a:cubicBezTo>
                    <a:pt x="927" y="1111"/>
                    <a:pt x="982" y="1119"/>
                    <a:pt x="1002" y="1119"/>
                  </a:cubicBezTo>
                  <a:cubicBezTo>
                    <a:pt x="1020" y="1119"/>
                    <a:pt x="1052" y="1148"/>
                    <a:pt x="1065" y="1146"/>
                  </a:cubicBezTo>
                  <a:cubicBezTo>
                    <a:pt x="1008" y="1204"/>
                    <a:pt x="975" y="1316"/>
                    <a:pt x="988" y="1393"/>
                  </a:cubicBezTo>
                  <a:cubicBezTo>
                    <a:pt x="992" y="1425"/>
                    <a:pt x="1041" y="1433"/>
                    <a:pt x="1065" y="1444"/>
                  </a:cubicBezTo>
                  <a:cubicBezTo>
                    <a:pt x="1099" y="1461"/>
                    <a:pt x="1117" y="1500"/>
                    <a:pt x="1143" y="1527"/>
                  </a:cubicBezTo>
                  <a:cubicBezTo>
                    <a:pt x="1179" y="1564"/>
                    <a:pt x="1220" y="1558"/>
                    <a:pt x="1262" y="1547"/>
                  </a:cubicBezTo>
                  <a:cubicBezTo>
                    <a:pt x="1261" y="1529"/>
                    <a:pt x="1263" y="1510"/>
                    <a:pt x="1265" y="1491"/>
                  </a:cubicBezTo>
                  <a:cubicBezTo>
                    <a:pt x="1243" y="1496"/>
                    <a:pt x="1222" y="1500"/>
                    <a:pt x="1218" y="1497"/>
                  </a:cubicBezTo>
                  <a:cubicBezTo>
                    <a:pt x="1198" y="1483"/>
                    <a:pt x="1177" y="1484"/>
                    <a:pt x="1163" y="1462"/>
                  </a:cubicBezTo>
                  <a:cubicBezTo>
                    <a:pt x="1157" y="1441"/>
                    <a:pt x="1130" y="1406"/>
                    <a:pt x="1107" y="1416"/>
                  </a:cubicBezTo>
                  <a:cubicBezTo>
                    <a:pt x="1125" y="1409"/>
                    <a:pt x="1059" y="1379"/>
                    <a:pt x="1052" y="1378"/>
                  </a:cubicBezTo>
                  <a:cubicBezTo>
                    <a:pt x="1036" y="1374"/>
                    <a:pt x="1035" y="1339"/>
                    <a:pt x="1038" y="1326"/>
                  </a:cubicBezTo>
                  <a:cubicBezTo>
                    <a:pt x="1042" y="1299"/>
                    <a:pt x="1142" y="1108"/>
                    <a:pt x="1142" y="1108"/>
                  </a:cubicBezTo>
                  <a:cubicBezTo>
                    <a:pt x="1156" y="1118"/>
                    <a:pt x="1166" y="1130"/>
                    <a:pt x="1175" y="1145"/>
                  </a:cubicBezTo>
                  <a:cubicBezTo>
                    <a:pt x="1200" y="1181"/>
                    <a:pt x="1172" y="1164"/>
                    <a:pt x="1169" y="1203"/>
                  </a:cubicBezTo>
                  <a:cubicBezTo>
                    <a:pt x="1167" y="1227"/>
                    <a:pt x="1186" y="1245"/>
                    <a:pt x="1207" y="1254"/>
                  </a:cubicBezTo>
                  <a:cubicBezTo>
                    <a:pt x="1207" y="1248"/>
                    <a:pt x="1208" y="1243"/>
                    <a:pt x="1209" y="1237"/>
                  </a:cubicBezTo>
                  <a:cubicBezTo>
                    <a:pt x="1176" y="1232"/>
                    <a:pt x="1196" y="1178"/>
                    <a:pt x="1216" y="1163"/>
                  </a:cubicBezTo>
                  <a:cubicBezTo>
                    <a:pt x="1195" y="1152"/>
                    <a:pt x="1183" y="1132"/>
                    <a:pt x="1168" y="1115"/>
                  </a:cubicBezTo>
                  <a:cubicBezTo>
                    <a:pt x="1144" y="1088"/>
                    <a:pt x="1150" y="1089"/>
                    <a:pt x="1144" y="1052"/>
                  </a:cubicBezTo>
                  <a:cubicBezTo>
                    <a:pt x="1125" y="969"/>
                    <a:pt x="1044" y="1028"/>
                    <a:pt x="1017" y="981"/>
                  </a:cubicBezTo>
                  <a:cubicBezTo>
                    <a:pt x="984" y="924"/>
                    <a:pt x="962" y="900"/>
                    <a:pt x="891" y="902"/>
                  </a:cubicBezTo>
                  <a:cubicBezTo>
                    <a:pt x="848" y="904"/>
                    <a:pt x="815" y="892"/>
                    <a:pt x="774" y="891"/>
                  </a:cubicBezTo>
                  <a:cubicBezTo>
                    <a:pt x="708" y="860"/>
                    <a:pt x="789" y="841"/>
                    <a:pt x="820" y="834"/>
                  </a:cubicBezTo>
                  <a:cubicBezTo>
                    <a:pt x="857" y="825"/>
                    <a:pt x="899" y="760"/>
                    <a:pt x="906" y="722"/>
                  </a:cubicBezTo>
                  <a:cubicBezTo>
                    <a:pt x="916" y="668"/>
                    <a:pt x="831" y="693"/>
                    <a:pt x="818" y="659"/>
                  </a:cubicBezTo>
                  <a:cubicBezTo>
                    <a:pt x="801" y="618"/>
                    <a:pt x="828" y="577"/>
                    <a:pt x="758" y="601"/>
                  </a:cubicBezTo>
                  <a:cubicBezTo>
                    <a:pt x="790" y="542"/>
                    <a:pt x="877" y="519"/>
                    <a:pt x="893" y="452"/>
                  </a:cubicBezTo>
                  <a:cubicBezTo>
                    <a:pt x="914" y="368"/>
                    <a:pt x="943" y="313"/>
                    <a:pt x="1013" y="258"/>
                  </a:cubicBezTo>
                  <a:cubicBezTo>
                    <a:pt x="1068" y="214"/>
                    <a:pt x="1118" y="360"/>
                    <a:pt x="1207" y="322"/>
                  </a:cubicBezTo>
                  <a:cubicBezTo>
                    <a:pt x="1237" y="310"/>
                    <a:pt x="1255" y="280"/>
                    <a:pt x="1281" y="309"/>
                  </a:cubicBezTo>
                  <a:cubicBezTo>
                    <a:pt x="1315" y="345"/>
                    <a:pt x="1348" y="328"/>
                    <a:pt x="1378" y="300"/>
                  </a:cubicBezTo>
                  <a:cubicBezTo>
                    <a:pt x="1310" y="357"/>
                    <a:pt x="1287" y="272"/>
                    <a:pt x="1215" y="301"/>
                  </a:cubicBezTo>
                  <a:cubicBezTo>
                    <a:pt x="1133" y="335"/>
                    <a:pt x="1110" y="279"/>
                    <a:pt x="1057" y="227"/>
                  </a:cubicBezTo>
                  <a:cubicBezTo>
                    <a:pt x="1082" y="217"/>
                    <a:pt x="1108" y="188"/>
                    <a:pt x="1137" y="191"/>
                  </a:cubicBezTo>
                  <a:cubicBezTo>
                    <a:pt x="1165" y="190"/>
                    <a:pt x="1196" y="184"/>
                    <a:pt x="1222" y="173"/>
                  </a:cubicBezTo>
                  <a:cubicBezTo>
                    <a:pt x="1282" y="161"/>
                    <a:pt x="1343" y="175"/>
                    <a:pt x="1402" y="166"/>
                  </a:cubicBezTo>
                  <a:cubicBezTo>
                    <a:pt x="1445" y="169"/>
                    <a:pt x="1532" y="125"/>
                    <a:pt x="1547" y="184"/>
                  </a:cubicBezTo>
                  <a:cubicBezTo>
                    <a:pt x="1548" y="188"/>
                    <a:pt x="1549" y="191"/>
                    <a:pt x="1550" y="193"/>
                  </a:cubicBezTo>
                  <a:cubicBezTo>
                    <a:pt x="1551" y="192"/>
                    <a:pt x="1553" y="191"/>
                    <a:pt x="1554" y="190"/>
                  </a:cubicBezTo>
                  <a:cubicBezTo>
                    <a:pt x="1548" y="176"/>
                    <a:pt x="1549" y="158"/>
                    <a:pt x="1532" y="150"/>
                  </a:cubicBezTo>
                  <a:cubicBezTo>
                    <a:pt x="1507" y="139"/>
                    <a:pt x="1479" y="155"/>
                    <a:pt x="1454" y="157"/>
                  </a:cubicBezTo>
                  <a:cubicBezTo>
                    <a:pt x="1344" y="174"/>
                    <a:pt x="1178" y="117"/>
                    <a:pt x="1085" y="194"/>
                  </a:cubicBezTo>
                  <a:cubicBezTo>
                    <a:pt x="1076" y="139"/>
                    <a:pt x="1091" y="98"/>
                    <a:pt x="1028" y="70"/>
                  </a:cubicBezTo>
                  <a:cubicBezTo>
                    <a:pt x="1002" y="59"/>
                    <a:pt x="965" y="32"/>
                    <a:pt x="943" y="0"/>
                  </a:cubicBezTo>
                  <a:cubicBezTo>
                    <a:pt x="959" y="31"/>
                    <a:pt x="981" y="65"/>
                    <a:pt x="990" y="68"/>
                  </a:cubicBezTo>
                  <a:cubicBezTo>
                    <a:pt x="1047" y="89"/>
                    <a:pt x="1086" y="120"/>
                    <a:pt x="1066" y="188"/>
                  </a:cubicBezTo>
                  <a:cubicBezTo>
                    <a:pt x="1056" y="222"/>
                    <a:pt x="957" y="291"/>
                    <a:pt x="918" y="290"/>
                  </a:cubicBezTo>
                  <a:cubicBezTo>
                    <a:pt x="869" y="290"/>
                    <a:pt x="823" y="267"/>
                    <a:pt x="790" y="228"/>
                  </a:cubicBezTo>
                  <a:cubicBezTo>
                    <a:pt x="805" y="217"/>
                    <a:pt x="824" y="220"/>
                    <a:pt x="832" y="237"/>
                  </a:cubicBezTo>
                  <a:cubicBezTo>
                    <a:pt x="823" y="217"/>
                    <a:pt x="800" y="213"/>
                    <a:pt x="784" y="227"/>
                  </a:cubicBezTo>
                  <a:cubicBezTo>
                    <a:pt x="786" y="231"/>
                    <a:pt x="848" y="294"/>
                    <a:pt x="845" y="294"/>
                  </a:cubicBezTo>
                  <a:cubicBezTo>
                    <a:pt x="851" y="321"/>
                    <a:pt x="912" y="310"/>
                    <a:pt x="930" y="312"/>
                  </a:cubicBezTo>
                  <a:cubicBezTo>
                    <a:pt x="884" y="345"/>
                    <a:pt x="889" y="399"/>
                    <a:pt x="872" y="448"/>
                  </a:cubicBezTo>
                  <a:cubicBezTo>
                    <a:pt x="860" y="483"/>
                    <a:pt x="842" y="494"/>
                    <a:pt x="814" y="515"/>
                  </a:cubicBezTo>
                  <a:cubicBezTo>
                    <a:pt x="798" y="527"/>
                    <a:pt x="781" y="532"/>
                    <a:pt x="766" y="547"/>
                  </a:cubicBezTo>
                  <a:cubicBezTo>
                    <a:pt x="751" y="563"/>
                    <a:pt x="745" y="585"/>
                    <a:pt x="726" y="599"/>
                  </a:cubicBezTo>
                  <a:cubicBezTo>
                    <a:pt x="697" y="552"/>
                    <a:pt x="665" y="552"/>
                    <a:pt x="627" y="517"/>
                  </a:cubicBezTo>
                  <a:cubicBezTo>
                    <a:pt x="610" y="491"/>
                    <a:pt x="598" y="460"/>
                    <a:pt x="570" y="444"/>
                  </a:cubicBezTo>
                  <a:cubicBezTo>
                    <a:pt x="552" y="434"/>
                    <a:pt x="532" y="430"/>
                    <a:pt x="513" y="422"/>
                  </a:cubicBezTo>
                  <a:cubicBezTo>
                    <a:pt x="513" y="423"/>
                    <a:pt x="513" y="424"/>
                    <a:pt x="512" y="426"/>
                  </a:cubicBezTo>
                  <a:cubicBezTo>
                    <a:pt x="534" y="435"/>
                    <a:pt x="557" y="440"/>
                    <a:pt x="575" y="456"/>
                  </a:cubicBezTo>
                  <a:cubicBezTo>
                    <a:pt x="599" y="478"/>
                    <a:pt x="608" y="510"/>
                    <a:pt x="629" y="535"/>
                  </a:cubicBezTo>
                  <a:cubicBezTo>
                    <a:pt x="657" y="568"/>
                    <a:pt x="716" y="548"/>
                    <a:pt x="715" y="607"/>
                  </a:cubicBezTo>
                  <a:cubicBezTo>
                    <a:pt x="715" y="659"/>
                    <a:pt x="677" y="708"/>
                    <a:pt x="675" y="763"/>
                  </a:cubicBezTo>
                  <a:cubicBezTo>
                    <a:pt x="674" y="818"/>
                    <a:pt x="694" y="882"/>
                    <a:pt x="738" y="917"/>
                  </a:cubicBezTo>
                  <a:cubicBezTo>
                    <a:pt x="721" y="947"/>
                    <a:pt x="728" y="981"/>
                    <a:pt x="723" y="1013"/>
                  </a:cubicBezTo>
                  <a:cubicBezTo>
                    <a:pt x="717" y="1051"/>
                    <a:pt x="682" y="1052"/>
                    <a:pt x="672" y="1085"/>
                  </a:cubicBezTo>
                  <a:cubicBezTo>
                    <a:pt x="663" y="1072"/>
                    <a:pt x="590" y="979"/>
                    <a:pt x="594" y="987"/>
                  </a:cubicBezTo>
                  <a:cubicBezTo>
                    <a:pt x="614" y="1031"/>
                    <a:pt x="667" y="1066"/>
                    <a:pt x="666" y="1120"/>
                  </a:cubicBezTo>
                  <a:cubicBezTo>
                    <a:pt x="623" y="1112"/>
                    <a:pt x="615" y="1050"/>
                    <a:pt x="567" y="1050"/>
                  </a:cubicBezTo>
                  <a:cubicBezTo>
                    <a:pt x="549" y="1049"/>
                    <a:pt x="533" y="1062"/>
                    <a:pt x="515" y="1066"/>
                  </a:cubicBezTo>
                  <a:cubicBezTo>
                    <a:pt x="488" y="1071"/>
                    <a:pt x="459" y="1036"/>
                    <a:pt x="497" y="1025"/>
                  </a:cubicBezTo>
                  <a:cubicBezTo>
                    <a:pt x="452" y="1034"/>
                    <a:pt x="484" y="1077"/>
                    <a:pt x="517" y="1072"/>
                  </a:cubicBezTo>
                  <a:cubicBezTo>
                    <a:pt x="543" y="1068"/>
                    <a:pt x="568" y="1050"/>
                    <a:pt x="590" y="1074"/>
                  </a:cubicBezTo>
                  <a:cubicBezTo>
                    <a:pt x="599" y="1083"/>
                    <a:pt x="672" y="1168"/>
                    <a:pt x="684" y="1137"/>
                  </a:cubicBezTo>
                  <a:cubicBezTo>
                    <a:pt x="695" y="1169"/>
                    <a:pt x="684" y="1203"/>
                    <a:pt x="704" y="1233"/>
                  </a:cubicBezTo>
                  <a:cubicBezTo>
                    <a:pt x="727" y="1266"/>
                    <a:pt x="776" y="1276"/>
                    <a:pt x="787" y="1319"/>
                  </a:cubicBezTo>
                  <a:cubicBezTo>
                    <a:pt x="799" y="1367"/>
                    <a:pt x="685" y="1407"/>
                    <a:pt x="654" y="1398"/>
                  </a:cubicBezTo>
                  <a:cubicBezTo>
                    <a:pt x="497" y="1354"/>
                    <a:pt x="581" y="1206"/>
                    <a:pt x="506" y="1193"/>
                  </a:cubicBezTo>
                  <a:cubicBezTo>
                    <a:pt x="546" y="1200"/>
                    <a:pt x="523" y="1283"/>
                    <a:pt x="554" y="1342"/>
                  </a:cubicBezTo>
                  <a:cubicBezTo>
                    <a:pt x="499" y="1319"/>
                    <a:pt x="441" y="1228"/>
                    <a:pt x="376" y="1239"/>
                  </a:cubicBezTo>
                  <a:cubicBezTo>
                    <a:pt x="349" y="1243"/>
                    <a:pt x="318" y="1256"/>
                    <a:pt x="290" y="1243"/>
                  </a:cubicBezTo>
                  <a:cubicBezTo>
                    <a:pt x="252" y="1224"/>
                    <a:pt x="258" y="1171"/>
                    <a:pt x="236" y="1140"/>
                  </a:cubicBezTo>
                  <a:cubicBezTo>
                    <a:pt x="254" y="1168"/>
                    <a:pt x="251" y="1204"/>
                    <a:pt x="271" y="1231"/>
                  </a:cubicBezTo>
                  <a:cubicBezTo>
                    <a:pt x="297" y="1266"/>
                    <a:pt x="340" y="1250"/>
                    <a:pt x="375" y="1245"/>
                  </a:cubicBezTo>
                  <a:cubicBezTo>
                    <a:pt x="414" y="1240"/>
                    <a:pt x="436" y="1261"/>
                    <a:pt x="458" y="1289"/>
                  </a:cubicBezTo>
                  <a:cubicBezTo>
                    <a:pt x="486" y="1323"/>
                    <a:pt x="521" y="1338"/>
                    <a:pt x="556" y="1362"/>
                  </a:cubicBezTo>
                  <a:cubicBezTo>
                    <a:pt x="547" y="1367"/>
                    <a:pt x="444" y="1397"/>
                    <a:pt x="444" y="1397"/>
                  </a:cubicBezTo>
                  <a:cubicBezTo>
                    <a:pt x="472" y="1398"/>
                    <a:pt x="498" y="1399"/>
                    <a:pt x="525" y="1390"/>
                  </a:cubicBezTo>
                  <a:cubicBezTo>
                    <a:pt x="515" y="1420"/>
                    <a:pt x="525" y="1459"/>
                    <a:pt x="511" y="1488"/>
                  </a:cubicBezTo>
                  <a:cubicBezTo>
                    <a:pt x="496" y="1522"/>
                    <a:pt x="457" y="1549"/>
                    <a:pt x="456" y="1590"/>
                  </a:cubicBezTo>
                  <a:cubicBezTo>
                    <a:pt x="407" y="1556"/>
                    <a:pt x="491" y="1522"/>
                    <a:pt x="439" y="1467"/>
                  </a:cubicBezTo>
                  <a:cubicBezTo>
                    <a:pt x="415" y="1440"/>
                    <a:pt x="448" y="1397"/>
                    <a:pt x="386" y="1352"/>
                  </a:cubicBezTo>
                  <a:cubicBezTo>
                    <a:pt x="439" y="1397"/>
                    <a:pt x="394" y="1427"/>
                    <a:pt x="438" y="1482"/>
                  </a:cubicBezTo>
                  <a:cubicBezTo>
                    <a:pt x="451" y="1499"/>
                    <a:pt x="444" y="1521"/>
                    <a:pt x="433" y="1538"/>
                  </a:cubicBezTo>
                  <a:cubicBezTo>
                    <a:pt x="408" y="1569"/>
                    <a:pt x="445" y="1588"/>
                    <a:pt x="454" y="1614"/>
                  </a:cubicBezTo>
                  <a:cubicBezTo>
                    <a:pt x="397" y="1635"/>
                    <a:pt x="401" y="1604"/>
                    <a:pt x="365" y="1569"/>
                  </a:cubicBezTo>
                  <a:cubicBezTo>
                    <a:pt x="339" y="1544"/>
                    <a:pt x="316" y="1537"/>
                    <a:pt x="282" y="1530"/>
                  </a:cubicBezTo>
                  <a:cubicBezTo>
                    <a:pt x="254" y="1521"/>
                    <a:pt x="306" y="1548"/>
                    <a:pt x="324" y="1555"/>
                  </a:cubicBezTo>
                  <a:cubicBezTo>
                    <a:pt x="361" y="1565"/>
                    <a:pt x="383" y="1596"/>
                    <a:pt x="387" y="1634"/>
                  </a:cubicBezTo>
                  <a:cubicBezTo>
                    <a:pt x="325" y="1661"/>
                    <a:pt x="311" y="1610"/>
                    <a:pt x="283" y="1570"/>
                  </a:cubicBezTo>
                  <a:cubicBezTo>
                    <a:pt x="263" y="1542"/>
                    <a:pt x="186" y="1547"/>
                    <a:pt x="160" y="1566"/>
                  </a:cubicBezTo>
                  <a:cubicBezTo>
                    <a:pt x="161" y="1567"/>
                    <a:pt x="72" y="1526"/>
                    <a:pt x="67" y="1533"/>
                  </a:cubicBezTo>
                  <a:cubicBezTo>
                    <a:pt x="66" y="1535"/>
                    <a:pt x="108" y="1548"/>
                    <a:pt x="130" y="1563"/>
                  </a:cubicBezTo>
                  <a:cubicBezTo>
                    <a:pt x="147" y="1574"/>
                    <a:pt x="146" y="1589"/>
                    <a:pt x="145" y="1590"/>
                  </a:cubicBezTo>
                  <a:cubicBezTo>
                    <a:pt x="143" y="1594"/>
                    <a:pt x="123" y="1620"/>
                    <a:pt x="103" y="1634"/>
                  </a:cubicBezTo>
                  <a:cubicBezTo>
                    <a:pt x="79" y="1651"/>
                    <a:pt x="9" y="1659"/>
                    <a:pt x="0" y="1659"/>
                  </a:cubicBezTo>
                  <a:cubicBezTo>
                    <a:pt x="10" y="1659"/>
                    <a:pt x="95" y="1664"/>
                    <a:pt x="123" y="1637"/>
                  </a:cubicBezTo>
                  <a:cubicBezTo>
                    <a:pt x="137" y="1623"/>
                    <a:pt x="178" y="1573"/>
                    <a:pt x="185" y="1571"/>
                  </a:cubicBezTo>
                  <a:cubicBezTo>
                    <a:pt x="205" y="1563"/>
                    <a:pt x="258" y="1569"/>
                    <a:pt x="270" y="1588"/>
                  </a:cubicBezTo>
                  <a:cubicBezTo>
                    <a:pt x="304" y="1641"/>
                    <a:pt x="330" y="1678"/>
                    <a:pt x="400" y="1656"/>
                  </a:cubicBezTo>
                  <a:cubicBezTo>
                    <a:pt x="453" y="1639"/>
                    <a:pt x="495" y="1644"/>
                    <a:pt x="544" y="1673"/>
                  </a:cubicBezTo>
                  <a:cubicBezTo>
                    <a:pt x="515" y="1696"/>
                    <a:pt x="493" y="1719"/>
                    <a:pt x="466" y="1745"/>
                  </a:cubicBezTo>
                  <a:cubicBezTo>
                    <a:pt x="449" y="1762"/>
                    <a:pt x="403" y="1835"/>
                    <a:pt x="378" y="1831"/>
                  </a:cubicBezTo>
                  <a:cubicBezTo>
                    <a:pt x="330" y="1822"/>
                    <a:pt x="300" y="1766"/>
                    <a:pt x="252" y="1750"/>
                  </a:cubicBezTo>
                  <a:cubicBezTo>
                    <a:pt x="243" y="1747"/>
                    <a:pt x="205" y="1738"/>
                    <a:pt x="183" y="1733"/>
                  </a:cubicBezTo>
                  <a:cubicBezTo>
                    <a:pt x="209" y="1741"/>
                    <a:pt x="243" y="1755"/>
                    <a:pt x="253" y="1759"/>
                  </a:cubicBezTo>
                  <a:cubicBezTo>
                    <a:pt x="292" y="1778"/>
                    <a:pt x="327" y="1846"/>
                    <a:pt x="368" y="1850"/>
                  </a:cubicBezTo>
                  <a:cubicBezTo>
                    <a:pt x="345" y="1872"/>
                    <a:pt x="336" y="1901"/>
                    <a:pt x="302" y="1906"/>
                  </a:cubicBezTo>
                  <a:cubicBezTo>
                    <a:pt x="261" y="1913"/>
                    <a:pt x="225" y="1904"/>
                    <a:pt x="184" y="1900"/>
                  </a:cubicBezTo>
                  <a:cubicBezTo>
                    <a:pt x="220" y="1917"/>
                    <a:pt x="294" y="1931"/>
                    <a:pt x="316" y="1921"/>
                  </a:cubicBezTo>
                  <a:cubicBezTo>
                    <a:pt x="312" y="1927"/>
                    <a:pt x="308" y="1933"/>
                    <a:pt x="304" y="1939"/>
                  </a:cubicBezTo>
                  <a:cubicBezTo>
                    <a:pt x="326" y="1922"/>
                    <a:pt x="359" y="1906"/>
                    <a:pt x="374" y="1883"/>
                  </a:cubicBezTo>
                  <a:cubicBezTo>
                    <a:pt x="379" y="1916"/>
                    <a:pt x="393" y="1946"/>
                    <a:pt x="399" y="1979"/>
                  </a:cubicBezTo>
                  <a:cubicBezTo>
                    <a:pt x="400" y="1986"/>
                    <a:pt x="402" y="2022"/>
                    <a:pt x="368" y="2025"/>
                  </a:cubicBezTo>
                  <a:cubicBezTo>
                    <a:pt x="407" y="2034"/>
                    <a:pt x="407" y="2003"/>
                    <a:pt x="408" y="1992"/>
                  </a:cubicBezTo>
                  <a:cubicBezTo>
                    <a:pt x="412" y="1962"/>
                    <a:pt x="398" y="1930"/>
                    <a:pt x="392" y="1901"/>
                  </a:cubicBezTo>
                  <a:cubicBezTo>
                    <a:pt x="386" y="1869"/>
                    <a:pt x="412" y="1843"/>
                    <a:pt x="441" y="1824"/>
                  </a:cubicBezTo>
                  <a:cubicBezTo>
                    <a:pt x="508" y="1789"/>
                    <a:pt x="553" y="1716"/>
                    <a:pt x="603" y="1693"/>
                  </a:cubicBezTo>
                  <a:cubicBezTo>
                    <a:pt x="611" y="1704"/>
                    <a:pt x="669" y="1694"/>
                    <a:pt x="672" y="1684"/>
                  </a:cubicBezTo>
                  <a:cubicBezTo>
                    <a:pt x="690" y="1653"/>
                    <a:pt x="726" y="1695"/>
                    <a:pt x="740" y="1698"/>
                  </a:cubicBezTo>
                  <a:cubicBezTo>
                    <a:pt x="790" y="1755"/>
                    <a:pt x="841" y="1722"/>
                    <a:pt x="898" y="1711"/>
                  </a:cubicBezTo>
                  <a:cubicBezTo>
                    <a:pt x="935" y="1704"/>
                    <a:pt x="1036" y="1686"/>
                    <a:pt x="1034" y="1753"/>
                  </a:cubicBezTo>
                  <a:cubicBezTo>
                    <a:pt x="1034" y="1750"/>
                    <a:pt x="1062" y="1752"/>
                    <a:pt x="1077" y="1767"/>
                  </a:cubicBezTo>
                  <a:cubicBezTo>
                    <a:pt x="1084" y="1768"/>
                    <a:pt x="1091" y="1770"/>
                    <a:pt x="1099" y="1771"/>
                  </a:cubicBezTo>
                  <a:cubicBezTo>
                    <a:pt x="1100" y="1759"/>
                    <a:pt x="1094" y="1749"/>
                    <a:pt x="1076" y="1746"/>
                  </a:cubicBezTo>
                  <a:cubicBezTo>
                    <a:pt x="1132" y="1731"/>
                    <a:pt x="1148" y="1724"/>
                    <a:pt x="1185" y="1772"/>
                  </a:cubicBezTo>
                  <a:cubicBezTo>
                    <a:pt x="1206" y="1799"/>
                    <a:pt x="1240" y="1806"/>
                    <a:pt x="1269" y="1819"/>
                  </a:cubicBezTo>
                  <a:cubicBezTo>
                    <a:pt x="1264" y="1797"/>
                    <a:pt x="1263" y="1773"/>
                    <a:pt x="1263" y="1751"/>
                  </a:cubicBezTo>
                  <a:cubicBezTo>
                    <a:pt x="1256" y="1750"/>
                    <a:pt x="1250" y="1749"/>
                    <a:pt x="1245" y="1747"/>
                  </a:cubicBezTo>
                  <a:close/>
                  <a:moveTo>
                    <a:pt x="731" y="847"/>
                  </a:moveTo>
                  <a:cubicBezTo>
                    <a:pt x="710" y="807"/>
                    <a:pt x="686" y="630"/>
                    <a:pt x="759" y="613"/>
                  </a:cubicBezTo>
                  <a:cubicBezTo>
                    <a:pt x="835" y="595"/>
                    <a:pt x="781" y="629"/>
                    <a:pt x="800" y="667"/>
                  </a:cubicBezTo>
                  <a:cubicBezTo>
                    <a:pt x="816" y="700"/>
                    <a:pt x="866" y="680"/>
                    <a:pt x="888" y="705"/>
                  </a:cubicBezTo>
                  <a:cubicBezTo>
                    <a:pt x="910" y="729"/>
                    <a:pt x="858" y="776"/>
                    <a:pt x="843" y="792"/>
                  </a:cubicBezTo>
                  <a:cubicBezTo>
                    <a:pt x="812" y="826"/>
                    <a:pt x="755" y="814"/>
                    <a:pt x="731" y="847"/>
                  </a:cubicBezTo>
                  <a:close/>
                  <a:moveTo>
                    <a:pt x="732" y="1509"/>
                  </a:moveTo>
                  <a:cubicBezTo>
                    <a:pt x="725" y="1552"/>
                    <a:pt x="673" y="1572"/>
                    <a:pt x="692" y="1623"/>
                  </a:cubicBezTo>
                  <a:cubicBezTo>
                    <a:pt x="714" y="1679"/>
                    <a:pt x="532" y="1646"/>
                    <a:pt x="505" y="1623"/>
                  </a:cubicBezTo>
                  <a:cubicBezTo>
                    <a:pt x="478" y="1601"/>
                    <a:pt x="464" y="1598"/>
                    <a:pt x="486" y="1557"/>
                  </a:cubicBezTo>
                  <a:cubicBezTo>
                    <a:pt x="508" y="1515"/>
                    <a:pt x="530" y="1481"/>
                    <a:pt x="528" y="1432"/>
                  </a:cubicBezTo>
                  <a:cubicBezTo>
                    <a:pt x="527" y="1403"/>
                    <a:pt x="540" y="1369"/>
                    <a:pt x="579" y="1378"/>
                  </a:cubicBezTo>
                  <a:cubicBezTo>
                    <a:pt x="615" y="1386"/>
                    <a:pt x="633" y="1432"/>
                    <a:pt x="677" y="1415"/>
                  </a:cubicBezTo>
                  <a:cubicBezTo>
                    <a:pt x="712" y="1402"/>
                    <a:pt x="706" y="1397"/>
                    <a:pt x="742" y="1388"/>
                  </a:cubicBezTo>
                  <a:cubicBezTo>
                    <a:pt x="712" y="1431"/>
                    <a:pt x="740" y="1464"/>
                    <a:pt x="732" y="150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62556" tIns="81278" rIns="162556" bIns="81278" numCol="1" anchor="t" anchorCtr="0" compatLnSpc="1"/>
            <a:lstStyle/>
            <a:p>
              <a:endParaRPr lang="en-US" sz="3200"/>
            </a:p>
          </p:txBody>
        </p:sp>
        <p:pic>
          <p:nvPicPr>
            <p:cNvPr id="10" name="Picture 2" descr="U:\我图\PPT制作\爱爱\PM下载\万圣节\蛛网.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2677349">
              <a:off x="4468972" y="-2298482"/>
              <a:ext cx="3254057" cy="392656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U:\我图\PPT制作\爱爱\PM下载\万圣节\蛛网.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2634932">
              <a:off x="8791793" y="-2032828"/>
              <a:ext cx="2862621" cy="3454229"/>
            </a:xfrm>
            <a:prstGeom prst="rect">
              <a:avLst/>
            </a:prstGeom>
            <a:noFill/>
            <a:extLst>
              <a:ext uri="{909E8E84-426E-40DD-AFC4-6F175D3DCCD1}">
                <a14:hiddenFill xmlns:a14="http://schemas.microsoft.com/office/drawing/2010/main">
                  <a:solidFill>
                    <a:srgbClr val="FFFFFF"/>
                  </a:solidFill>
                </a14:hiddenFill>
              </a:ext>
            </a:extLst>
          </p:spPr>
        </p:pic>
        <p:sp>
          <p:nvSpPr>
            <p:cNvPr id="15" name="Freeform 39"/>
            <p:cNvSpPr>
              <a:spLocks noEditPoints="1"/>
            </p:cNvSpPr>
            <p:nvPr/>
          </p:nvSpPr>
          <p:spPr bwMode="auto">
            <a:xfrm flipH="1">
              <a:off x="3707508" y="2370584"/>
              <a:ext cx="4456870" cy="2906266"/>
            </a:xfrm>
            <a:custGeom>
              <a:avLst/>
              <a:gdLst>
                <a:gd name="T0" fmla="*/ 1262 w 1499"/>
                <a:gd name="T1" fmla="*/ 609 h 977"/>
                <a:gd name="T2" fmla="*/ 1006 w 1499"/>
                <a:gd name="T3" fmla="*/ 467 h 977"/>
                <a:gd name="T4" fmla="*/ 1090 w 1499"/>
                <a:gd name="T5" fmla="*/ 477 h 977"/>
                <a:gd name="T6" fmla="*/ 1088 w 1499"/>
                <a:gd name="T7" fmla="*/ 387 h 977"/>
                <a:gd name="T8" fmla="*/ 1008 w 1499"/>
                <a:gd name="T9" fmla="*/ 406 h 977"/>
                <a:gd name="T10" fmla="*/ 1015 w 1499"/>
                <a:gd name="T11" fmla="*/ 380 h 977"/>
                <a:gd name="T12" fmla="*/ 1090 w 1499"/>
                <a:gd name="T13" fmla="*/ 339 h 977"/>
                <a:gd name="T14" fmla="*/ 1150 w 1499"/>
                <a:gd name="T15" fmla="*/ 331 h 977"/>
                <a:gd name="T16" fmla="*/ 1086 w 1499"/>
                <a:gd name="T17" fmla="*/ 270 h 977"/>
                <a:gd name="T18" fmla="*/ 1221 w 1499"/>
                <a:gd name="T19" fmla="*/ 157 h 977"/>
                <a:gd name="T20" fmla="*/ 888 w 1499"/>
                <a:gd name="T21" fmla="*/ 0 h 977"/>
                <a:gd name="T22" fmla="*/ 860 w 1499"/>
                <a:gd name="T23" fmla="*/ 62 h 977"/>
                <a:gd name="T24" fmla="*/ 814 w 1499"/>
                <a:gd name="T25" fmla="*/ 327 h 977"/>
                <a:gd name="T26" fmla="*/ 493 w 1499"/>
                <a:gd name="T27" fmla="*/ 296 h 977"/>
                <a:gd name="T28" fmla="*/ 256 w 1499"/>
                <a:gd name="T29" fmla="*/ 357 h 977"/>
                <a:gd name="T30" fmla="*/ 206 w 1499"/>
                <a:gd name="T31" fmla="*/ 467 h 977"/>
                <a:gd name="T32" fmla="*/ 187 w 1499"/>
                <a:gd name="T33" fmla="*/ 507 h 977"/>
                <a:gd name="T34" fmla="*/ 842 w 1499"/>
                <a:gd name="T35" fmla="*/ 407 h 977"/>
                <a:gd name="T36" fmla="*/ 640 w 1499"/>
                <a:gd name="T37" fmla="*/ 643 h 977"/>
                <a:gd name="T38" fmla="*/ 478 w 1499"/>
                <a:gd name="T39" fmla="*/ 643 h 977"/>
                <a:gd name="T40" fmla="*/ 230 w 1499"/>
                <a:gd name="T41" fmla="*/ 691 h 977"/>
                <a:gd name="T42" fmla="*/ 379 w 1499"/>
                <a:gd name="T43" fmla="*/ 861 h 977"/>
                <a:gd name="T44" fmla="*/ 562 w 1499"/>
                <a:gd name="T45" fmla="*/ 760 h 977"/>
                <a:gd name="T46" fmla="*/ 532 w 1499"/>
                <a:gd name="T47" fmla="*/ 809 h 977"/>
                <a:gd name="T48" fmla="*/ 542 w 1499"/>
                <a:gd name="T49" fmla="*/ 841 h 977"/>
                <a:gd name="T50" fmla="*/ 545 w 1499"/>
                <a:gd name="T51" fmla="*/ 887 h 977"/>
                <a:gd name="T52" fmla="*/ 715 w 1499"/>
                <a:gd name="T53" fmla="*/ 934 h 977"/>
                <a:gd name="T54" fmla="*/ 802 w 1499"/>
                <a:gd name="T55" fmla="*/ 945 h 977"/>
                <a:gd name="T56" fmla="*/ 924 w 1499"/>
                <a:gd name="T57" fmla="*/ 783 h 977"/>
                <a:gd name="T58" fmla="*/ 1262 w 1499"/>
                <a:gd name="T59" fmla="*/ 654 h 977"/>
                <a:gd name="T60" fmla="*/ 1495 w 1499"/>
                <a:gd name="T61" fmla="*/ 527 h 977"/>
                <a:gd name="T62" fmla="*/ 1308 w 1499"/>
                <a:gd name="T63" fmla="*/ 566 h 977"/>
                <a:gd name="T64" fmla="*/ 448 w 1499"/>
                <a:gd name="T65" fmla="*/ 695 h 977"/>
                <a:gd name="T66" fmla="*/ 496 w 1499"/>
                <a:gd name="T67" fmla="*/ 694 h 977"/>
                <a:gd name="T68" fmla="*/ 496 w 1499"/>
                <a:gd name="T69" fmla="*/ 694 h 977"/>
                <a:gd name="T70" fmla="*/ 893 w 1499"/>
                <a:gd name="T71" fmla="*/ 327 h 977"/>
                <a:gd name="T72" fmla="*/ 839 w 1499"/>
                <a:gd name="T73" fmla="*/ 347 h 977"/>
                <a:gd name="T74" fmla="*/ 773 w 1499"/>
                <a:gd name="T75" fmla="*/ 852 h 977"/>
                <a:gd name="T76" fmla="*/ 922 w 1499"/>
                <a:gd name="T77" fmla="*/ 786 h 977"/>
                <a:gd name="T78" fmla="*/ 980 w 1499"/>
                <a:gd name="T79" fmla="*/ 570 h 977"/>
                <a:gd name="T80" fmla="*/ 1169 w 1499"/>
                <a:gd name="T81" fmla="*/ 644 h 977"/>
                <a:gd name="T82" fmla="*/ 980 w 1499"/>
                <a:gd name="T83" fmla="*/ 570 h 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99" h="977">
                  <a:moveTo>
                    <a:pt x="1308" y="566"/>
                  </a:moveTo>
                  <a:cubicBezTo>
                    <a:pt x="1262" y="609"/>
                    <a:pt x="1262" y="609"/>
                    <a:pt x="1262" y="609"/>
                  </a:cubicBezTo>
                  <a:cubicBezTo>
                    <a:pt x="1105" y="570"/>
                    <a:pt x="1105" y="570"/>
                    <a:pt x="1105" y="570"/>
                  </a:cubicBezTo>
                  <a:cubicBezTo>
                    <a:pt x="1006" y="467"/>
                    <a:pt x="1006" y="467"/>
                    <a:pt x="1006" y="467"/>
                  </a:cubicBezTo>
                  <a:cubicBezTo>
                    <a:pt x="1012" y="434"/>
                    <a:pt x="1012" y="434"/>
                    <a:pt x="1012" y="434"/>
                  </a:cubicBezTo>
                  <a:cubicBezTo>
                    <a:pt x="1012" y="434"/>
                    <a:pt x="1051" y="467"/>
                    <a:pt x="1090" y="477"/>
                  </a:cubicBezTo>
                  <a:cubicBezTo>
                    <a:pt x="1129" y="488"/>
                    <a:pt x="1131" y="475"/>
                    <a:pt x="1107" y="445"/>
                  </a:cubicBezTo>
                  <a:cubicBezTo>
                    <a:pt x="1083" y="415"/>
                    <a:pt x="1088" y="387"/>
                    <a:pt x="1088" y="387"/>
                  </a:cubicBezTo>
                  <a:cubicBezTo>
                    <a:pt x="1049" y="408"/>
                    <a:pt x="1049" y="408"/>
                    <a:pt x="1049" y="408"/>
                  </a:cubicBezTo>
                  <a:cubicBezTo>
                    <a:pt x="1008" y="406"/>
                    <a:pt x="1008" y="406"/>
                    <a:pt x="1008" y="406"/>
                  </a:cubicBezTo>
                  <a:cubicBezTo>
                    <a:pt x="987" y="365"/>
                    <a:pt x="987" y="365"/>
                    <a:pt x="987" y="365"/>
                  </a:cubicBezTo>
                  <a:cubicBezTo>
                    <a:pt x="1015" y="380"/>
                    <a:pt x="1015" y="380"/>
                    <a:pt x="1015" y="380"/>
                  </a:cubicBezTo>
                  <a:cubicBezTo>
                    <a:pt x="1053" y="374"/>
                    <a:pt x="1053" y="374"/>
                    <a:pt x="1053" y="374"/>
                  </a:cubicBezTo>
                  <a:cubicBezTo>
                    <a:pt x="1090" y="339"/>
                    <a:pt x="1090" y="339"/>
                    <a:pt x="1090" y="339"/>
                  </a:cubicBezTo>
                  <a:cubicBezTo>
                    <a:pt x="1090" y="339"/>
                    <a:pt x="1118" y="346"/>
                    <a:pt x="1133" y="374"/>
                  </a:cubicBezTo>
                  <a:cubicBezTo>
                    <a:pt x="1148" y="402"/>
                    <a:pt x="1172" y="352"/>
                    <a:pt x="1150" y="331"/>
                  </a:cubicBezTo>
                  <a:cubicBezTo>
                    <a:pt x="1129" y="309"/>
                    <a:pt x="1105" y="288"/>
                    <a:pt x="1079" y="292"/>
                  </a:cubicBezTo>
                  <a:cubicBezTo>
                    <a:pt x="1086" y="270"/>
                    <a:pt x="1086" y="270"/>
                    <a:pt x="1086" y="270"/>
                  </a:cubicBezTo>
                  <a:cubicBezTo>
                    <a:pt x="1059" y="255"/>
                    <a:pt x="1059" y="255"/>
                    <a:pt x="1059" y="255"/>
                  </a:cubicBezTo>
                  <a:cubicBezTo>
                    <a:pt x="1115" y="227"/>
                    <a:pt x="1171" y="195"/>
                    <a:pt x="1221" y="157"/>
                  </a:cubicBezTo>
                  <a:cubicBezTo>
                    <a:pt x="1221" y="157"/>
                    <a:pt x="1096" y="196"/>
                    <a:pt x="1031" y="200"/>
                  </a:cubicBezTo>
                  <a:cubicBezTo>
                    <a:pt x="888" y="0"/>
                    <a:pt x="888" y="0"/>
                    <a:pt x="888" y="0"/>
                  </a:cubicBezTo>
                  <a:cubicBezTo>
                    <a:pt x="800" y="70"/>
                    <a:pt x="800" y="70"/>
                    <a:pt x="800" y="70"/>
                  </a:cubicBezTo>
                  <a:cubicBezTo>
                    <a:pt x="860" y="62"/>
                    <a:pt x="860" y="62"/>
                    <a:pt x="860" y="62"/>
                  </a:cubicBezTo>
                  <a:cubicBezTo>
                    <a:pt x="904" y="252"/>
                    <a:pt x="904" y="252"/>
                    <a:pt x="904" y="252"/>
                  </a:cubicBezTo>
                  <a:cubicBezTo>
                    <a:pt x="814" y="327"/>
                    <a:pt x="814" y="327"/>
                    <a:pt x="814" y="327"/>
                  </a:cubicBezTo>
                  <a:cubicBezTo>
                    <a:pt x="763" y="290"/>
                    <a:pt x="679" y="243"/>
                    <a:pt x="584" y="247"/>
                  </a:cubicBezTo>
                  <a:cubicBezTo>
                    <a:pt x="584" y="247"/>
                    <a:pt x="618" y="298"/>
                    <a:pt x="493" y="296"/>
                  </a:cubicBezTo>
                  <a:cubicBezTo>
                    <a:pt x="368" y="294"/>
                    <a:pt x="299" y="268"/>
                    <a:pt x="211" y="303"/>
                  </a:cubicBezTo>
                  <a:cubicBezTo>
                    <a:pt x="211" y="303"/>
                    <a:pt x="267" y="303"/>
                    <a:pt x="256" y="357"/>
                  </a:cubicBezTo>
                  <a:cubicBezTo>
                    <a:pt x="256" y="357"/>
                    <a:pt x="353" y="387"/>
                    <a:pt x="308" y="426"/>
                  </a:cubicBezTo>
                  <a:cubicBezTo>
                    <a:pt x="262" y="464"/>
                    <a:pt x="206" y="467"/>
                    <a:pt x="206" y="467"/>
                  </a:cubicBezTo>
                  <a:cubicBezTo>
                    <a:pt x="206" y="467"/>
                    <a:pt x="245" y="482"/>
                    <a:pt x="247" y="507"/>
                  </a:cubicBezTo>
                  <a:cubicBezTo>
                    <a:pt x="247" y="507"/>
                    <a:pt x="219" y="525"/>
                    <a:pt x="187" y="507"/>
                  </a:cubicBezTo>
                  <a:cubicBezTo>
                    <a:pt x="187" y="507"/>
                    <a:pt x="239" y="572"/>
                    <a:pt x="383" y="568"/>
                  </a:cubicBezTo>
                  <a:cubicBezTo>
                    <a:pt x="528" y="563"/>
                    <a:pt x="767" y="385"/>
                    <a:pt x="842" y="407"/>
                  </a:cubicBezTo>
                  <a:cubicBezTo>
                    <a:pt x="650" y="538"/>
                    <a:pt x="650" y="538"/>
                    <a:pt x="650" y="538"/>
                  </a:cubicBezTo>
                  <a:cubicBezTo>
                    <a:pt x="640" y="643"/>
                    <a:pt x="640" y="643"/>
                    <a:pt x="640" y="643"/>
                  </a:cubicBezTo>
                  <a:cubicBezTo>
                    <a:pt x="640" y="643"/>
                    <a:pt x="467" y="596"/>
                    <a:pt x="353" y="596"/>
                  </a:cubicBezTo>
                  <a:cubicBezTo>
                    <a:pt x="353" y="596"/>
                    <a:pt x="439" y="611"/>
                    <a:pt x="478" y="643"/>
                  </a:cubicBezTo>
                  <a:cubicBezTo>
                    <a:pt x="478" y="643"/>
                    <a:pt x="496" y="668"/>
                    <a:pt x="480" y="683"/>
                  </a:cubicBezTo>
                  <a:cubicBezTo>
                    <a:pt x="434" y="656"/>
                    <a:pt x="346" y="626"/>
                    <a:pt x="230" y="691"/>
                  </a:cubicBezTo>
                  <a:cubicBezTo>
                    <a:pt x="56" y="788"/>
                    <a:pt x="69" y="803"/>
                    <a:pt x="0" y="809"/>
                  </a:cubicBezTo>
                  <a:cubicBezTo>
                    <a:pt x="0" y="809"/>
                    <a:pt x="234" y="930"/>
                    <a:pt x="379" y="861"/>
                  </a:cubicBezTo>
                  <a:cubicBezTo>
                    <a:pt x="523" y="792"/>
                    <a:pt x="532" y="757"/>
                    <a:pt x="532" y="757"/>
                  </a:cubicBezTo>
                  <a:cubicBezTo>
                    <a:pt x="562" y="760"/>
                    <a:pt x="562" y="760"/>
                    <a:pt x="562" y="760"/>
                  </a:cubicBezTo>
                  <a:cubicBezTo>
                    <a:pt x="519" y="801"/>
                    <a:pt x="519" y="801"/>
                    <a:pt x="519" y="801"/>
                  </a:cubicBezTo>
                  <a:cubicBezTo>
                    <a:pt x="532" y="809"/>
                    <a:pt x="532" y="809"/>
                    <a:pt x="532" y="809"/>
                  </a:cubicBezTo>
                  <a:cubicBezTo>
                    <a:pt x="506" y="841"/>
                    <a:pt x="506" y="841"/>
                    <a:pt x="506" y="841"/>
                  </a:cubicBezTo>
                  <a:cubicBezTo>
                    <a:pt x="542" y="841"/>
                    <a:pt x="542" y="841"/>
                    <a:pt x="542" y="841"/>
                  </a:cubicBezTo>
                  <a:cubicBezTo>
                    <a:pt x="542" y="841"/>
                    <a:pt x="500" y="900"/>
                    <a:pt x="415" y="904"/>
                  </a:cubicBezTo>
                  <a:cubicBezTo>
                    <a:pt x="415" y="904"/>
                    <a:pt x="482" y="911"/>
                    <a:pt x="545" y="887"/>
                  </a:cubicBezTo>
                  <a:cubicBezTo>
                    <a:pt x="607" y="863"/>
                    <a:pt x="713" y="891"/>
                    <a:pt x="713" y="891"/>
                  </a:cubicBezTo>
                  <a:cubicBezTo>
                    <a:pt x="715" y="934"/>
                    <a:pt x="715" y="934"/>
                    <a:pt x="715" y="934"/>
                  </a:cubicBezTo>
                  <a:cubicBezTo>
                    <a:pt x="759" y="977"/>
                    <a:pt x="759" y="977"/>
                    <a:pt x="759" y="977"/>
                  </a:cubicBezTo>
                  <a:cubicBezTo>
                    <a:pt x="802" y="945"/>
                    <a:pt x="802" y="945"/>
                    <a:pt x="802" y="945"/>
                  </a:cubicBezTo>
                  <a:cubicBezTo>
                    <a:pt x="803" y="928"/>
                    <a:pt x="803" y="928"/>
                    <a:pt x="803" y="928"/>
                  </a:cubicBezTo>
                  <a:cubicBezTo>
                    <a:pt x="803" y="928"/>
                    <a:pt x="963" y="884"/>
                    <a:pt x="924" y="783"/>
                  </a:cubicBezTo>
                  <a:cubicBezTo>
                    <a:pt x="976" y="723"/>
                    <a:pt x="976" y="723"/>
                    <a:pt x="976" y="723"/>
                  </a:cubicBezTo>
                  <a:cubicBezTo>
                    <a:pt x="1262" y="654"/>
                    <a:pt x="1262" y="654"/>
                    <a:pt x="1262" y="654"/>
                  </a:cubicBezTo>
                  <a:cubicBezTo>
                    <a:pt x="1329" y="583"/>
                    <a:pt x="1329" y="583"/>
                    <a:pt x="1329" y="583"/>
                  </a:cubicBezTo>
                  <a:cubicBezTo>
                    <a:pt x="1495" y="527"/>
                    <a:pt x="1495" y="527"/>
                    <a:pt x="1495" y="527"/>
                  </a:cubicBezTo>
                  <a:cubicBezTo>
                    <a:pt x="1499" y="451"/>
                    <a:pt x="1499" y="451"/>
                    <a:pt x="1499" y="451"/>
                  </a:cubicBezTo>
                  <a:lnTo>
                    <a:pt x="1308" y="566"/>
                  </a:lnTo>
                  <a:close/>
                  <a:moveTo>
                    <a:pt x="454" y="694"/>
                  </a:moveTo>
                  <a:cubicBezTo>
                    <a:pt x="452" y="694"/>
                    <a:pt x="450" y="695"/>
                    <a:pt x="448" y="695"/>
                  </a:cubicBezTo>
                  <a:cubicBezTo>
                    <a:pt x="448" y="695"/>
                    <a:pt x="450" y="695"/>
                    <a:pt x="454" y="694"/>
                  </a:cubicBezTo>
                  <a:close/>
                  <a:moveTo>
                    <a:pt x="496" y="694"/>
                  </a:moveTo>
                  <a:cubicBezTo>
                    <a:pt x="507" y="697"/>
                    <a:pt x="515" y="701"/>
                    <a:pt x="515" y="710"/>
                  </a:cubicBezTo>
                  <a:cubicBezTo>
                    <a:pt x="515" y="710"/>
                    <a:pt x="508" y="703"/>
                    <a:pt x="496" y="694"/>
                  </a:cubicBezTo>
                  <a:close/>
                  <a:moveTo>
                    <a:pt x="839" y="347"/>
                  </a:moveTo>
                  <a:cubicBezTo>
                    <a:pt x="855" y="341"/>
                    <a:pt x="874" y="335"/>
                    <a:pt x="893" y="327"/>
                  </a:cubicBezTo>
                  <a:cubicBezTo>
                    <a:pt x="866" y="371"/>
                    <a:pt x="866" y="371"/>
                    <a:pt x="866" y="371"/>
                  </a:cubicBezTo>
                  <a:cubicBezTo>
                    <a:pt x="866" y="371"/>
                    <a:pt x="856" y="361"/>
                    <a:pt x="839" y="347"/>
                  </a:cubicBezTo>
                  <a:close/>
                  <a:moveTo>
                    <a:pt x="879" y="846"/>
                  </a:moveTo>
                  <a:cubicBezTo>
                    <a:pt x="827" y="874"/>
                    <a:pt x="790" y="887"/>
                    <a:pt x="773" y="852"/>
                  </a:cubicBezTo>
                  <a:cubicBezTo>
                    <a:pt x="881" y="833"/>
                    <a:pt x="881" y="833"/>
                    <a:pt x="881" y="833"/>
                  </a:cubicBezTo>
                  <a:cubicBezTo>
                    <a:pt x="922" y="786"/>
                    <a:pt x="922" y="786"/>
                    <a:pt x="922" y="786"/>
                  </a:cubicBezTo>
                  <a:cubicBezTo>
                    <a:pt x="921" y="799"/>
                    <a:pt x="916" y="826"/>
                    <a:pt x="879" y="846"/>
                  </a:cubicBezTo>
                  <a:close/>
                  <a:moveTo>
                    <a:pt x="980" y="570"/>
                  </a:moveTo>
                  <a:cubicBezTo>
                    <a:pt x="1045" y="639"/>
                    <a:pt x="1045" y="639"/>
                    <a:pt x="1045" y="639"/>
                  </a:cubicBezTo>
                  <a:cubicBezTo>
                    <a:pt x="1169" y="644"/>
                    <a:pt x="1169" y="644"/>
                    <a:pt x="1169" y="644"/>
                  </a:cubicBezTo>
                  <a:cubicBezTo>
                    <a:pt x="997" y="695"/>
                    <a:pt x="997" y="695"/>
                    <a:pt x="997" y="695"/>
                  </a:cubicBezTo>
                  <a:cubicBezTo>
                    <a:pt x="997" y="695"/>
                    <a:pt x="1019" y="622"/>
                    <a:pt x="980" y="570"/>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pic>
          <p:nvPicPr>
            <p:cNvPr id="36" name="图片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7750" y="5292976"/>
              <a:ext cx="1689948" cy="825884"/>
            </a:xfrm>
            <a:prstGeom prst="rect">
              <a:avLst/>
            </a:prstGeom>
          </p:spPr>
        </p:pic>
      </p:grpSp>
      <p:grpSp>
        <p:nvGrpSpPr>
          <p:cNvPr id="23" name="组合 22"/>
          <p:cNvGrpSpPr/>
          <p:nvPr/>
        </p:nvGrpSpPr>
        <p:grpSpPr>
          <a:xfrm>
            <a:off x="159658" y="-276225"/>
            <a:ext cx="2893857" cy="1321254"/>
            <a:chOff x="203201" y="-276225"/>
            <a:chExt cx="2893857" cy="1321254"/>
          </a:xfrm>
        </p:grpSpPr>
        <p:pic>
          <p:nvPicPr>
            <p:cNvPr id="37" name="Picture 2" descr="U:\我图\PPT制作\爱爱\PM下载\万圣节\cat_popping_out_of_pumpkin_500_clr_286.gif"/>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3201" y="-276225"/>
              <a:ext cx="681767" cy="1321254"/>
            </a:xfrm>
            <a:prstGeom prst="rect">
              <a:avLst/>
            </a:prstGeom>
            <a:noFill/>
            <a:extLst>
              <a:ext uri="{909E8E84-426E-40DD-AFC4-6F175D3DCCD1}">
                <a14:hiddenFill xmlns:a14="http://schemas.microsoft.com/office/drawing/2010/main">
                  <a:solidFill>
                    <a:srgbClr val="FFFFFF"/>
                  </a:solidFill>
                </a14:hiddenFill>
              </a:ext>
            </a:extLst>
          </p:spPr>
        </p:pic>
        <p:sp>
          <p:nvSpPr>
            <p:cNvPr id="38" name="文本框 37"/>
            <p:cNvSpPr txBox="1"/>
            <p:nvPr/>
          </p:nvSpPr>
          <p:spPr>
            <a:xfrm>
              <a:off x="1065733" y="312458"/>
              <a:ext cx="2031325" cy="461665"/>
            </a:xfrm>
            <a:prstGeom prst="rect">
              <a:avLst/>
            </a:prstGeom>
            <a:noFill/>
          </p:spPr>
          <p:txBody>
            <a:bodyPr wrap="none" rtlCol="0">
              <a:spAutoFit/>
            </a:bodyPr>
            <a:lstStyle/>
            <a:p>
              <a:r>
                <a:rPr lang="zh-CN" altLang="en-US" sz="2400">
                  <a:solidFill>
                    <a:schemeClr val="bg1"/>
                  </a:solidFill>
                  <a:latin typeface="微软雅黑" panose="020B0503020204020204" pitchFamily="34" charset="-122"/>
                  <a:ea typeface="微软雅黑" panose="020B0503020204020204" pitchFamily="34" charset="-122"/>
                </a:rPr>
                <a:t>活动经费预算</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1000"/>
                                        <p:tgtEl>
                                          <p:spTgt spid="30"/>
                                        </p:tgtEl>
                                      </p:cBhvr>
                                    </p:animEffect>
                                    <p:anim calcmode="lin" valueType="num">
                                      <p:cBhvr>
                                        <p:cTn id="22" dur="1000" fill="hold"/>
                                        <p:tgtEl>
                                          <p:spTgt spid="30"/>
                                        </p:tgtEl>
                                        <p:attrNameLst>
                                          <p:attrName>ppt_x</p:attrName>
                                        </p:attrNameLst>
                                      </p:cBhvr>
                                      <p:tavLst>
                                        <p:tav tm="0">
                                          <p:val>
                                            <p:strVal val="#ppt_x"/>
                                          </p:val>
                                        </p:tav>
                                        <p:tav tm="100000">
                                          <p:val>
                                            <p:strVal val="#ppt_x"/>
                                          </p:val>
                                        </p:tav>
                                      </p:tavLst>
                                    </p:anim>
                                    <p:anim calcmode="lin" valueType="num">
                                      <p:cBhvr>
                                        <p:cTn id="23"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0" y="1478709"/>
            <a:ext cx="13034498" cy="6108875"/>
            <a:chOff x="0" y="1478709"/>
            <a:chExt cx="13034498" cy="6108875"/>
          </a:xfrm>
        </p:grpSpPr>
        <p:pic>
          <p:nvPicPr>
            <p:cNvPr id="5" name="Picture 4" descr="U:\我图\PPT制作\爱爱\PM下载\万圣节\黑叔2.png"/>
            <p:cNvPicPr>
              <a:picLocks noChangeAspect="1" noChangeArrowheads="1"/>
            </p:cNvPicPr>
            <p:nvPr/>
          </p:nvPicPr>
          <p:blipFill rotWithShape="1">
            <a:blip r:embed="rId3">
              <a:extLst>
                <a:ext uri="{28A0092B-C50C-407E-A947-70E740481C1C}">
                  <a14:useLocalDpi xmlns:a14="http://schemas.microsoft.com/office/drawing/2010/main" val="0"/>
                </a:ext>
              </a:extLst>
            </a:blip>
            <a:srcRect t="45527" b="6576"/>
            <a:stretch>
              <a:fillRect/>
            </a:stretch>
          </p:blipFill>
          <p:spPr bwMode="auto">
            <a:xfrm>
              <a:off x="0" y="3638938"/>
              <a:ext cx="12192000" cy="321906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U:\我图\PPT制作\爱爱\PM下载\万圣节\pumpkin_witches_hat_500_clr_160.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9765735" y="4051139"/>
              <a:ext cx="3268763" cy="32687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U:\我图\PPT制作\爱爱\PM下载\万圣节\pumpkin_jumping_500_clr_154.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flipH="1">
              <a:off x="725604" y="1478709"/>
              <a:ext cx="3335446" cy="610887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组合 10"/>
          <p:cNvGrpSpPr/>
          <p:nvPr/>
        </p:nvGrpSpPr>
        <p:grpSpPr>
          <a:xfrm>
            <a:off x="1136076" y="1885853"/>
            <a:ext cx="7607874" cy="1362368"/>
            <a:chOff x="1478171" y="2225265"/>
            <a:chExt cx="7607874" cy="1362368"/>
          </a:xfrm>
        </p:grpSpPr>
        <p:sp>
          <p:nvSpPr>
            <p:cNvPr id="12" name="TextBox 21"/>
            <p:cNvSpPr>
              <a:spLocks noChangeArrowheads="1"/>
            </p:cNvSpPr>
            <p:nvPr/>
          </p:nvSpPr>
          <p:spPr bwMode="auto">
            <a:xfrm>
              <a:off x="1478171" y="2664303"/>
              <a:ext cx="7607874" cy="923330"/>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简单这里输入简单的文字概述这里输入简单文字概述简单的文字概述这里输入简单的文字概述这里输入简单这里输入简单的文字概述这里输入简单文字概述简单的文字概述这里输入简单的文字概述这里输入简单这里输入简单的文字概述这里输入简单文字概述简单的文字概述这里输入简单的文字概述这里输入简单</a:t>
              </a:r>
            </a:p>
            <a:p>
              <a:pPr>
                <a:lnSpc>
                  <a:spcPct val="150000"/>
                </a:lnSpc>
              </a:pPr>
              <a:endPar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3" name="文本框 12"/>
            <p:cNvSpPr txBox="1"/>
            <p:nvPr/>
          </p:nvSpPr>
          <p:spPr>
            <a:xfrm>
              <a:off x="1516699"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14" name="组合 13"/>
          <p:cNvGrpSpPr/>
          <p:nvPr/>
        </p:nvGrpSpPr>
        <p:grpSpPr>
          <a:xfrm>
            <a:off x="3707826" y="3581303"/>
            <a:ext cx="7607874" cy="1362368"/>
            <a:chOff x="1478171" y="2225265"/>
            <a:chExt cx="7607874" cy="1362368"/>
          </a:xfrm>
        </p:grpSpPr>
        <p:sp>
          <p:nvSpPr>
            <p:cNvPr id="15" name="TextBox 21"/>
            <p:cNvSpPr>
              <a:spLocks noChangeArrowheads="1"/>
            </p:cNvSpPr>
            <p:nvPr/>
          </p:nvSpPr>
          <p:spPr bwMode="auto">
            <a:xfrm>
              <a:off x="1478171" y="2664303"/>
              <a:ext cx="7607874" cy="923330"/>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简单这里输入简单的文字概述这里输入简单文字概述简单的文字概述这里输入简单的文字概述这里输入简单这里输入简单的文字概述这里输入简单文字概述简单的文字概述这里输入简单的文字概述这里输入简单这里输入简单的文字概述这里输入简单文字概述简单的文字概述这里输入简单的文字概述这里输入简单</a:t>
              </a:r>
            </a:p>
            <a:p>
              <a:pPr>
                <a:lnSpc>
                  <a:spcPct val="150000"/>
                </a:lnSpc>
              </a:pPr>
              <a:endPar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6" name="文本框 15"/>
            <p:cNvSpPr txBox="1"/>
            <p:nvPr/>
          </p:nvSpPr>
          <p:spPr>
            <a:xfrm>
              <a:off x="1516699"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17" name="组合 16"/>
          <p:cNvGrpSpPr/>
          <p:nvPr/>
        </p:nvGrpSpPr>
        <p:grpSpPr>
          <a:xfrm>
            <a:off x="159658" y="-276225"/>
            <a:ext cx="2893857" cy="1321254"/>
            <a:chOff x="203201" y="-276225"/>
            <a:chExt cx="2893857" cy="1321254"/>
          </a:xfrm>
        </p:grpSpPr>
        <p:pic>
          <p:nvPicPr>
            <p:cNvPr id="18" name="Picture 2" descr="U:\我图\PPT制作\爱爱\PM下载\万圣节\cat_popping_out_of_pumpkin_500_clr_286.gi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3201" y="-276225"/>
              <a:ext cx="681767" cy="1321254"/>
            </a:xfrm>
            <a:prstGeom prst="rect">
              <a:avLst/>
            </a:prstGeom>
            <a:noFill/>
            <a:extLst>
              <a:ext uri="{909E8E84-426E-40DD-AFC4-6F175D3DCCD1}">
                <a14:hiddenFill xmlns:a14="http://schemas.microsoft.com/office/drawing/2010/main">
                  <a:solidFill>
                    <a:srgbClr val="FFFFFF"/>
                  </a:solidFill>
                </a14:hiddenFill>
              </a:ext>
            </a:extLst>
          </p:spPr>
        </p:pic>
        <p:sp>
          <p:nvSpPr>
            <p:cNvPr id="19" name="文本框 18"/>
            <p:cNvSpPr txBox="1"/>
            <p:nvPr/>
          </p:nvSpPr>
          <p:spPr>
            <a:xfrm>
              <a:off x="1065733" y="312458"/>
              <a:ext cx="2031325" cy="461665"/>
            </a:xfrm>
            <a:prstGeom prst="rect">
              <a:avLst/>
            </a:prstGeom>
            <a:noFill/>
          </p:spPr>
          <p:txBody>
            <a:bodyPr wrap="none" rtlCol="0">
              <a:spAutoFit/>
            </a:bodyPr>
            <a:lstStyle/>
            <a:p>
              <a:r>
                <a:rPr lang="zh-CN" altLang="en-US" sz="2400">
                  <a:solidFill>
                    <a:schemeClr val="bg1"/>
                  </a:solidFill>
                  <a:latin typeface="微软雅黑" panose="020B0503020204020204" pitchFamily="34" charset="-122"/>
                  <a:ea typeface="微软雅黑" panose="020B0503020204020204" pitchFamily="34" charset="-122"/>
                </a:rPr>
                <a:t>活动经费预算</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036763" y="1760538"/>
            <a:ext cx="8378825" cy="2909887"/>
            <a:chOff x="1979613" y="1227138"/>
            <a:chExt cx="8378825" cy="2909887"/>
          </a:xfrm>
        </p:grpSpPr>
        <p:sp>
          <p:nvSpPr>
            <p:cNvPr id="7" name="Freeform 109"/>
            <p:cNvSpPr>
              <a:spLocks noEditPoints="1"/>
            </p:cNvSpPr>
            <p:nvPr/>
          </p:nvSpPr>
          <p:spPr bwMode="auto">
            <a:xfrm>
              <a:off x="3152775" y="1227138"/>
              <a:ext cx="5886450" cy="2909887"/>
            </a:xfrm>
            <a:custGeom>
              <a:avLst/>
              <a:gdLst>
                <a:gd name="T0" fmla="*/ 2147483646 w 1530"/>
                <a:gd name="T1" fmla="*/ 2147483646 h 755"/>
                <a:gd name="T2" fmla="*/ 2147483646 w 1530"/>
                <a:gd name="T3" fmla="*/ 2147483646 h 755"/>
                <a:gd name="T4" fmla="*/ 2147483646 w 1530"/>
                <a:gd name="T5" fmla="*/ 2147483646 h 755"/>
                <a:gd name="T6" fmla="*/ 2147483646 w 1530"/>
                <a:gd name="T7" fmla="*/ 2147483646 h 755"/>
                <a:gd name="T8" fmla="*/ 2147483646 w 1530"/>
                <a:gd name="T9" fmla="*/ 2147483646 h 755"/>
                <a:gd name="T10" fmla="*/ 2147483646 w 1530"/>
                <a:gd name="T11" fmla="*/ 2147483646 h 755"/>
                <a:gd name="T12" fmla="*/ 2147483646 w 1530"/>
                <a:gd name="T13" fmla="*/ 2147483646 h 755"/>
                <a:gd name="T14" fmla="*/ 2147483646 w 1530"/>
                <a:gd name="T15" fmla="*/ 2147483646 h 755"/>
                <a:gd name="T16" fmla="*/ 2147483646 w 1530"/>
                <a:gd name="T17" fmla="*/ 2147483646 h 755"/>
                <a:gd name="T18" fmla="*/ 2147483646 w 1530"/>
                <a:gd name="T19" fmla="*/ 2147483646 h 755"/>
                <a:gd name="T20" fmla="*/ 2147483646 w 1530"/>
                <a:gd name="T21" fmla="*/ 2147483646 h 755"/>
                <a:gd name="T22" fmla="*/ 2147483646 w 1530"/>
                <a:gd name="T23" fmla="*/ 2147483646 h 755"/>
                <a:gd name="T24" fmla="*/ 2147483646 w 1530"/>
                <a:gd name="T25" fmla="*/ 2147483646 h 755"/>
                <a:gd name="T26" fmla="*/ 2147483646 w 1530"/>
                <a:gd name="T27" fmla="*/ 2147483646 h 755"/>
                <a:gd name="T28" fmla="*/ 2147483646 w 1530"/>
                <a:gd name="T29" fmla="*/ 2147483646 h 755"/>
                <a:gd name="T30" fmla="*/ 2147483646 w 1530"/>
                <a:gd name="T31" fmla="*/ 2147483646 h 755"/>
                <a:gd name="T32" fmla="*/ 2147483646 w 1530"/>
                <a:gd name="T33" fmla="*/ 2147483646 h 755"/>
                <a:gd name="T34" fmla="*/ 2147483646 w 1530"/>
                <a:gd name="T35" fmla="*/ 2147483646 h 755"/>
                <a:gd name="T36" fmla="*/ 2147483646 w 1530"/>
                <a:gd name="T37" fmla="*/ 2147483646 h 755"/>
                <a:gd name="T38" fmla="*/ 2147483646 w 1530"/>
                <a:gd name="T39" fmla="*/ 2147483646 h 755"/>
                <a:gd name="T40" fmla="*/ 2147483646 w 1530"/>
                <a:gd name="T41" fmla="*/ 2147483646 h 755"/>
                <a:gd name="T42" fmla="*/ 2147483646 w 1530"/>
                <a:gd name="T43" fmla="*/ 2147483646 h 755"/>
                <a:gd name="T44" fmla="*/ 2147483646 w 1530"/>
                <a:gd name="T45" fmla="*/ 2147483646 h 755"/>
                <a:gd name="T46" fmla="*/ 2147483646 w 1530"/>
                <a:gd name="T47" fmla="*/ 2147483646 h 755"/>
                <a:gd name="T48" fmla="*/ 2147483646 w 1530"/>
                <a:gd name="T49" fmla="*/ 2147483646 h 755"/>
                <a:gd name="T50" fmla="*/ 2147483646 w 1530"/>
                <a:gd name="T51" fmla="*/ 2147483646 h 755"/>
                <a:gd name="T52" fmla="*/ 2147483646 w 1530"/>
                <a:gd name="T53" fmla="*/ 2147483646 h 755"/>
                <a:gd name="T54" fmla="*/ 2147483646 w 1530"/>
                <a:gd name="T55" fmla="*/ 2147483646 h 755"/>
                <a:gd name="T56" fmla="*/ 2147483646 w 1530"/>
                <a:gd name="T57" fmla="*/ 2147483646 h 755"/>
                <a:gd name="T58" fmla="*/ 2147483646 w 1530"/>
                <a:gd name="T59" fmla="*/ 2147483646 h 755"/>
                <a:gd name="T60" fmla="*/ 2147483646 w 1530"/>
                <a:gd name="T61" fmla="*/ 2147483646 h 755"/>
                <a:gd name="T62" fmla="*/ 2147483646 w 1530"/>
                <a:gd name="T63" fmla="*/ 2147483646 h 755"/>
                <a:gd name="T64" fmla="*/ 2147483646 w 1530"/>
                <a:gd name="T65" fmla="*/ 2147483646 h 755"/>
                <a:gd name="T66" fmla="*/ 2147483646 w 1530"/>
                <a:gd name="T67" fmla="*/ 2147483646 h 755"/>
                <a:gd name="T68" fmla="*/ 2147483646 w 1530"/>
                <a:gd name="T69" fmla="*/ 2147483646 h 755"/>
                <a:gd name="T70" fmla="*/ 2147483646 w 1530"/>
                <a:gd name="T71" fmla="*/ 2147483646 h 755"/>
                <a:gd name="T72" fmla="*/ 2147483646 w 1530"/>
                <a:gd name="T73" fmla="*/ 2147483646 h 755"/>
                <a:gd name="T74" fmla="*/ 2147483646 w 1530"/>
                <a:gd name="T75" fmla="*/ 2147483646 h 755"/>
                <a:gd name="T76" fmla="*/ 2147483646 w 1530"/>
                <a:gd name="T77" fmla="*/ 2147483646 h 755"/>
                <a:gd name="T78" fmla="*/ 2147483646 w 1530"/>
                <a:gd name="T79" fmla="*/ 2147483646 h 755"/>
                <a:gd name="T80" fmla="*/ 2147483646 w 1530"/>
                <a:gd name="T81" fmla="*/ 2147483646 h 755"/>
                <a:gd name="T82" fmla="*/ 2147483646 w 1530"/>
                <a:gd name="T83" fmla="*/ 2147483646 h 755"/>
                <a:gd name="T84" fmla="*/ 2147483646 w 1530"/>
                <a:gd name="T85" fmla="*/ 2147483646 h 755"/>
                <a:gd name="T86" fmla="*/ 2147483646 w 1530"/>
                <a:gd name="T87" fmla="*/ 2147483646 h 755"/>
                <a:gd name="T88" fmla="*/ 2147483646 w 1530"/>
                <a:gd name="T89" fmla="*/ 2147483646 h 755"/>
                <a:gd name="T90" fmla="*/ 2147483646 w 1530"/>
                <a:gd name="T91" fmla="*/ 2147483646 h 755"/>
                <a:gd name="T92" fmla="*/ 2147483646 w 1530"/>
                <a:gd name="T93" fmla="*/ 2147483646 h 755"/>
                <a:gd name="T94" fmla="*/ 2147483646 w 1530"/>
                <a:gd name="T95" fmla="*/ 2147483646 h 755"/>
                <a:gd name="T96" fmla="*/ 2147483646 w 1530"/>
                <a:gd name="T97" fmla="*/ 2147483646 h 755"/>
                <a:gd name="T98" fmla="*/ 2147483646 w 1530"/>
                <a:gd name="T99" fmla="*/ 2147483646 h 755"/>
                <a:gd name="T100" fmla="*/ 2147483646 w 1530"/>
                <a:gd name="T101" fmla="*/ 2147483646 h 755"/>
                <a:gd name="T102" fmla="*/ 2147483646 w 1530"/>
                <a:gd name="T103" fmla="*/ 2147483646 h 755"/>
                <a:gd name="T104" fmla="*/ 2147483646 w 1530"/>
                <a:gd name="T105" fmla="*/ 2147483646 h 755"/>
                <a:gd name="T106" fmla="*/ 2147483646 w 1530"/>
                <a:gd name="T107" fmla="*/ 2147483646 h 755"/>
                <a:gd name="T108" fmla="*/ 2147483646 w 1530"/>
                <a:gd name="T109" fmla="*/ 2147483646 h 755"/>
                <a:gd name="T110" fmla="*/ 2147483646 w 1530"/>
                <a:gd name="T111" fmla="*/ 2147483646 h 755"/>
                <a:gd name="T112" fmla="*/ 2147483646 w 1530"/>
                <a:gd name="T113" fmla="*/ 2147483646 h 755"/>
                <a:gd name="T114" fmla="*/ 2147483646 w 1530"/>
                <a:gd name="T115" fmla="*/ 2147483646 h 755"/>
                <a:gd name="T116" fmla="*/ 2147483646 w 1530"/>
                <a:gd name="T117" fmla="*/ 2147483646 h 755"/>
                <a:gd name="T118" fmla="*/ 2147483646 w 1530"/>
                <a:gd name="T119" fmla="*/ 2147483646 h 755"/>
                <a:gd name="T120" fmla="*/ 2147483646 w 1530"/>
                <a:gd name="T121" fmla="*/ 2147483646 h 755"/>
                <a:gd name="T122" fmla="*/ 2147483646 w 1530"/>
                <a:gd name="T123" fmla="*/ 2147483646 h 755"/>
                <a:gd name="T124" fmla="*/ 2147483646 w 1530"/>
                <a:gd name="T125" fmla="*/ 2147483646 h 75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530" h="755">
                  <a:moveTo>
                    <a:pt x="3" y="235"/>
                  </a:moveTo>
                  <a:cubicBezTo>
                    <a:pt x="6" y="234"/>
                    <a:pt x="7" y="232"/>
                    <a:pt x="6" y="231"/>
                  </a:cubicBezTo>
                  <a:cubicBezTo>
                    <a:pt x="5" y="231"/>
                    <a:pt x="4" y="232"/>
                    <a:pt x="3" y="233"/>
                  </a:cubicBezTo>
                  <a:cubicBezTo>
                    <a:pt x="3" y="234"/>
                    <a:pt x="3" y="235"/>
                    <a:pt x="3" y="235"/>
                  </a:cubicBezTo>
                  <a:moveTo>
                    <a:pt x="19" y="226"/>
                  </a:moveTo>
                  <a:cubicBezTo>
                    <a:pt x="17" y="225"/>
                    <a:pt x="12" y="229"/>
                    <a:pt x="14" y="229"/>
                  </a:cubicBezTo>
                  <a:cubicBezTo>
                    <a:pt x="15" y="229"/>
                    <a:pt x="16" y="228"/>
                    <a:pt x="17" y="228"/>
                  </a:cubicBezTo>
                  <a:cubicBezTo>
                    <a:pt x="19" y="228"/>
                    <a:pt x="21" y="227"/>
                    <a:pt x="19" y="226"/>
                  </a:cubicBezTo>
                  <a:moveTo>
                    <a:pt x="67" y="204"/>
                  </a:moveTo>
                  <a:cubicBezTo>
                    <a:pt x="67" y="203"/>
                    <a:pt x="66" y="203"/>
                    <a:pt x="64" y="205"/>
                  </a:cubicBezTo>
                  <a:cubicBezTo>
                    <a:pt x="62" y="207"/>
                    <a:pt x="60" y="208"/>
                    <a:pt x="60" y="210"/>
                  </a:cubicBezTo>
                  <a:cubicBezTo>
                    <a:pt x="60" y="210"/>
                    <a:pt x="59" y="210"/>
                    <a:pt x="59" y="210"/>
                  </a:cubicBezTo>
                  <a:cubicBezTo>
                    <a:pt x="58" y="210"/>
                    <a:pt x="57" y="210"/>
                    <a:pt x="57" y="211"/>
                  </a:cubicBezTo>
                  <a:cubicBezTo>
                    <a:pt x="56" y="212"/>
                    <a:pt x="57" y="215"/>
                    <a:pt x="59" y="214"/>
                  </a:cubicBezTo>
                  <a:cubicBezTo>
                    <a:pt x="60" y="213"/>
                    <a:pt x="60" y="214"/>
                    <a:pt x="61" y="214"/>
                  </a:cubicBezTo>
                  <a:cubicBezTo>
                    <a:pt x="62" y="214"/>
                    <a:pt x="66" y="211"/>
                    <a:pt x="67" y="210"/>
                  </a:cubicBezTo>
                  <a:cubicBezTo>
                    <a:pt x="67" y="209"/>
                    <a:pt x="65" y="208"/>
                    <a:pt x="65" y="207"/>
                  </a:cubicBezTo>
                  <a:cubicBezTo>
                    <a:pt x="65" y="207"/>
                    <a:pt x="67" y="207"/>
                    <a:pt x="68" y="206"/>
                  </a:cubicBezTo>
                  <a:cubicBezTo>
                    <a:pt x="69" y="205"/>
                    <a:pt x="67" y="205"/>
                    <a:pt x="67" y="204"/>
                  </a:cubicBezTo>
                  <a:moveTo>
                    <a:pt x="7" y="193"/>
                  </a:moveTo>
                  <a:cubicBezTo>
                    <a:pt x="7" y="191"/>
                    <a:pt x="3" y="193"/>
                    <a:pt x="3" y="194"/>
                  </a:cubicBezTo>
                  <a:cubicBezTo>
                    <a:pt x="4" y="196"/>
                    <a:pt x="8" y="197"/>
                    <a:pt x="9" y="196"/>
                  </a:cubicBezTo>
                  <a:cubicBezTo>
                    <a:pt x="11" y="195"/>
                    <a:pt x="11" y="194"/>
                    <a:pt x="10" y="193"/>
                  </a:cubicBezTo>
                  <a:cubicBezTo>
                    <a:pt x="10" y="193"/>
                    <a:pt x="9" y="193"/>
                    <a:pt x="8" y="193"/>
                  </a:cubicBezTo>
                  <a:cubicBezTo>
                    <a:pt x="8" y="193"/>
                    <a:pt x="7" y="194"/>
                    <a:pt x="7" y="193"/>
                  </a:cubicBezTo>
                  <a:moveTo>
                    <a:pt x="187" y="110"/>
                  </a:moveTo>
                  <a:cubicBezTo>
                    <a:pt x="190" y="110"/>
                    <a:pt x="191" y="116"/>
                    <a:pt x="193" y="116"/>
                  </a:cubicBezTo>
                  <a:cubicBezTo>
                    <a:pt x="194" y="116"/>
                    <a:pt x="193" y="114"/>
                    <a:pt x="196" y="114"/>
                  </a:cubicBezTo>
                  <a:cubicBezTo>
                    <a:pt x="198" y="114"/>
                    <a:pt x="198" y="113"/>
                    <a:pt x="200" y="113"/>
                  </a:cubicBezTo>
                  <a:cubicBezTo>
                    <a:pt x="202" y="113"/>
                    <a:pt x="204" y="113"/>
                    <a:pt x="204" y="110"/>
                  </a:cubicBezTo>
                  <a:cubicBezTo>
                    <a:pt x="204" y="107"/>
                    <a:pt x="206" y="107"/>
                    <a:pt x="208" y="106"/>
                  </a:cubicBezTo>
                  <a:cubicBezTo>
                    <a:pt x="210" y="105"/>
                    <a:pt x="208" y="103"/>
                    <a:pt x="211" y="102"/>
                  </a:cubicBezTo>
                  <a:cubicBezTo>
                    <a:pt x="215" y="101"/>
                    <a:pt x="223" y="97"/>
                    <a:pt x="225" y="96"/>
                  </a:cubicBezTo>
                  <a:cubicBezTo>
                    <a:pt x="226" y="95"/>
                    <a:pt x="223" y="94"/>
                    <a:pt x="220" y="91"/>
                  </a:cubicBezTo>
                  <a:cubicBezTo>
                    <a:pt x="216" y="89"/>
                    <a:pt x="214" y="89"/>
                    <a:pt x="211" y="90"/>
                  </a:cubicBezTo>
                  <a:cubicBezTo>
                    <a:pt x="210" y="91"/>
                    <a:pt x="209" y="91"/>
                    <a:pt x="209" y="90"/>
                  </a:cubicBezTo>
                  <a:cubicBezTo>
                    <a:pt x="209" y="90"/>
                    <a:pt x="209" y="89"/>
                    <a:pt x="208" y="90"/>
                  </a:cubicBezTo>
                  <a:cubicBezTo>
                    <a:pt x="206" y="90"/>
                    <a:pt x="201" y="88"/>
                    <a:pt x="200" y="87"/>
                  </a:cubicBezTo>
                  <a:cubicBezTo>
                    <a:pt x="199" y="86"/>
                    <a:pt x="189" y="89"/>
                    <a:pt x="186" y="89"/>
                  </a:cubicBezTo>
                  <a:cubicBezTo>
                    <a:pt x="184" y="89"/>
                    <a:pt x="187" y="92"/>
                    <a:pt x="188" y="93"/>
                  </a:cubicBezTo>
                  <a:cubicBezTo>
                    <a:pt x="190" y="94"/>
                    <a:pt x="184" y="99"/>
                    <a:pt x="185" y="100"/>
                  </a:cubicBezTo>
                  <a:cubicBezTo>
                    <a:pt x="186" y="100"/>
                    <a:pt x="184" y="103"/>
                    <a:pt x="182" y="106"/>
                  </a:cubicBezTo>
                  <a:cubicBezTo>
                    <a:pt x="179" y="109"/>
                    <a:pt x="183" y="109"/>
                    <a:pt x="187" y="110"/>
                  </a:cubicBezTo>
                  <a:moveTo>
                    <a:pt x="281" y="125"/>
                  </a:moveTo>
                  <a:cubicBezTo>
                    <a:pt x="281" y="124"/>
                    <a:pt x="283" y="125"/>
                    <a:pt x="284" y="125"/>
                  </a:cubicBezTo>
                  <a:cubicBezTo>
                    <a:pt x="285" y="126"/>
                    <a:pt x="287" y="126"/>
                    <a:pt x="287" y="125"/>
                  </a:cubicBezTo>
                  <a:cubicBezTo>
                    <a:pt x="287" y="122"/>
                    <a:pt x="282" y="121"/>
                    <a:pt x="279" y="119"/>
                  </a:cubicBezTo>
                  <a:cubicBezTo>
                    <a:pt x="277" y="118"/>
                    <a:pt x="276" y="118"/>
                    <a:pt x="273" y="116"/>
                  </a:cubicBezTo>
                  <a:cubicBezTo>
                    <a:pt x="269" y="113"/>
                    <a:pt x="274" y="112"/>
                    <a:pt x="271" y="110"/>
                  </a:cubicBezTo>
                  <a:cubicBezTo>
                    <a:pt x="268" y="108"/>
                    <a:pt x="267" y="102"/>
                    <a:pt x="269" y="100"/>
                  </a:cubicBezTo>
                  <a:cubicBezTo>
                    <a:pt x="271" y="98"/>
                    <a:pt x="273" y="95"/>
                    <a:pt x="270" y="94"/>
                  </a:cubicBezTo>
                  <a:cubicBezTo>
                    <a:pt x="266" y="93"/>
                    <a:pt x="261" y="95"/>
                    <a:pt x="262" y="96"/>
                  </a:cubicBezTo>
                  <a:cubicBezTo>
                    <a:pt x="262" y="97"/>
                    <a:pt x="267" y="99"/>
                    <a:pt x="267" y="100"/>
                  </a:cubicBezTo>
                  <a:cubicBezTo>
                    <a:pt x="267" y="101"/>
                    <a:pt x="266" y="100"/>
                    <a:pt x="264" y="99"/>
                  </a:cubicBezTo>
                  <a:cubicBezTo>
                    <a:pt x="263" y="99"/>
                    <a:pt x="262" y="98"/>
                    <a:pt x="261" y="98"/>
                  </a:cubicBezTo>
                  <a:cubicBezTo>
                    <a:pt x="260" y="99"/>
                    <a:pt x="260" y="98"/>
                    <a:pt x="259" y="98"/>
                  </a:cubicBezTo>
                  <a:cubicBezTo>
                    <a:pt x="258" y="98"/>
                    <a:pt x="257" y="97"/>
                    <a:pt x="256" y="98"/>
                  </a:cubicBezTo>
                  <a:cubicBezTo>
                    <a:pt x="255" y="100"/>
                    <a:pt x="258" y="107"/>
                    <a:pt x="259" y="109"/>
                  </a:cubicBezTo>
                  <a:cubicBezTo>
                    <a:pt x="260" y="110"/>
                    <a:pt x="258" y="110"/>
                    <a:pt x="257" y="111"/>
                  </a:cubicBezTo>
                  <a:cubicBezTo>
                    <a:pt x="255" y="111"/>
                    <a:pt x="255" y="106"/>
                    <a:pt x="253" y="103"/>
                  </a:cubicBezTo>
                  <a:cubicBezTo>
                    <a:pt x="252" y="101"/>
                    <a:pt x="246" y="99"/>
                    <a:pt x="246" y="100"/>
                  </a:cubicBezTo>
                  <a:cubicBezTo>
                    <a:pt x="245" y="102"/>
                    <a:pt x="249" y="102"/>
                    <a:pt x="249" y="104"/>
                  </a:cubicBezTo>
                  <a:cubicBezTo>
                    <a:pt x="248" y="105"/>
                    <a:pt x="248" y="105"/>
                    <a:pt x="247" y="104"/>
                  </a:cubicBezTo>
                  <a:cubicBezTo>
                    <a:pt x="246" y="104"/>
                    <a:pt x="245" y="104"/>
                    <a:pt x="244" y="104"/>
                  </a:cubicBezTo>
                  <a:cubicBezTo>
                    <a:pt x="242" y="106"/>
                    <a:pt x="242" y="105"/>
                    <a:pt x="243" y="103"/>
                  </a:cubicBezTo>
                  <a:cubicBezTo>
                    <a:pt x="243" y="102"/>
                    <a:pt x="240" y="100"/>
                    <a:pt x="236" y="100"/>
                  </a:cubicBezTo>
                  <a:cubicBezTo>
                    <a:pt x="232" y="100"/>
                    <a:pt x="234" y="103"/>
                    <a:pt x="233" y="104"/>
                  </a:cubicBezTo>
                  <a:cubicBezTo>
                    <a:pt x="232" y="105"/>
                    <a:pt x="226" y="103"/>
                    <a:pt x="230" y="103"/>
                  </a:cubicBezTo>
                  <a:cubicBezTo>
                    <a:pt x="233" y="102"/>
                    <a:pt x="232" y="100"/>
                    <a:pt x="231" y="98"/>
                  </a:cubicBezTo>
                  <a:cubicBezTo>
                    <a:pt x="229" y="96"/>
                    <a:pt x="226" y="98"/>
                    <a:pt x="220" y="100"/>
                  </a:cubicBezTo>
                  <a:cubicBezTo>
                    <a:pt x="214" y="102"/>
                    <a:pt x="211" y="105"/>
                    <a:pt x="212" y="105"/>
                  </a:cubicBezTo>
                  <a:cubicBezTo>
                    <a:pt x="213" y="105"/>
                    <a:pt x="213" y="106"/>
                    <a:pt x="211" y="108"/>
                  </a:cubicBezTo>
                  <a:cubicBezTo>
                    <a:pt x="208" y="110"/>
                    <a:pt x="211" y="111"/>
                    <a:pt x="213" y="111"/>
                  </a:cubicBezTo>
                  <a:cubicBezTo>
                    <a:pt x="215" y="111"/>
                    <a:pt x="213" y="113"/>
                    <a:pt x="215" y="113"/>
                  </a:cubicBezTo>
                  <a:cubicBezTo>
                    <a:pt x="215" y="114"/>
                    <a:pt x="217" y="113"/>
                    <a:pt x="219" y="113"/>
                  </a:cubicBezTo>
                  <a:cubicBezTo>
                    <a:pt x="221" y="112"/>
                    <a:pt x="223" y="111"/>
                    <a:pt x="224" y="112"/>
                  </a:cubicBezTo>
                  <a:cubicBezTo>
                    <a:pt x="226" y="113"/>
                    <a:pt x="213" y="114"/>
                    <a:pt x="213" y="116"/>
                  </a:cubicBezTo>
                  <a:cubicBezTo>
                    <a:pt x="213" y="119"/>
                    <a:pt x="221" y="120"/>
                    <a:pt x="226" y="119"/>
                  </a:cubicBezTo>
                  <a:cubicBezTo>
                    <a:pt x="231" y="118"/>
                    <a:pt x="240" y="120"/>
                    <a:pt x="240" y="121"/>
                  </a:cubicBezTo>
                  <a:cubicBezTo>
                    <a:pt x="240" y="123"/>
                    <a:pt x="234" y="122"/>
                    <a:pt x="229" y="122"/>
                  </a:cubicBezTo>
                  <a:cubicBezTo>
                    <a:pt x="225" y="122"/>
                    <a:pt x="217" y="123"/>
                    <a:pt x="217" y="125"/>
                  </a:cubicBezTo>
                  <a:cubicBezTo>
                    <a:pt x="217" y="126"/>
                    <a:pt x="218" y="126"/>
                    <a:pt x="223" y="129"/>
                  </a:cubicBezTo>
                  <a:cubicBezTo>
                    <a:pt x="225" y="130"/>
                    <a:pt x="227" y="130"/>
                    <a:pt x="229" y="129"/>
                  </a:cubicBezTo>
                  <a:cubicBezTo>
                    <a:pt x="231" y="129"/>
                    <a:pt x="233" y="129"/>
                    <a:pt x="233" y="131"/>
                  </a:cubicBezTo>
                  <a:cubicBezTo>
                    <a:pt x="232" y="134"/>
                    <a:pt x="235" y="135"/>
                    <a:pt x="242" y="135"/>
                  </a:cubicBezTo>
                  <a:cubicBezTo>
                    <a:pt x="245" y="135"/>
                    <a:pt x="248" y="134"/>
                    <a:pt x="249" y="134"/>
                  </a:cubicBezTo>
                  <a:cubicBezTo>
                    <a:pt x="251" y="133"/>
                    <a:pt x="253" y="132"/>
                    <a:pt x="255" y="132"/>
                  </a:cubicBezTo>
                  <a:cubicBezTo>
                    <a:pt x="258" y="132"/>
                    <a:pt x="259" y="132"/>
                    <a:pt x="261" y="129"/>
                  </a:cubicBezTo>
                  <a:cubicBezTo>
                    <a:pt x="262" y="127"/>
                    <a:pt x="264" y="129"/>
                    <a:pt x="264" y="130"/>
                  </a:cubicBezTo>
                  <a:cubicBezTo>
                    <a:pt x="264" y="131"/>
                    <a:pt x="269" y="131"/>
                    <a:pt x="269" y="132"/>
                  </a:cubicBezTo>
                  <a:cubicBezTo>
                    <a:pt x="272" y="134"/>
                    <a:pt x="280" y="133"/>
                    <a:pt x="283" y="132"/>
                  </a:cubicBezTo>
                  <a:cubicBezTo>
                    <a:pt x="286" y="130"/>
                    <a:pt x="282" y="126"/>
                    <a:pt x="280" y="128"/>
                  </a:cubicBezTo>
                  <a:cubicBezTo>
                    <a:pt x="279" y="130"/>
                    <a:pt x="277" y="129"/>
                    <a:pt x="277" y="128"/>
                  </a:cubicBezTo>
                  <a:cubicBezTo>
                    <a:pt x="276" y="127"/>
                    <a:pt x="280" y="126"/>
                    <a:pt x="281" y="125"/>
                  </a:cubicBezTo>
                  <a:moveTo>
                    <a:pt x="209" y="79"/>
                  </a:moveTo>
                  <a:cubicBezTo>
                    <a:pt x="213" y="79"/>
                    <a:pt x="216" y="76"/>
                    <a:pt x="216" y="74"/>
                  </a:cubicBezTo>
                  <a:cubicBezTo>
                    <a:pt x="216" y="73"/>
                    <a:pt x="208" y="78"/>
                    <a:pt x="209" y="79"/>
                  </a:cubicBezTo>
                  <a:moveTo>
                    <a:pt x="194" y="73"/>
                  </a:moveTo>
                  <a:cubicBezTo>
                    <a:pt x="195" y="74"/>
                    <a:pt x="194" y="77"/>
                    <a:pt x="195" y="76"/>
                  </a:cubicBezTo>
                  <a:cubicBezTo>
                    <a:pt x="197" y="75"/>
                    <a:pt x="197" y="75"/>
                    <a:pt x="198" y="75"/>
                  </a:cubicBezTo>
                  <a:cubicBezTo>
                    <a:pt x="200" y="76"/>
                    <a:pt x="201" y="74"/>
                    <a:pt x="202" y="73"/>
                  </a:cubicBezTo>
                  <a:cubicBezTo>
                    <a:pt x="203" y="72"/>
                    <a:pt x="202" y="77"/>
                    <a:pt x="205" y="77"/>
                  </a:cubicBezTo>
                  <a:cubicBezTo>
                    <a:pt x="207" y="77"/>
                    <a:pt x="206" y="72"/>
                    <a:pt x="208" y="73"/>
                  </a:cubicBezTo>
                  <a:cubicBezTo>
                    <a:pt x="210" y="75"/>
                    <a:pt x="211" y="73"/>
                    <a:pt x="211" y="71"/>
                  </a:cubicBezTo>
                  <a:cubicBezTo>
                    <a:pt x="211" y="70"/>
                    <a:pt x="211" y="68"/>
                    <a:pt x="214" y="68"/>
                  </a:cubicBezTo>
                  <a:cubicBezTo>
                    <a:pt x="216" y="67"/>
                    <a:pt x="214" y="70"/>
                    <a:pt x="215" y="71"/>
                  </a:cubicBezTo>
                  <a:cubicBezTo>
                    <a:pt x="216" y="74"/>
                    <a:pt x="219" y="71"/>
                    <a:pt x="219" y="70"/>
                  </a:cubicBezTo>
                  <a:cubicBezTo>
                    <a:pt x="219" y="69"/>
                    <a:pt x="222" y="70"/>
                    <a:pt x="222" y="69"/>
                  </a:cubicBezTo>
                  <a:cubicBezTo>
                    <a:pt x="222" y="67"/>
                    <a:pt x="223" y="67"/>
                    <a:pt x="222" y="65"/>
                  </a:cubicBezTo>
                  <a:cubicBezTo>
                    <a:pt x="221" y="64"/>
                    <a:pt x="224" y="64"/>
                    <a:pt x="225" y="63"/>
                  </a:cubicBezTo>
                  <a:cubicBezTo>
                    <a:pt x="226" y="62"/>
                    <a:pt x="223" y="63"/>
                    <a:pt x="221" y="61"/>
                  </a:cubicBezTo>
                  <a:cubicBezTo>
                    <a:pt x="220" y="60"/>
                    <a:pt x="219" y="62"/>
                    <a:pt x="219" y="63"/>
                  </a:cubicBezTo>
                  <a:cubicBezTo>
                    <a:pt x="219" y="64"/>
                    <a:pt x="215" y="63"/>
                    <a:pt x="213" y="62"/>
                  </a:cubicBezTo>
                  <a:cubicBezTo>
                    <a:pt x="211" y="62"/>
                    <a:pt x="208" y="65"/>
                    <a:pt x="205" y="66"/>
                  </a:cubicBezTo>
                  <a:cubicBezTo>
                    <a:pt x="202" y="68"/>
                    <a:pt x="202" y="71"/>
                    <a:pt x="199" y="70"/>
                  </a:cubicBezTo>
                  <a:cubicBezTo>
                    <a:pt x="197" y="70"/>
                    <a:pt x="192" y="73"/>
                    <a:pt x="194" y="73"/>
                  </a:cubicBezTo>
                  <a:moveTo>
                    <a:pt x="223" y="72"/>
                  </a:moveTo>
                  <a:cubicBezTo>
                    <a:pt x="221" y="73"/>
                    <a:pt x="221" y="75"/>
                    <a:pt x="224" y="75"/>
                  </a:cubicBezTo>
                  <a:cubicBezTo>
                    <a:pt x="227" y="75"/>
                    <a:pt x="228" y="76"/>
                    <a:pt x="223" y="76"/>
                  </a:cubicBezTo>
                  <a:cubicBezTo>
                    <a:pt x="221" y="76"/>
                    <a:pt x="220" y="77"/>
                    <a:pt x="219" y="77"/>
                  </a:cubicBezTo>
                  <a:cubicBezTo>
                    <a:pt x="218" y="78"/>
                    <a:pt x="219" y="79"/>
                    <a:pt x="220" y="79"/>
                  </a:cubicBezTo>
                  <a:cubicBezTo>
                    <a:pt x="223" y="78"/>
                    <a:pt x="227" y="78"/>
                    <a:pt x="224" y="79"/>
                  </a:cubicBezTo>
                  <a:cubicBezTo>
                    <a:pt x="222" y="80"/>
                    <a:pt x="216" y="80"/>
                    <a:pt x="217" y="81"/>
                  </a:cubicBezTo>
                  <a:cubicBezTo>
                    <a:pt x="218" y="82"/>
                    <a:pt x="220" y="82"/>
                    <a:pt x="222" y="83"/>
                  </a:cubicBezTo>
                  <a:cubicBezTo>
                    <a:pt x="225" y="84"/>
                    <a:pt x="226" y="84"/>
                    <a:pt x="228" y="82"/>
                  </a:cubicBezTo>
                  <a:cubicBezTo>
                    <a:pt x="230" y="80"/>
                    <a:pt x="233" y="78"/>
                    <a:pt x="232" y="81"/>
                  </a:cubicBezTo>
                  <a:cubicBezTo>
                    <a:pt x="231" y="84"/>
                    <a:pt x="235" y="82"/>
                    <a:pt x="240" y="81"/>
                  </a:cubicBezTo>
                  <a:cubicBezTo>
                    <a:pt x="245" y="81"/>
                    <a:pt x="239" y="84"/>
                    <a:pt x="234" y="85"/>
                  </a:cubicBezTo>
                  <a:cubicBezTo>
                    <a:pt x="228" y="85"/>
                    <a:pt x="229" y="88"/>
                    <a:pt x="233" y="89"/>
                  </a:cubicBezTo>
                  <a:cubicBezTo>
                    <a:pt x="237" y="90"/>
                    <a:pt x="246" y="86"/>
                    <a:pt x="248" y="84"/>
                  </a:cubicBezTo>
                  <a:cubicBezTo>
                    <a:pt x="249" y="83"/>
                    <a:pt x="251" y="83"/>
                    <a:pt x="252" y="84"/>
                  </a:cubicBezTo>
                  <a:cubicBezTo>
                    <a:pt x="253" y="84"/>
                    <a:pt x="253" y="84"/>
                    <a:pt x="254" y="84"/>
                  </a:cubicBezTo>
                  <a:cubicBezTo>
                    <a:pt x="256" y="83"/>
                    <a:pt x="257" y="83"/>
                    <a:pt x="259" y="83"/>
                  </a:cubicBezTo>
                  <a:cubicBezTo>
                    <a:pt x="261" y="83"/>
                    <a:pt x="262" y="83"/>
                    <a:pt x="264" y="83"/>
                  </a:cubicBezTo>
                  <a:cubicBezTo>
                    <a:pt x="268" y="82"/>
                    <a:pt x="268" y="76"/>
                    <a:pt x="266" y="74"/>
                  </a:cubicBezTo>
                  <a:cubicBezTo>
                    <a:pt x="263" y="73"/>
                    <a:pt x="263" y="76"/>
                    <a:pt x="261" y="76"/>
                  </a:cubicBezTo>
                  <a:cubicBezTo>
                    <a:pt x="259" y="77"/>
                    <a:pt x="258" y="74"/>
                    <a:pt x="256" y="72"/>
                  </a:cubicBezTo>
                  <a:cubicBezTo>
                    <a:pt x="254" y="71"/>
                    <a:pt x="255" y="67"/>
                    <a:pt x="253" y="68"/>
                  </a:cubicBezTo>
                  <a:cubicBezTo>
                    <a:pt x="250" y="68"/>
                    <a:pt x="245" y="72"/>
                    <a:pt x="248" y="72"/>
                  </a:cubicBezTo>
                  <a:cubicBezTo>
                    <a:pt x="252" y="73"/>
                    <a:pt x="250" y="74"/>
                    <a:pt x="249" y="75"/>
                  </a:cubicBezTo>
                  <a:cubicBezTo>
                    <a:pt x="247" y="76"/>
                    <a:pt x="253" y="77"/>
                    <a:pt x="252" y="78"/>
                  </a:cubicBezTo>
                  <a:cubicBezTo>
                    <a:pt x="251" y="80"/>
                    <a:pt x="243" y="79"/>
                    <a:pt x="242" y="77"/>
                  </a:cubicBezTo>
                  <a:cubicBezTo>
                    <a:pt x="242" y="75"/>
                    <a:pt x="235" y="71"/>
                    <a:pt x="232" y="72"/>
                  </a:cubicBezTo>
                  <a:cubicBezTo>
                    <a:pt x="229" y="73"/>
                    <a:pt x="231" y="70"/>
                    <a:pt x="228" y="70"/>
                  </a:cubicBezTo>
                  <a:cubicBezTo>
                    <a:pt x="225" y="70"/>
                    <a:pt x="226" y="72"/>
                    <a:pt x="223" y="72"/>
                  </a:cubicBezTo>
                  <a:moveTo>
                    <a:pt x="233" y="59"/>
                  </a:moveTo>
                  <a:cubicBezTo>
                    <a:pt x="234" y="57"/>
                    <a:pt x="227" y="57"/>
                    <a:pt x="227" y="58"/>
                  </a:cubicBezTo>
                  <a:cubicBezTo>
                    <a:pt x="229" y="59"/>
                    <a:pt x="232" y="61"/>
                    <a:pt x="233" y="59"/>
                  </a:cubicBezTo>
                  <a:moveTo>
                    <a:pt x="249" y="58"/>
                  </a:moveTo>
                  <a:cubicBezTo>
                    <a:pt x="251" y="58"/>
                    <a:pt x="250" y="56"/>
                    <a:pt x="246" y="56"/>
                  </a:cubicBezTo>
                  <a:cubicBezTo>
                    <a:pt x="242" y="57"/>
                    <a:pt x="235" y="57"/>
                    <a:pt x="235" y="60"/>
                  </a:cubicBezTo>
                  <a:cubicBezTo>
                    <a:pt x="235" y="62"/>
                    <a:pt x="237" y="63"/>
                    <a:pt x="241" y="63"/>
                  </a:cubicBezTo>
                  <a:cubicBezTo>
                    <a:pt x="245" y="64"/>
                    <a:pt x="249" y="60"/>
                    <a:pt x="247" y="60"/>
                  </a:cubicBezTo>
                  <a:cubicBezTo>
                    <a:pt x="245" y="60"/>
                    <a:pt x="246" y="58"/>
                    <a:pt x="249" y="58"/>
                  </a:cubicBezTo>
                  <a:moveTo>
                    <a:pt x="239" y="54"/>
                  </a:moveTo>
                  <a:cubicBezTo>
                    <a:pt x="240" y="55"/>
                    <a:pt x="241" y="54"/>
                    <a:pt x="242" y="54"/>
                  </a:cubicBezTo>
                  <a:cubicBezTo>
                    <a:pt x="243" y="54"/>
                    <a:pt x="244" y="53"/>
                    <a:pt x="244" y="54"/>
                  </a:cubicBezTo>
                  <a:cubicBezTo>
                    <a:pt x="246" y="55"/>
                    <a:pt x="252" y="56"/>
                    <a:pt x="252" y="53"/>
                  </a:cubicBezTo>
                  <a:cubicBezTo>
                    <a:pt x="252" y="50"/>
                    <a:pt x="244" y="49"/>
                    <a:pt x="242" y="51"/>
                  </a:cubicBezTo>
                  <a:cubicBezTo>
                    <a:pt x="240" y="52"/>
                    <a:pt x="232" y="52"/>
                    <a:pt x="234" y="54"/>
                  </a:cubicBezTo>
                  <a:cubicBezTo>
                    <a:pt x="235" y="55"/>
                    <a:pt x="236" y="54"/>
                    <a:pt x="237" y="54"/>
                  </a:cubicBezTo>
                  <a:cubicBezTo>
                    <a:pt x="238" y="54"/>
                    <a:pt x="238" y="54"/>
                    <a:pt x="239" y="54"/>
                  </a:cubicBezTo>
                  <a:moveTo>
                    <a:pt x="271" y="48"/>
                  </a:moveTo>
                  <a:cubicBezTo>
                    <a:pt x="273" y="47"/>
                    <a:pt x="277" y="49"/>
                    <a:pt x="276" y="51"/>
                  </a:cubicBezTo>
                  <a:cubicBezTo>
                    <a:pt x="276" y="52"/>
                    <a:pt x="274" y="52"/>
                    <a:pt x="272" y="52"/>
                  </a:cubicBezTo>
                  <a:cubicBezTo>
                    <a:pt x="271" y="52"/>
                    <a:pt x="269" y="52"/>
                    <a:pt x="270" y="52"/>
                  </a:cubicBezTo>
                  <a:cubicBezTo>
                    <a:pt x="270" y="53"/>
                    <a:pt x="271" y="55"/>
                    <a:pt x="275" y="54"/>
                  </a:cubicBezTo>
                  <a:cubicBezTo>
                    <a:pt x="280" y="52"/>
                    <a:pt x="283" y="53"/>
                    <a:pt x="286" y="56"/>
                  </a:cubicBezTo>
                  <a:cubicBezTo>
                    <a:pt x="289" y="58"/>
                    <a:pt x="292" y="59"/>
                    <a:pt x="294" y="57"/>
                  </a:cubicBezTo>
                  <a:cubicBezTo>
                    <a:pt x="296" y="54"/>
                    <a:pt x="292" y="54"/>
                    <a:pt x="293" y="52"/>
                  </a:cubicBezTo>
                  <a:cubicBezTo>
                    <a:pt x="294" y="50"/>
                    <a:pt x="290" y="49"/>
                    <a:pt x="288" y="49"/>
                  </a:cubicBezTo>
                  <a:cubicBezTo>
                    <a:pt x="286" y="49"/>
                    <a:pt x="285" y="45"/>
                    <a:pt x="283" y="46"/>
                  </a:cubicBezTo>
                  <a:cubicBezTo>
                    <a:pt x="281" y="47"/>
                    <a:pt x="280" y="48"/>
                    <a:pt x="280" y="46"/>
                  </a:cubicBezTo>
                  <a:cubicBezTo>
                    <a:pt x="280" y="43"/>
                    <a:pt x="270" y="43"/>
                    <a:pt x="268" y="44"/>
                  </a:cubicBezTo>
                  <a:cubicBezTo>
                    <a:pt x="266" y="45"/>
                    <a:pt x="269" y="50"/>
                    <a:pt x="271" y="48"/>
                  </a:cubicBezTo>
                  <a:moveTo>
                    <a:pt x="272" y="64"/>
                  </a:moveTo>
                  <a:cubicBezTo>
                    <a:pt x="274" y="62"/>
                    <a:pt x="266" y="56"/>
                    <a:pt x="266" y="59"/>
                  </a:cubicBezTo>
                  <a:cubicBezTo>
                    <a:pt x="265" y="62"/>
                    <a:pt x="271" y="66"/>
                    <a:pt x="272" y="64"/>
                  </a:cubicBezTo>
                  <a:moveTo>
                    <a:pt x="297" y="40"/>
                  </a:moveTo>
                  <a:cubicBezTo>
                    <a:pt x="298" y="37"/>
                    <a:pt x="289" y="36"/>
                    <a:pt x="291" y="38"/>
                  </a:cubicBezTo>
                  <a:cubicBezTo>
                    <a:pt x="292" y="39"/>
                    <a:pt x="295" y="42"/>
                    <a:pt x="297" y="40"/>
                  </a:cubicBezTo>
                  <a:moveTo>
                    <a:pt x="275" y="82"/>
                  </a:moveTo>
                  <a:cubicBezTo>
                    <a:pt x="277" y="81"/>
                    <a:pt x="273" y="78"/>
                    <a:pt x="271" y="80"/>
                  </a:cubicBezTo>
                  <a:cubicBezTo>
                    <a:pt x="270" y="83"/>
                    <a:pt x="274" y="84"/>
                    <a:pt x="275" y="82"/>
                  </a:cubicBezTo>
                  <a:moveTo>
                    <a:pt x="297" y="69"/>
                  </a:moveTo>
                  <a:cubicBezTo>
                    <a:pt x="296" y="71"/>
                    <a:pt x="292" y="69"/>
                    <a:pt x="289" y="68"/>
                  </a:cubicBezTo>
                  <a:cubicBezTo>
                    <a:pt x="285" y="66"/>
                    <a:pt x="287" y="70"/>
                    <a:pt x="290" y="72"/>
                  </a:cubicBezTo>
                  <a:cubicBezTo>
                    <a:pt x="293" y="75"/>
                    <a:pt x="289" y="74"/>
                    <a:pt x="285" y="71"/>
                  </a:cubicBezTo>
                  <a:cubicBezTo>
                    <a:pt x="282" y="69"/>
                    <a:pt x="282" y="73"/>
                    <a:pt x="284" y="74"/>
                  </a:cubicBezTo>
                  <a:cubicBezTo>
                    <a:pt x="285" y="75"/>
                    <a:pt x="283" y="77"/>
                    <a:pt x="281" y="74"/>
                  </a:cubicBezTo>
                  <a:cubicBezTo>
                    <a:pt x="279" y="71"/>
                    <a:pt x="278" y="68"/>
                    <a:pt x="274" y="68"/>
                  </a:cubicBezTo>
                  <a:cubicBezTo>
                    <a:pt x="270" y="68"/>
                    <a:pt x="272" y="71"/>
                    <a:pt x="273" y="73"/>
                  </a:cubicBezTo>
                  <a:cubicBezTo>
                    <a:pt x="275" y="76"/>
                    <a:pt x="277" y="76"/>
                    <a:pt x="280" y="78"/>
                  </a:cubicBezTo>
                  <a:cubicBezTo>
                    <a:pt x="282" y="79"/>
                    <a:pt x="284" y="78"/>
                    <a:pt x="286" y="78"/>
                  </a:cubicBezTo>
                  <a:cubicBezTo>
                    <a:pt x="288" y="78"/>
                    <a:pt x="289" y="77"/>
                    <a:pt x="290" y="78"/>
                  </a:cubicBezTo>
                  <a:cubicBezTo>
                    <a:pt x="293" y="78"/>
                    <a:pt x="288" y="81"/>
                    <a:pt x="289" y="83"/>
                  </a:cubicBezTo>
                  <a:cubicBezTo>
                    <a:pt x="291" y="85"/>
                    <a:pt x="295" y="84"/>
                    <a:pt x="298" y="83"/>
                  </a:cubicBezTo>
                  <a:cubicBezTo>
                    <a:pt x="302" y="83"/>
                    <a:pt x="300" y="81"/>
                    <a:pt x="302" y="80"/>
                  </a:cubicBezTo>
                  <a:cubicBezTo>
                    <a:pt x="304" y="79"/>
                    <a:pt x="300" y="79"/>
                    <a:pt x="302" y="76"/>
                  </a:cubicBezTo>
                  <a:cubicBezTo>
                    <a:pt x="303" y="72"/>
                    <a:pt x="297" y="67"/>
                    <a:pt x="297" y="69"/>
                  </a:cubicBezTo>
                  <a:moveTo>
                    <a:pt x="305" y="58"/>
                  </a:moveTo>
                  <a:cubicBezTo>
                    <a:pt x="307" y="58"/>
                    <a:pt x="310" y="58"/>
                    <a:pt x="312" y="57"/>
                  </a:cubicBezTo>
                  <a:cubicBezTo>
                    <a:pt x="315" y="56"/>
                    <a:pt x="311" y="56"/>
                    <a:pt x="312" y="54"/>
                  </a:cubicBezTo>
                  <a:cubicBezTo>
                    <a:pt x="314" y="51"/>
                    <a:pt x="308" y="51"/>
                    <a:pt x="308" y="52"/>
                  </a:cubicBezTo>
                  <a:cubicBezTo>
                    <a:pt x="308" y="52"/>
                    <a:pt x="306" y="51"/>
                    <a:pt x="304" y="50"/>
                  </a:cubicBezTo>
                  <a:cubicBezTo>
                    <a:pt x="302" y="49"/>
                    <a:pt x="300" y="48"/>
                    <a:pt x="299" y="49"/>
                  </a:cubicBezTo>
                  <a:cubicBezTo>
                    <a:pt x="298" y="51"/>
                    <a:pt x="302" y="58"/>
                    <a:pt x="305" y="58"/>
                  </a:cubicBezTo>
                  <a:moveTo>
                    <a:pt x="320" y="59"/>
                  </a:moveTo>
                  <a:cubicBezTo>
                    <a:pt x="319" y="58"/>
                    <a:pt x="305" y="60"/>
                    <a:pt x="307" y="61"/>
                  </a:cubicBezTo>
                  <a:cubicBezTo>
                    <a:pt x="311" y="64"/>
                    <a:pt x="320" y="60"/>
                    <a:pt x="320" y="59"/>
                  </a:cubicBezTo>
                  <a:moveTo>
                    <a:pt x="318" y="87"/>
                  </a:moveTo>
                  <a:cubicBezTo>
                    <a:pt x="321" y="86"/>
                    <a:pt x="319" y="82"/>
                    <a:pt x="316" y="79"/>
                  </a:cubicBezTo>
                  <a:cubicBezTo>
                    <a:pt x="312" y="77"/>
                    <a:pt x="303" y="82"/>
                    <a:pt x="305" y="84"/>
                  </a:cubicBezTo>
                  <a:cubicBezTo>
                    <a:pt x="307" y="85"/>
                    <a:pt x="314" y="87"/>
                    <a:pt x="318" y="87"/>
                  </a:cubicBezTo>
                  <a:moveTo>
                    <a:pt x="294" y="113"/>
                  </a:moveTo>
                  <a:cubicBezTo>
                    <a:pt x="296" y="115"/>
                    <a:pt x="297" y="113"/>
                    <a:pt x="298" y="112"/>
                  </a:cubicBezTo>
                  <a:cubicBezTo>
                    <a:pt x="298" y="112"/>
                    <a:pt x="299" y="111"/>
                    <a:pt x="301" y="111"/>
                  </a:cubicBezTo>
                  <a:cubicBezTo>
                    <a:pt x="306" y="111"/>
                    <a:pt x="306" y="103"/>
                    <a:pt x="307" y="100"/>
                  </a:cubicBezTo>
                  <a:cubicBezTo>
                    <a:pt x="308" y="98"/>
                    <a:pt x="303" y="98"/>
                    <a:pt x="304" y="100"/>
                  </a:cubicBezTo>
                  <a:cubicBezTo>
                    <a:pt x="305" y="102"/>
                    <a:pt x="304" y="104"/>
                    <a:pt x="304" y="102"/>
                  </a:cubicBezTo>
                  <a:cubicBezTo>
                    <a:pt x="303" y="100"/>
                    <a:pt x="302" y="100"/>
                    <a:pt x="301" y="100"/>
                  </a:cubicBezTo>
                  <a:cubicBezTo>
                    <a:pt x="300" y="100"/>
                    <a:pt x="299" y="100"/>
                    <a:pt x="298" y="100"/>
                  </a:cubicBezTo>
                  <a:cubicBezTo>
                    <a:pt x="297" y="98"/>
                    <a:pt x="302" y="97"/>
                    <a:pt x="304" y="95"/>
                  </a:cubicBezTo>
                  <a:cubicBezTo>
                    <a:pt x="305" y="93"/>
                    <a:pt x="299" y="93"/>
                    <a:pt x="301" y="91"/>
                  </a:cubicBezTo>
                  <a:cubicBezTo>
                    <a:pt x="302" y="89"/>
                    <a:pt x="292" y="91"/>
                    <a:pt x="295" y="92"/>
                  </a:cubicBezTo>
                  <a:cubicBezTo>
                    <a:pt x="298" y="94"/>
                    <a:pt x="295" y="95"/>
                    <a:pt x="293" y="93"/>
                  </a:cubicBezTo>
                  <a:cubicBezTo>
                    <a:pt x="290" y="91"/>
                    <a:pt x="283" y="94"/>
                    <a:pt x="286" y="97"/>
                  </a:cubicBezTo>
                  <a:cubicBezTo>
                    <a:pt x="288" y="98"/>
                    <a:pt x="294" y="95"/>
                    <a:pt x="290" y="100"/>
                  </a:cubicBezTo>
                  <a:cubicBezTo>
                    <a:pt x="288" y="103"/>
                    <a:pt x="287" y="102"/>
                    <a:pt x="285" y="101"/>
                  </a:cubicBezTo>
                  <a:cubicBezTo>
                    <a:pt x="284" y="100"/>
                    <a:pt x="283" y="99"/>
                    <a:pt x="282" y="100"/>
                  </a:cubicBezTo>
                  <a:cubicBezTo>
                    <a:pt x="278" y="100"/>
                    <a:pt x="280" y="104"/>
                    <a:pt x="285" y="106"/>
                  </a:cubicBezTo>
                  <a:cubicBezTo>
                    <a:pt x="290" y="107"/>
                    <a:pt x="289" y="110"/>
                    <a:pt x="294" y="113"/>
                  </a:cubicBezTo>
                  <a:moveTo>
                    <a:pt x="324" y="83"/>
                  </a:moveTo>
                  <a:cubicBezTo>
                    <a:pt x="325" y="85"/>
                    <a:pt x="326" y="85"/>
                    <a:pt x="327" y="85"/>
                  </a:cubicBezTo>
                  <a:cubicBezTo>
                    <a:pt x="328" y="85"/>
                    <a:pt x="328" y="85"/>
                    <a:pt x="329" y="85"/>
                  </a:cubicBezTo>
                  <a:cubicBezTo>
                    <a:pt x="331" y="87"/>
                    <a:pt x="334" y="88"/>
                    <a:pt x="336" y="86"/>
                  </a:cubicBezTo>
                  <a:cubicBezTo>
                    <a:pt x="338" y="85"/>
                    <a:pt x="339" y="84"/>
                    <a:pt x="339" y="85"/>
                  </a:cubicBezTo>
                  <a:cubicBezTo>
                    <a:pt x="340" y="87"/>
                    <a:pt x="344" y="87"/>
                    <a:pt x="353" y="88"/>
                  </a:cubicBezTo>
                  <a:cubicBezTo>
                    <a:pt x="357" y="88"/>
                    <a:pt x="359" y="87"/>
                    <a:pt x="360" y="86"/>
                  </a:cubicBezTo>
                  <a:cubicBezTo>
                    <a:pt x="361" y="85"/>
                    <a:pt x="361" y="85"/>
                    <a:pt x="363" y="85"/>
                  </a:cubicBezTo>
                  <a:cubicBezTo>
                    <a:pt x="365" y="87"/>
                    <a:pt x="371" y="87"/>
                    <a:pt x="374" y="86"/>
                  </a:cubicBezTo>
                  <a:cubicBezTo>
                    <a:pt x="377" y="86"/>
                    <a:pt x="378" y="82"/>
                    <a:pt x="378" y="80"/>
                  </a:cubicBezTo>
                  <a:cubicBezTo>
                    <a:pt x="378" y="77"/>
                    <a:pt x="357" y="76"/>
                    <a:pt x="354" y="78"/>
                  </a:cubicBezTo>
                  <a:cubicBezTo>
                    <a:pt x="352" y="79"/>
                    <a:pt x="349" y="79"/>
                    <a:pt x="347" y="78"/>
                  </a:cubicBezTo>
                  <a:cubicBezTo>
                    <a:pt x="345" y="78"/>
                    <a:pt x="343" y="78"/>
                    <a:pt x="342" y="78"/>
                  </a:cubicBezTo>
                  <a:cubicBezTo>
                    <a:pt x="339" y="80"/>
                    <a:pt x="340" y="77"/>
                    <a:pt x="335" y="76"/>
                  </a:cubicBezTo>
                  <a:cubicBezTo>
                    <a:pt x="330" y="76"/>
                    <a:pt x="335" y="74"/>
                    <a:pt x="336" y="72"/>
                  </a:cubicBezTo>
                  <a:cubicBezTo>
                    <a:pt x="337" y="71"/>
                    <a:pt x="328" y="68"/>
                    <a:pt x="325" y="69"/>
                  </a:cubicBezTo>
                  <a:cubicBezTo>
                    <a:pt x="321" y="70"/>
                    <a:pt x="319" y="68"/>
                    <a:pt x="316" y="66"/>
                  </a:cubicBezTo>
                  <a:cubicBezTo>
                    <a:pt x="312" y="65"/>
                    <a:pt x="303" y="65"/>
                    <a:pt x="305" y="68"/>
                  </a:cubicBezTo>
                  <a:cubicBezTo>
                    <a:pt x="306" y="70"/>
                    <a:pt x="317" y="74"/>
                    <a:pt x="318" y="72"/>
                  </a:cubicBezTo>
                  <a:cubicBezTo>
                    <a:pt x="320" y="70"/>
                    <a:pt x="322" y="74"/>
                    <a:pt x="324" y="76"/>
                  </a:cubicBezTo>
                  <a:cubicBezTo>
                    <a:pt x="326" y="78"/>
                    <a:pt x="323" y="79"/>
                    <a:pt x="324" y="83"/>
                  </a:cubicBezTo>
                  <a:moveTo>
                    <a:pt x="334" y="61"/>
                  </a:moveTo>
                  <a:cubicBezTo>
                    <a:pt x="331" y="59"/>
                    <a:pt x="326" y="62"/>
                    <a:pt x="330" y="64"/>
                  </a:cubicBezTo>
                  <a:cubicBezTo>
                    <a:pt x="333" y="65"/>
                    <a:pt x="337" y="62"/>
                    <a:pt x="334" y="61"/>
                  </a:cubicBezTo>
                  <a:moveTo>
                    <a:pt x="307" y="39"/>
                  </a:moveTo>
                  <a:cubicBezTo>
                    <a:pt x="310" y="41"/>
                    <a:pt x="308" y="43"/>
                    <a:pt x="311" y="44"/>
                  </a:cubicBezTo>
                  <a:cubicBezTo>
                    <a:pt x="312" y="45"/>
                    <a:pt x="315" y="44"/>
                    <a:pt x="317" y="44"/>
                  </a:cubicBezTo>
                  <a:cubicBezTo>
                    <a:pt x="320" y="44"/>
                    <a:pt x="323" y="43"/>
                    <a:pt x="323" y="44"/>
                  </a:cubicBezTo>
                  <a:cubicBezTo>
                    <a:pt x="324" y="46"/>
                    <a:pt x="315" y="47"/>
                    <a:pt x="316" y="48"/>
                  </a:cubicBezTo>
                  <a:cubicBezTo>
                    <a:pt x="317" y="49"/>
                    <a:pt x="323" y="51"/>
                    <a:pt x="322" y="52"/>
                  </a:cubicBezTo>
                  <a:cubicBezTo>
                    <a:pt x="321" y="54"/>
                    <a:pt x="331" y="57"/>
                    <a:pt x="332" y="55"/>
                  </a:cubicBezTo>
                  <a:cubicBezTo>
                    <a:pt x="333" y="54"/>
                    <a:pt x="335" y="54"/>
                    <a:pt x="338" y="55"/>
                  </a:cubicBezTo>
                  <a:cubicBezTo>
                    <a:pt x="339" y="56"/>
                    <a:pt x="340" y="54"/>
                    <a:pt x="340" y="53"/>
                  </a:cubicBezTo>
                  <a:cubicBezTo>
                    <a:pt x="341" y="51"/>
                    <a:pt x="341" y="50"/>
                    <a:pt x="342" y="50"/>
                  </a:cubicBezTo>
                  <a:cubicBezTo>
                    <a:pt x="344" y="52"/>
                    <a:pt x="344" y="48"/>
                    <a:pt x="347" y="47"/>
                  </a:cubicBezTo>
                  <a:cubicBezTo>
                    <a:pt x="349" y="46"/>
                    <a:pt x="353" y="46"/>
                    <a:pt x="354" y="44"/>
                  </a:cubicBezTo>
                  <a:cubicBezTo>
                    <a:pt x="354" y="43"/>
                    <a:pt x="353" y="42"/>
                    <a:pt x="350" y="42"/>
                  </a:cubicBezTo>
                  <a:cubicBezTo>
                    <a:pt x="346" y="43"/>
                    <a:pt x="344" y="42"/>
                    <a:pt x="345" y="40"/>
                  </a:cubicBezTo>
                  <a:cubicBezTo>
                    <a:pt x="347" y="38"/>
                    <a:pt x="342" y="37"/>
                    <a:pt x="344" y="36"/>
                  </a:cubicBezTo>
                  <a:cubicBezTo>
                    <a:pt x="345" y="34"/>
                    <a:pt x="340" y="33"/>
                    <a:pt x="340" y="35"/>
                  </a:cubicBezTo>
                  <a:cubicBezTo>
                    <a:pt x="341" y="37"/>
                    <a:pt x="337" y="35"/>
                    <a:pt x="337" y="33"/>
                  </a:cubicBezTo>
                  <a:cubicBezTo>
                    <a:pt x="336" y="31"/>
                    <a:pt x="328" y="30"/>
                    <a:pt x="323" y="26"/>
                  </a:cubicBezTo>
                  <a:cubicBezTo>
                    <a:pt x="318" y="21"/>
                    <a:pt x="313" y="24"/>
                    <a:pt x="316" y="25"/>
                  </a:cubicBezTo>
                  <a:cubicBezTo>
                    <a:pt x="319" y="25"/>
                    <a:pt x="319" y="27"/>
                    <a:pt x="316" y="27"/>
                  </a:cubicBezTo>
                  <a:cubicBezTo>
                    <a:pt x="314" y="26"/>
                    <a:pt x="309" y="27"/>
                    <a:pt x="313" y="28"/>
                  </a:cubicBezTo>
                  <a:cubicBezTo>
                    <a:pt x="317" y="30"/>
                    <a:pt x="313" y="30"/>
                    <a:pt x="310" y="30"/>
                  </a:cubicBezTo>
                  <a:cubicBezTo>
                    <a:pt x="307" y="30"/>
                    <a:pt x="306" y="35"/>
                    <a:pt x="311" y="35"/>
                  </a:cubicBezTo>
                  <a:cubicBezTo>
                    <a:pt x="315" y="36"/>
                    <a:pt x="312" y="38"/>
                    <a:pt x="308" y="37"/>
                  </a:cubicBezTo>
                  <a:cubicBezTo>
                    <a:pt x="305" y="36"/>
                    <a:pt x="304" y="38"/>
                    <a:pt x="307" y="39"/>
                  </a:cubicBezTo>
                  <a:moveTo>
                    <a:pt x="330" y="21"/>
                  </a:moveTo>
                  <a:cubicBezTo>
                    <a:pt x="332" y="19"/>
                    <a:pt x="334" y="20"/>
                    <a:pt x="332" y="21"/>
                  </a:cubicBezTo>
                  <a:cubicBezTo>
                    <a:pt x="330" y="23"/>
                    <a:pt x="331" y="23"/>
                    <a:pt x="334" y="23"/>
                  </a:cubicBezTo>
                  <a:cubicBezTo>
                    <a:pt x="337" y="23"/>
                    <a:pt x="332" y="24"/>
                    <a:pt x="332" y="26"/>
                  </a:cubicBezTo>
                  <a:cubicBezTo>
                    <a:pt x="332" y="28"/>
                    <a:pt x="336" y="27"/>
                    <a:pt x="336" y="29"/>
                  </a:cubicBezTo>
                  <a:cubicBezTo>
                    <a:pt x="337" y="30"/>
                    <a:pt x="345" y="31"/>
                    <a:pt x="347" y="29"/>
                  </a:cubicBezTo>
                  <a:cubicBezTo>
                    <a:pt x="350" y="27"/>
                    <a:pt x="349" y="29"/>
                    <a:pt x="348" y="31"/>
                  </a:cubicBezTo>
                  <a:cubicBezTo>
                    <a:pt x="348" y="32"/>
                    <a:pt x="360" y="34"/>
                    <a:pt x="360" y="32"/>
                  </a:cubicBezTo>
                  <a:cubicBezTo>
                    <a:pt x="361" y="30"/>
                    <a:pt x="363" y="31"/>
                    <a:pt x="365" y="31"/>
                  </a:cubicBezTo>
                  <a:cubicBezTo>
                    <a:pt x="367" y="32"/>
                    <a:pt x="378" y="29"/>
                    <a:pt x="379" y="27"/>
                  </a:cubicBezTo>
                  <a:cubicBezTo>
                    <a:pt x="379" y="25"/>
                    <a:pt x="382" y="28"/>
                    <a:pt x="379" y="31"/>
                  </a:cubicBezTo>
                  <a:cubicBezTo>
                    <a:pt x="375" y="33"/>
                    <a:pt x="368" y="33"/>
                    <a:pt x="365" y="34"/>
                  </a:cubicBezTo>
                  <a:cubicBezTo>
                    <a:pt x="361" y="35"/>
                    <a:pt x="367" y="37"/>
                    <a:pt x="370" y="39"/>
                  </a:cubicBezTo>
                  <a:cubicBezTo>
                    <a:pt x="373" y="42"/>
                    <a:pt x="366" y="40"/>
                    <a:pt x="363" y="37"/>
                  </a:cubicBezTo>
                  <a:cubicBezTo>
                    <a:pt x="360" y="34"/>
                    <a:pt x="353" y="34"/>
                    <a:pt x="349" y="34"/>
                  </a:cubicBezTo>
                  <a:cubicBezTo>
                    <a:pt x="346" y="34"/>
                    <a:pt x="347" y="41"/>
                    <a:pt x="350" y="41"/>
                  </a:cubicBezTo>
                  <a:cubicBezTo>
                    <a:pt x="352" y="41"/>
                    <a:pt x="355" y="42"/>
                    <a:pt x="357" y="46"/>
                  </a:cubicBezTo>
                  <a:cubicBezTo>
                    <a:pt x="360" y="50"/>
                    <a:pt x="366" y="49"/>
                    <a:pt x="366" y="51"/>
                  </a:cubicBezTo>
                  <a:cubicBezTo>
                    <a:pt x="366" y="53"/>
                    <a:pt x="358" y="50"/>
                    <a:pt x="354" y="49"/>
                  </a:cubicBezTo>
                  <a:cubicBezTo>
                    <a:pt x="350" y="48"/>
                    <a:pt x="344" y="51"/>
                    <a:pt x="343" y="54"/>
                  </a:cubicBezTo>
                  <a:cubicBezTo>
                    <a:pt x="343" y="57"/>
                    <a:pt x="349" y="56"/>
                    <a:pt x="353" y="54"/>
                  </a:cubicBezTo>
                  <a:cubicBezTo>
                    <a:pt x="358" y="52"/>
                    <a:pt x="355" y="55"/>
                    <a:pt x="353" y="57"/>
                  </a:cubicBezTo>
                  <a:cubicBezTo>
                    <a:pt x="350" y="58"/>
                    <a:pt x="357" y="60"/>
                    <a:pt x="357" y="62"/>
                  </a:cubicBezTo>
                  <a:cubicBezTo>
                    <a:pt x="357" y="65"/>
                    <a:pt x="352" y="64"/>
                    <a:pt x="352" y="62"/>
                  </a:cubicBezTo>
                  <a:cubicBezTo>
                    <a:pt x="351" y="60"/>
                    <a:pt x="349" y="58"/>
                    <a:pt x="344" y="58"/>
                  </a:cubicBezTo>
                  <a:cubicBezTo>
                    <a:pt x="340" y="58"/>
                    <a:pt x="341" y="62"/>
                    <a:pt x="344" y="62"/>
                  </a:cubicBezTo>
                  <a:cubicBezTo>
                    <a:pt x="347" y="62"/>
                    <a:pt x="347" y="65"/>
                    <a:pt x="344" y="65"/>
                  </a:cubicBezTo>
                  <a:cubicBezTo>
                    <a:pt x="340" y="65"/>
                    <a:pt x="333" y="67"/>
                    <a:pt x="335" y="69"/>
                  </a:cubicBezTo>
                  <a:cubicBezTo>
                    <a:pt x="336" y="70"/>
                    <a:pt x="340" y="70"/>
                    <a:pt x="343" y="70"/>
                  </a:cubicBezTo>
                  <a:cubicBezTo>
                    <a:pt x="346" y="70"/>
                    <a:pt x="348" y="70"/>
                    <a:pt x="349" y="71"/>
                  </a:cubicBezTo>
                  <a:cubicBezTo>
                    <a:pt x="351" y="72"/>
                    <a:pt x="355" y="73"/>
                    <a:pt x="357" y="71"/>
                  </a:cubicBezTo>
                  <a:cubicBezTo>
                    <a:pt x="358" y="69"/>
                    <a:pt x="361" y="70"/>
                    <a:pt x="365" y="70"/>
                  </a:cubicBezTo>
                  <a:cubicBezTo>
                    <a:pt x="369" y="70"/>
                    <a:pt x="370" y="71"/>
                    <a:pt x="372" y="72"/>
                  </a:cubicBezTo>
                  <a:cubicBezTo>
                    <a:pt x="373" y="74"/>
                    <a:pt x="376" y="73"/>
                    <a:pt x="378" y="71"/>
                  </a:cubicBezTo>
                  <a:cubicBezTo>
                    <a:pt x="380" y="70"/>
                    <a:pt x="380" y="70"/>
                    <a:pt x="383" y="70"/>
                  </a:cubicBezTo>
                  <a:cubicBezTo>
                    <a:pt x="386" y="70"/>
                    <a:pt x="386" y="68"/>
                    <a:pt x="385" y="66"/>
                  </a:cubicBezTo>
                  <a:cubicBezTo>
                    <a:pt x="384" y="65"/>
                    <a:pt x="383" y="66"/>
                    <a:pt x="382" y="66"/>
                  </a:cubicBezTo>
                  <a:cubicBezTo>
                    <a:pt x="381" y="66"/>
                    <a:pt x="380" y="67"/>
                    <a:pt x="380" y="66"/>
                  </a:cubicBezTo>
                  <a:cubicBezTo>
                    <a:pt x="379" y="64"/>
                    <a:pt x="376" y="64"/>
                    <a:pt x="371" y="65"/>
                  </a:cubicBezTo>
                  <a:cubicBezTo>
                    <a:pt x="368" y="65"/>
                    <a:pt x="368" y="64"/>
                    <a:pt x="368" y="63"/>
                  </a:cubicBezTo>
                  <a:cubicBezTo>
                    <a:pt x="368" y="62"/>
                    <a:pt x="370" y="62"/>
                    <a:pt x="371" y="62"/>
                  </a:cubicBezTo>
                  <a:cubicBezTo>
                    <a:pt x="374" y="63"/>
                    <a:pt x="379" y="63"/>
                    <a:pt x="382" y="62"/>
                  </a:cubicBezTo>
                  <a:cubicBezTo>
                    <a:pt x="386" y="61"/>
                    <a:pt x="383" y="59"/>
                    <a:pt x="383" y="58"/>
                  </a:cubicBezTo>
                  <a:cubicBezTo>
                    <a:pt x="383" y="56"/>
                    <a:pt x="388" y="57"/>
                    <a:pt x="391" y="57"/>
                  </a:cubicBezTo>
                  <a:cubicBezTo>
                    <a:pt x="394" y="57"/>
                    <a:pt x="399" y="52"/>
                    <a:pt x="399" y="48"/>
                  </a:cubicBezTo>
                  <a:cubicBezTo>
                    <a:pt x="400" y="45"/>
                    <a:pt x="392" y="46"/>
                    <a:pt x="388" y="46"/>
                  </a:cubicBezTo>
                  <a:cubicBezTo>
                    <a:pt x="384" y="46"/>
                    <a:pt x="391" y="43"/>
                    <a:pt x="398" y="43"/>
                  </a:cubicBezTo>
                  <a:cubicBezTo>
                    <a:pt x="405" y="44"/>
                    <a:pt x="402" y="41"/>
                    <a:pt x="403" y="39"/>
                  </a:cubicBezTo>
                  <a:cubicBezTo>
                    <a:pt x="404" y="39"/>
                    <a:pt x="405" y="39"/>
                    <a:pt x="407" y="40"/>
                  </a:cubicBezTo>
                  <a:cubicBezTo>
                    <a:pt x="408" y="40"/>
                    <a:pt x="410" y="40"/>
                    <a:pt x="411" y="40"/>
                  </a:cubicBezTo>
                  <a:cubicBezTo>
                    <a:pt x="415" y="39"/>
                    <a:pt x="412" y="36"/>
                    <a:pt x="415" y="36"/>
                  </a:cubicBezTo>
                  <a:cubicBezTo>
                    <a:pt x="417" y="36"/>
                    <a:pt x="421" y="34"/>
                    <a:pt x="428" y="29"/>
                  </a:cubicBezTo>
                  <a:cubicBezTo>
                    <a:pt x="436" y="25"/>
                    <a:pt x="442" y="26"/>
                    <a:pt x="442" y="23"/>
                  </a:cubicBezTo>
                  <a:cubicBezTo>
                    <a:pt x="443" y="22"/>
                    <a:pt x="439" y="22"/>
                    <a:pt x="435" y="22"/>
                  </a:cubicBezTo>
                  <a:cubicBezTo>
                    <a:pt x="433" y="23"/>
                    <a:pt x="431" y="23"/>
                    <a:pt x="430" y="23"/>
                  </a:cubicBezTo>
                  <a:cubicBezTo>
                    <a:pt x="428" y="22"/>
                    <a:pt x="437" y="20"/>
                    <a:pt x="440" y="20"/>
                  </a:cubicBezTo>
                  <a:cubicBezTo>
                    <a:pt x="442" y="21"/>
                    <a:pt x="445" y="20"/>
                    <a:pt x="453" y="16"/>
                  </a:cubicBezTo>
                  <a:cubicBezTo>
                    <a:pt x="460" y="13"/>
                    <a:pt x="457" y="12"/>
                    <a:pt x="454" y="12"/>
                  </a:cubicBezTo>
                  <a:cubicBezTo>
                    <a:pt x="451" y="13"/>
                    <a:pt x="447" y="12"/>
                    <a:pt x="447" y="10"/>
                  </a:cubicBezTo>
                  <a:cubicBezTo>
                    <a:pt x="447" y="9"/>
                    <a:pt x="446" y="9"/>
                    <a:pt x="444" y="9"/>
                  </a:cubicBezTo>
                  <a:cubicBezTo>
                    <a:pt x="443" y="9"/>
                    <a:pt x="442" y="9"/>
                    <a:pt x="442" y="8"/>
                  </a:cubicBezTo>
                  <a:cubicBezTo>
                    <a:pt x="442" y="7"/>
                    <a:pt x="438" y="8"/>
                    <a:pt x="433" y="10"/>
                  </a:cubicBezTo>
                  <a:cubicBezTo>
                    <a:pt x="428" y="12"/>
                    <a:pt x="432" y="8"/>
                    <a:pt x="434" y="7"/>
                  </a:cubicBezTo>
                  <a:cubicBezTo>
                    <a:pt x="437" y="6"/>
                    <a:pt x="422" y="7"/>
                    <a:pt x="420" y="5"/>
                  </a:cubicBezTo>
                  <a:cubicBezTo>
                    <a:pt x="418" y="5"/>
                    <a:pt x="417" y="5"/>
                    <a:pt x="416" y="6"/>
                  </a:cubicBezTo>
                  <a:cubicBezTo>
                    <a:pt x="415" y="6"/>
                    <a:pt x="413" y="7"/>
                    <a:pt x="412" y="6"/>
                  </a:cubicBezTo>
                  <a:cubicBezTo>
                    <a:pt x="410" y="4"/>
                    <a:pt x="404" y="6"/>
                    <a:pt x="405" y="7"/>
                  </a:cubicBezTo>
                  <a:cubicBezTo>
                    <a:pt x="405" y="9"/>
                    <a:pt x="404" y="9"/>
                    <a:pt x="402" y="7"/>
                  </a:cubicBezTo>
                  <a:cubicBezTo>
                    <a:pt x="400" y="6"/>
                    <a:pt x="398" y="6"/>
                    <a:pt x="396" y="7"/>
                  </a:cubicBezTo>
                  <a:cubicBezTo>
                    <a:pt x="394" y="7"/>
                    <a:pt x="393" y="7"/>
                    <a:pt x="391" y="7"/>
                  </a:cubicBezTo>
                  <a:cubicBezTo>
                    <a:pt x="389" y="6"/>
                    <a:pt x="389" y="7"/>
                    <a:pt x="388" y="8"/>
                  </a:cubicBezTo>
                  <a:cubicBezTo>
                    <a:pt x="387" y="8"/>
                    <a:pt x="387" y="9"/>
                    <a:pt x="384" y="8"/>
                  </a:cubicBezTo>
                  <a:cubicBezTo>
                    <a:pt x="380" y="6"/>
                    <a:pt x="375" y="7"/>
                    <a:pt x="377" y="8"/>
                  </a:cubicBezTo>
                  <a:cubicBezTo>
                    <a:pt x="378" y="8"/>
                    <a:pt x="376" y="9"/>
                    <a:pt x="374" y="9"/>
                  </a:cubicBezTo>
                  <a:cubicBezTo>
                    <a:pt x="373" y="8"/>
                    <a:pt x="371" y="9"/>
                    <a:pt x="372" y="11"/>
                  </a:cubicBezTo>
                  <a:cubicBezTo>
                    <a:pt x="372" y="12"/>
                    <a:pt x="371" y="12"/>
                    <a:pt x="369" y="12"/>
                  </a:cubicBezTo>
                  <a:cubicBezTo>
                    <a:pt x="367" y="11"/>
                    <a:pt x="365" y="11"/>
                    <a:pt x="365" y="12"/>
                  </a:cubicBezTo>
                  <a:cubicBezTo>
                    <a:pt x="365" y="14"/>
                    <a:pt x="362" y="16"/>
                    <a:pt x="360" y="14"/>
                  </a:cubicBezTo>
                  <a:cubicBezTo>
                    <a:pt x="357" y="12"/>
                    <a:pt x="350" y="11"/>
                    <a:pt x="352" y="13"/>
                  </a:cubicBezTo>
                  <a:cubicBezTo>
                    <a:pt x="354" y="15"/>
                    <a:pt x="346" y="14"/>
                    <a:pt x="348" y="15"/>
                  </a:cubicBezTo>
                  <a:cubicBezTo>
                    <a:pt x="350" y="17"/>
                    <a:pt x="345" y="18"/>
                    <a:pt x="345" y="17"/>
                  </a:cubicBezTo>
                  <a:cubicBezTo>
                    <a:pt x="345" y="16"/>
                    <a:pt x="341" y="15"/>
                    <a:pt x="339" y="16"/>
                  </a:cubicBezTo>
                  <a:cubicBezTo>
                    <a:pt x="337" y="18"/>
                    <a:pt x="336" y="20"/>
                    <a:pt x="335" y="19"/>
                  </a:cubicBezTo>
                  <a:cubicBezTo>
                    <a:pt x="334" y="18"/>
                    <a:pt x="330" y="18"/>
                    <a:pt x="326" y="20"/>
                  </a:cubicBezTo>
                  <a:cubicBezTo>
                    <a:pt x="322" y="21"/>
                    <a:pt x="327" y="23"/>
                    <a:pt x="330" y="21"/>
                  </a:cubicBezTo>
                  <a:moveTo>
                    <a:pt x="377" y="183"/>
                  </a:moveTo>
                  <a:cubicBezTo>
                    <a:pt x="378" y="183"/>
                    <a:pt x="381" y="178"/>
                    <a:pt x="378" y="179"/>
                  </a:cubicBezTo>
                  <a:cubicBezTo>
                    <a:pt x="374" y="179"/>
                    <a:pt x="375" y="184"/>
                    <a:pt x="377" y="183"/>
                  </a:cubicBezTo>
                  <a:moveTo>
                    <a:pt x="360" y="179"/>
                  </a:moveTo>
                  <a:cubicBezTo>
                    <a:pt x="363" y="181"/>
                    <a:pt x="368" y="176"/>
                    <a:pt x="368" y="174"/>
                  </a:cubicBezTo>
                  <a:cubicBezTo>
                    <a:pt x="367" y="173"/>
                    <a:pt x="357" y="177"/>
                    <a:pt x="360" y="179"/>
                  </a:cubicBezTo>
                  <a:moveTo>
                    <a:pt x="374" y="169"/>
                  </a:moveTo>
                  <a:cubicBezTo>
                    <a:pt x="374" y="167"/>
                    <a:pt x="368" y="166"/>
                    <a:pt x="368" y="164"/>
                  </a:cubicBezTo>
                  <a:cubicBezTo>
                    <a:pt x="369" y="162"/>
                    <a:pt x="362" y="160"/>
                    <a:pt x="360" y="159"/>
                  </a:cubicBezTo>
                  <a:cubicBezTo>
                    <a:pt x="358" y="158"/>
                    <a:pt x="355" y="158"/>
                    <a:pt x="355" y="155"/>
                  </a:cubicBezTo>
                  <a:cubicBezTo>
                    <a:pt x="355" y="153"/>
                    <a:pt x="350" y="155"/>
                    <a:pt x="350" y="158"/>
                  </a:cubicBezTo>
                  <a:cubicBezTo>
                    <a:pt x="350" y="161"/>
                    <a:pt x="348" y="161"/>
                    <a:pt x="349" y="164"/>
                  </a:cubicBezTo>
                  <a:cubicBezTo>
                    <a:pt x="350" y="167"/>
                    <a:pt x="345" y="168"/>
                    <a:pt x="345" y="170"/>
                  </a:cubicBezTo>
                  <a:cubicBezTo>
                    <a:pt x="346" y="171"/>
                    <a:pt x="348" y="169"/>
                    <a:pt x="350" y="169"/>
                  </a:cubicBezTo>
                  <a:cubicBezTo>
                    <a:pt x="353" y="169"/>
                    <a:pt x="350" y="173"/>
                    <a:pt x="353" y="173"/>
                  </a:cubicBezTo>
                  <a:cubicBezTo>
                    <a:pt x="355" y="173"/>
                    <a:pt x="359" y="170"/>
                    <a:pt x="360" y="169"/>
                  </a:cubicBezTo>
                  <a:cubicBezTo>
                    <a:pt x="361" y="167"/>
                    <a:pt x="363" y="167"/>
                    <a:pt x="365" y="169"/>
                  </a:cubicBezTo>
                  <a:cubicBezTo>
                    <a:pt x="368" y="171"/>
                    <a:pt x="374" y="171"/>
                    <a:pt x="374" y="169"/>
                  </a:cubicBezTo>
                  <a:moveTo>
                    <a:pt x="409" y="116"/>
                  </a:moveTo>
                  <a:cubicBezTo>
                    <a:pt x="411" y="116"/>
                    <a:pt x="413" y="115"/>
                    <a:pt x="413" y="113"/>
                  </a:cubicBezTo>
                  <a:cubicBezTo>
                    <a:pt x="412" y="111"/>
                    <a:pt x="407" y="111"/>
                    <a:pt x="406" y="113"/>
                  </a:cubicBezTo>
                  <a:cubicBezTo>
                    <a:pt x="405" y="115"/>
                    <a:pt x="402" y="111"/>
                    <a:pt x="402" y="109"/>
                  </a:cubicBezTo>
                  <a:cubicBezTo>
                    <a:pt x="402" y="107"/>
                    <a:pt x="395" y="109"/>
                    <a:pt x="396" y="106"/>
                  </a:cubicBezTo>
                  <a:cubicBezTo>
                    <a:pt x="397" y="103"/>
                    <a:pt x="389" y="103"/>
                    <a:pt x="387" y="103"/>
                  </a:cubicBezTo>
                  <a:cubicBezTo>
                    <a:pt x="385" y="103"/>
                    <a:pt x="382" y="104"/>
                    <a:pt x="382" y="106"/>
                  </a:cubicBezTo>
                  <a:cubicBezTo>
                    <a:pt x="383" y="108"/>
                    <a:pt x="380" y="107"/>
                    <a:pt x="380" y="105"/>
                  </a:cubicBezTo>
                  <a:cubicBezTo>
                    <a:pt x="379" y="103"/>
                    <a:pt x="374" y="107"/>
                    <a:pt x="373" y="107"/>
                  </a:cubicBezTo>
                  <a:cubicBezTo>
                    <a:pt x="371" y="107"/>
                    <a:pt x="374" y="102"/>
                    <a:pt x="373" y="100"/>
                  </a:cubicBezTo>
                  <a:cubicBezTo>
                    <a:pt x="372" y="99"/>
                    <a:pt x="371" y="98"/>
                    <a:pt x="370" y="95"/>
                  </a:cubicBezTo>
                  <a:cubicBezTo>
                    <a:pt x="369" y="92"/>
                    <a:pt x="363" y="94"/>
                    <a:pt x="362" y="95"/>
                  </a:cubicBezTo>
                  <a:cubicBezTo>
                    <a:pt x="360" y="97"/>
                    <a:pt x="355" y="96"/>
                    <a:pt x="353" y="99"/>
                  </a:cubicBezTo>
                  <a:cubicBezTo>
                    <a:pt x="350" y="101"/>
                    <a:pt x="353" y="104"/>
                    <a:pt x="354" y="105"/>
                  </a:cubicBezTo>
                  <a:cubicBezTo>
                    <a:pt x="355" y="106"/>
                    <a:pt x="350" y="107"/>
                    <a:pt x="352" y="109"/>
                  </a:cubicBezTo>
                  <a:cubicBezTo>
                    <a:pt x="353" y="110"/>
                    <a:pt x="356" y="110"/>
                    <a:pt x="356" y="112"/>
                  </a:cubicBezTo>
                  <a:cubicBezTo>
                    <a:pt x="357" y="115"/>
                    <a:pt x="350" y="111"/>
                    <a:pt x="349" y="109"/>
                  </a:cubicBezTo>
                  <a:cubicBezTo>
                    <a:pt x="348" y="107"/>
                    <a:pt x="350" y="105"/>
                    <a:pt x="348" y="104"/>
                  </a:cubicBezTo>
                  <a:cubicBezTo>
                    <a:pt x="347" y="102"/>
                    <a:pt x="348" y="100"/>
                    <a:pt x="350" y="98"/>
                  </a:cubicBezTo>
                  <a:cubicBezTo>
                    <a:pt x="353" y="95"/>
                    <a:pt x="355" y="96"/>
                    <a:pt x="355" y="94"/>
                  </a:cubicBezTo>
                  <a:cubicBezTo>
                    <a:pt x="355" y="93"/>
                    <a:pt x="344" y="93"/>
                    <a:pt x="338" y="98"/>
                  </a:cubicBezTo>
                  <a:cubicBezTo>
                    <a:pt x="332" y="104"/>
                    <a:pt x="334" y="111"/>
                    <a:pt x="334" y="113"/>
                  </a:cubicBezTo>
                  <a:cubicBezTo>
                    <a:pt x="334" y="114"/>
                    <a:pt x="340" y="114"/>
                    <a:pt x="343" y="115"/>
                  </a:cubicBezTo>
                  <a:cubicBezTo>
                    <a:pt x="346" y="116"/>
                    <a:pt x="345" y="117"/>
                    <a:pt x="342" y="116"/>
                  </a:cubicBezTo>
                  <a:cubicBezTo>
                    <a:pt x="340" y="116"/>
                    <a:pt x="336" y="115"/>
                    <a:pt x="336" y="117"/>
                  </a:cubicBezTo>
                  <a:cubicBezTo>
                    <a:pt x="336" y="119"/>
                    <a:pt x="341" y="122"/>
                    <a:pt x="344" y="121"/>
                  </a:cubicBezTo>
                  <a:cubicBezTo>
                    <a:pt x="347" y="120"/>
                    <a:pt x="347" y="120"/>
                    <a:pt x="348" y="122"/>
                  </a:cubicBezTo>
                  <a:cubicBezTo>
                    <a:pt x="350" y="124"/>
                    <a:pt x="353" y="123"/>
                    <a:pt x="357" y="123"/>
                  </a:cubicBezTo>
                  <a:cubicBezTo>
                    <a:pt x="360" y="124"/>
                    <a:pt x="365" y="125"/>
                    <a:pt x="366" y="125"/>
                  </a:cubicBezTo>
                  <a:cubicBezTo>
                    <a:pt x="368" y="125"/>
                    <a:pt x="370" y="124"/>
                    <a:pt x="371" y="123"/>
                  </a:cubicBezTo>
                  <a:cubicBezTo>
                    <a:pt x="371" y="123"/>
                    <a:pt x="373" y="123"/>
                    <a:pt x="376" y="124"/>
                  </a:cubicBezTo>
                  <a:cubicBezTo>
                    <a:pt x="377" y="124"/>
                    <a:pt x="379" y="125"/>
                    <a:pt x="380" y="125"/>
                  </a:cubicBezTo>
                  <a:cubicBezTo>
                    <a:pt x="382" y="124"/>
                    <a:pt x="381" y="123"/>
                    <a:pt x="380" y="122"/>
                  </a:cubicBezTo>
                  <a:cubicBezTo>
                    <a:pt x="378" y="121"/>
                    <a:pt x="379" y="119"/>
                    <a:pt x="381" y="120"/>
                  </a:cubicBezTo>
                  <a:cubicBezTo>
                    <a:pt x="382" y="121"/>
                    <a:pt x="385" y="121"/>
                    <a:pt x="386" y="123"/>
                  </a:cubicBezTo>
                  <a:cubicBezTo>
                    <a:pt x="386" y="125"/>
                    <a:pt x="388" y="124"/>
                    <a:pt x="388" y="125"/>
                  </a:cubicBezTo>
                  <a:cubicBezTo>
                    <a:pt x="388" y="126"/>
                    <a:pt x="394" y="128"/>
                    <a:pt x="394" y="129"/>
                  </a:cubicBezTo>
                  <a:cubicBezTo>
                    <a:pt x="395" y="131"/>
                    <a:pt x="389" y="132"/>
                    <a:pt x="390" y="133"/>
                  </a:cubicBezTo>
                  <a:cubicBezTo>
                    <a:pt x="392" y="134"/>
                    <a:pt x="395" y="131"/>
                    <a:pt x="397" y="131"/>
                  </a:cubicBezTo>
                  <a:cubicBezTo>
                    <a:pt x="398" y="131"/>
                    <a:pt x="398" y="132"/>
                    <a:pt x="399" y="133"/>
                  </a:cubicBezTo>
                  <a:cubicBezTo>
                    <a:pt x="399" y="134"/>
                    <a:pt x="400" y="136"/>
                    <a:pt x="401" y="135"/>
                  </a:cubicBezTo>
                  <a:cubicBezTo>
                    <a:pt x="403" y="134"/>
                    <a:pt x="405" y="136"/>
                    <a:pt x="407" y="139"/>
                  </a:cubicBezTo>
                  <a:cubicBezTo>
                    <a:pt x="409" y="143"/>
                    <a:pt x="407" y="146"/>
                    <a:pt x="407" y="147"/>
                  </a:cubicBezTo>
                  <a:cubicBezTo>
                    <a:pt x="407" y="148"/>
                    <a:pt x="412" y="148"/>
                    <a:pt x="414" y="146"/>
                  </a:cubicBezTo>
                  <a:cubicBezTo>
                    <a:pt x="417" y="145"/>
                    <a:pt x="419" y="148"/>
                    <a:pt x="421" y="149"/>
                  </a:cubicBezTo>
                  <a:cubicBezTo>
                    <a:pt x="423" y="151"/>
                    <a:pt x="414" y="154"/>
                    <a:pt x="415" y="152"/>
                  </a:cubicBezTo>
                  <a:cubicBezTo>
                    <a:pt x="415" y="151"/>
                    <a:pt x="409" y="146"/>
                    <a:pt x="404" y="148"/>
                  </a:cubicBezTo>
                  <a:cubicBezTo>
                    <a:pt x="398" y="151"/>
                    <a:pt x="402" y="154"/>
                    <a:pt x="403" y="156"/>
                  </a:cubicBezTo>
                  <a:cubicBezTo>
                    <a:pt x="403" y="158"/>
                    <a:pt x="398" y="159"/>
                    <a:pt x="393" y="158"/>
                  </a:cubicBezTo>
                  <a:cubicBezTo>
                    <a:pt x="388" y="156"/>
                    <a:pt x="389" y="159"/>
                    <a:pt x="387" y="159"/>
                  </a:cubicBezTo>
                  <a:cubicBezTo>
                    <a:pt x="385" y="159"/>
                    <a:pt x="383" y="162"/>
                    <a:pt x="385" y="164"/>
                  </a:cubicBezTo>
                  <a:cubicBezTo>
                    <a:pt x="386" y="165"/>
                    <a:pt x="388" y="165"/>
                    <a:pt x="390" y="165"/>
                  </a:cubicBezTo>
                  <a:cubicBezTo>
                    <a:pt x="392" y="165"/>
                    <a:pt x="393" y="164"/>
                    <a:pt x="394" y="165"/>
                  </a:cubicBezTo>
                  <a:cubicBezTo>
                    <a:pt x="397" y="165"/>
                    <a:pt x="398" y="166"/>
                    <a:pt x="398" y="164"/>
                  </a:cubicBezTo>
                  <a:cubicBezTo>
                    <a:pt x="399" y="162"/>
                    <a:pt x="402" y="163"/>
                    <a:pt x="405" y="163"/>
                  </a:cubicBezTo>
                  <a:cubicBezTo>
                    <a:pt x="407" y="164"/>
                    <a:pt x="406" y="167"/>
                    <a:pt x="409" y="168"/>
                  </a:cubicBezTo>
                  <a:cubicBezTo>
                    <a:pt x="412" y="168"/>
                    <a:pt x="410" y="171"/>
                    <a:pt x="412" y="173"/>
                  </a:cubicBezTo>
                  <a:cubicBezTo>
                    <a:pt x="414" y="175"/>
                    <a:pt x="420" y="174"/>
                    <a:pt x="422" y="176"/>
                  </a:cubicBezTo>
                  <a:cubicBezTo>
                    <a:pt x="424" y="179"/>
                    <a:pt x="434" y="183"/>
                    <a:pt x="435" y="181"/>
                  </a:cubicBezTo>
                  <a:cubicBezTo>
                    <a:pt x="437" y="180"/>
                    <a:pt x="427" y="171"/>
                    <a:pt x="424" y="170"/>
                  </a:cubicBezTo>
                  <a:cubicBezTo>
                    <a:pt x="421" y="169"/>
                    <a:pt x="427" y="168"/>
                    <a:pt x="431" y="171"/>
                  </a:cubicBezTo>
                  <a:cubicBezTo>
                    <a:pt x="434" y="174"/>
                    <a:pt x="439" y="175"/>
                    <a:pt x="442" y="172"/>
                  </a:cubicBezTo>
                  <a:cubicBezTo>
                    <a:pt x="445" y="169"/>
                    <a:pt x="440" y="170"/>
                    <a:pt x="440" y="167"/>
                  </a:cubicBezTo>
                  <a:cubicBezTo>
                    <a:pt x="440" y="165"/>
                    <a:pt x="438" y="161"/>
                    <a:pt x="435" y="161"/>
                  </a:cubicBezTo>
                  <a:cubicBezTo>
                    <a:pt x="433" y="161"/>
                    <a:pt x="426" y="156"/>
                    <a:pt x="428" y="155"/>
                  </a:cubicBezTo>
                  <a:cubicBezTo>
                    <a:pt x="431" y="154"/>
                    <a:pt x="428" y="152"/>
                    <a:pt x="430" y="150"/>
                  </a:cubicBezTo>
                  <a:cubicBezTo>
                    <a:pt x="431" y="148"/>
                    <a:pt x="433" y="152"/>
                    <a:pt x="436" y="152"/>
                  </a:cubicBezTo>
                  <a:cubicBezTo>
                    <a:pt x="438" y="152"/>
                    <a:pt x="438" y="155"/>
                    <a:pt x="442" y="158"/>
                  </a:cubicBezTo>
                  <a:cubicBezTo>
                    <a:pt x="445" y="161"/>
                    <a:pt x="446" y="159"/>
                    <a:pt x="446" y="157"/>
                  </a:cubicBezTo>
                  <a:cubicBezTo>
                    <a:pt x="447" y="155"/>
                    <a:pt x="451" y="157"/>
                    <a:pt x="451" y="155"/>
                  </a:cubicBezTo>
                  <a:cubicBezTo>
                    <a:pt x="450" y="153"/>
                    <a:pt x="454" y="150"/>
                    <a:pt x="456" y="149"/>
                  </a:cubicBezTo>
                  <a:cubicBezTo>
                    <a:pt x="458" y="148"/>
                    <a:pt x="454" y="146"/>
                    <a:pt x="451" y="146"/>
                  </a:cubicBezTo>
                  <a:cubicBezTo>
                    <a:pt x="448" y="146"/>
                    <a:pt x="448" y="144"/>
                    <a:pt x="448" y="143"/>
                  </a:cubicBezTo>
                  <a:cubicBezTo>
                    <a:pt x="448" y="142"/>
                    <a:pt x="442" y="139"/>
                    <a:pt x="440" y="139"/>
                  </a:cubicBezTo>
                  <a:cubicBezTo>
                    <a:pt x="438" y="140"/>
                    <a:pt x="435" y="137"/>
                    <a:pt x="433" y="136"/>
                  </a:cubicBezTo>
                  <a:cubicBezTo>
                    <a:pt x="430" y="136"/>
                    <a:pt x="427" y="134"/>
                    <a:pt x="427" y="132"/>
                  </a:cubicBezTo>
                  <a:cubicBezTo>
                    <a:pt x="427" y="130"/>
                    <a:pt x="428" y="131"/>
                    <a:pt x="430" y="131"/>
                  </a:cubicBezTo>
                  <a:cubicBezTo>
                    <a:pt x="431" y="131"/>
                    <a:pt x="432" y="131"/>
                    <a:pt x="433" y="130"/>
                  </a:cubicBezTo>
                  <a:cubicBezTo>
                    <a:pt x="434" y="128"/>
                    <a:pt x="428" y="129"/>
                    <a:pt x="428" y="128"/>
                  </a:cubicBezTo>
                  <a:cubicBezTo>
                    <a:pt x="428" y="126"/>
                    <a:pt x="429" y="127"/>
                    <a:pt x="430" y="126"/>
                  </a:cubicBezTo>
                  <a:cubicBezTo>
                    <a:pt x="431" y="125"/>
                    <a:pt x="429" y="123"/>
                    <a:pt x="428" y="123"/>
                  </a:cubicBezTo>
                  <a:cubicBezTo>
                    <a:pt x="427" y="122"/>
                    <a:pt x="426" y="124"/>
                    <a:pt x="425" y="124"/>
                  </a:cubicBezTo>
                  <a:cubicBezTo>
                    <a:pt x="424" y="124"/>
                    <a:pt x="425" y="122"/>
                    <a:pt x="426" y="121"/>
                  </a:cubicBezTo>
                  <a:cubicBezTo>
                    <a:pt x="427" y="119"/>
                    <a:pt x="421" y="118"/>
                    <a:pt x="419" y="119"/>
                  </a:cubicBezTo>
                  <a:cubicBezTo>
                    <a:pt x="417" y="119"/>
                    <a:pt x="416" y="118"/>
                    <a:pt x="416" y="116"/>
                  </a:cubicBezTo>
                  <a:cubicBezTo>
                    <a:pt x="416" y="115"/>
                    <a:pt x="412" y="116"/>
                    <a:pt x="411" y="118"/>
                  </a:cubicBezTo>
                  <a:cubicBezTo>
                    <a:pt x="409" y="119"/>
                    <a:pt x="407" y="116"/>
                    <a:pt x="409" y="116"/>
                  </a:cubicBezTo>
                  <a:moveTo>
                    <a:pt x="396" y="143"/>
                  </a:moveTo>
                  <a:cubicBezTo>
                    <a:pt x="398" y="143"/>
                    <a:pt x="398" y="139"/>
                    <a:pt x="396" y="138"/>
                  </a:cubicBezTo>
                  <a:cubicBezTo>
                    <a:pt x="395" y="136"/>
                    <a:pt x="393" y="136"/>
                    <a:pt x="391" y="136"/>
                  </a:cubicBezTo>
                  <a:cubicBezTo>
                    <a:pt x="389" y="136"/>
                    <a:pt x="385" y="140"/>
                    <a:pt x="387" y="143"/>
                  </a:cubicBezTo>
                  <a:cubicBezTo>
                    <a:pt x="389" y="146"/>
                    <a:pt x="394" y="144"/>
                    <a:pt x="396" y="143"/>
                  </a:cubicBezTo>
                  <a:moveTo>
                    <a:pt x="372" y="94"/>
                  </a:moveTo>
                  <a:cubicBezTo>
                    <a:pt x="371" y="97"/>
                    <a:pt x="375" y="97"/>
                    <a:pt x="375" y="100"/>
                  </a:cubicBezTo>
                  <a:cubicBezTo>
                    <a:pt x="375" y="102"/>
                    <a:pt x="379" y="103"/>
                    <a:pt x="381" y="102"/>
                  </a:cubicBezTo>
                  <a:cubicBezTo>
                    <a:pt x="383" y="101"/>
                    <a:pt x="385" y="101"/>
                    <a:pt x="387" y="101"/>
                  </a:cubicBezTo>
                  <a:cubicBezTo>
                    <a:pt x="389" y="101"/>
                    <a:pt x="392" y="101"/>
                    <a:pt x="392" y="100"/>
                  </a:cubicBezTo>
                  <a:cubicBezTo>
                    <a:pt x="392" y="98"/>
                    <a:pt x="384" y="94"/>
                    <a:pt x="381" y="95"/>
                  </a:cubicBezTo>
                  <a:cubicBezTo>
                    <a:pt x="380" y="95"/>
                    <a:pt x="378" y="94"/>
                    <a:pt x="377" y="94"/>
                  </a:cubicBezTo>
                  <a:cubicBezTo>
                    <a:pt x="375" y="93"/>
                    <a:pt x="373" y="93"/>
                    <a:pt x="372" y="94"/>
                  </a:cubicBezTo>
                  <a:moveTo>
                    <a:pt x="443" y="255"/>
                  </a:moveTo>
                  <a:cubicBezTo>
                    <a:pt x="443" y="256"/>
                    <a:pt x="454" y="261"/>
                    <a:pt x="455" y="258"/>
                  </a:cubicBezTo>
                  <a:cubicBezTo>
                    <a:pt x="455" y="256"/>
                    <a:pt x="443" y="253"/>
                    <a:pt x="443" y="255"/>
                  </a:cubicBezTo>
                  <a:moveTo>
                    <a:pt x="400" y="400"/>
                  </a:moveTo>
                  <a:cubicBezTo>
                    <a:pt x="401" y="399"/>
                    <a:pt x="395" y="395"/>
                    <a:pt x="392" y="395"/>
                  </a:cubicBezTo>
                  <a:cubicBezTo>
                    <a:pt x="389" y="395"/>
                    <a:pt x="380" y="389"/>
                    <a:pt x="372" y="387"/>
                  </a:cubicBezTo>
                  <a:cubicBezTo>
                    <a:pt x="363" y="385"/>
                    <a:pt x="356" y="391"/>
                    <a:pt x="357" y="392"/>
                  </a:cubicBezTo>
                  <a:cubicBezTo>
                    <a:pt x="358" y="394"/>
                    <a:pt x="362" y="391"/>
                    <a:pt x="364" y="389"/>
                  </a:cubicBezTo>
                  <a:cubicBezTo>
                    <a:pt x="366" y="387"/>
                    <a:pt x="368" y="390"/>
                    <a:pt x="368" y="391"/>
                  </a:cubicBezTo>
                  <a:cubicBezTo>
                    <a:pt x="368" y="392"/>
                    <a:pt x="371" y="392"/>
                    <a:pt x="375" y="392"/>
                  </a:cubicBezTo>
                  <a:cubicBezTo>
                    <a:pt x="380" y="393"/>
                    <a:pt x="380" y="396"/>
                    <a:pt x="384" y="397"/>
                  </a:cubicBezTo>
                  <a:cubicBezTo>
                    <a:pt x="389" y="398"/>
                    <a:pt x="384" y="400"/>
                    <a:pt x="386" y="400"/>
                  </a:cubicBezTo>
                  <a:cubicBezTo>
                    <a:pt x="389" y="401"/>
                    <a:pt x="399" y="401"/>
                    <a:pt x="400" y="400"/>
                  </a:cubicBezTo>
                  <a:moveTo>
                    <a:pt x="383" y="408"/>
                  </a:moveTo>
                  <a:cubicBezTo>
                    <a:pt x="383" y="410"/>
                    <a:pt x="391" y="412"/>
                    <a:pt x="391" y="410"/>
                  </a:cubicBezTo>
                  <a:cubicBezTo>
                    <a:pt x="392" y="408"/>
                    <a:pt x="382" y="407"/>
                    <a:pt x="383" y="408"/>
                  </a:cubicBezTo>
                  <a:moveTo>
                    <a:pt x="431" y="409"/>
                  </a:moveTo>
                  <a:cubicBezTo>
                    <a:pt x="433" y="411"/>
                    <a:pt x="438" y="410"/>
                    <a:pt x="438" y="409"/>
                  </a:cubicBezTo>
                  <a:cubicBezTo>
                    <a:pt x="439" y="407"/>
                    <a:pt x="429" y="406"/>
                    <a:pt x="431" y="409"/>
                  </a:cubicBezTo>
                  <a:moveTo>
                    <a:pt x="405" y="409"/>
                  </a:moveTo>
                  <a:cubicBezTo>
                    <a:pt x="408" y="408"/>
                    <a:pt x="410" y="410"/>
                    <a:pt x="411" y="410"/>
                  </a:cubicBezTo>
                  <a:cubicBezTo>
                    <a:pt x="413" y="411"/>
                    <a:pt x="413" y="410"/>
                    <a:pt x="416" y="408"/>
                  </a:cubicBezTo>
                  <a:cubicBezTo>
                    <a:pt x="418" y="408"/>
                    <a:pt x="419" y="408"/>
                    <a:pt x="421" y="408"/>
                  </a:cubicBezTo>
                  <a:cubicBezTo>
                    <a:pt x="423" y="408"/>
                    <a:pt x="425" y="408"/>
                    <a:pt x="425" y="407"/>
                  </a:cubicBezTo>
                  <a:cubicBezTo>
                    <a:pt x="425" y="404"/>
                    <a:pt x="416" y="401"/>
                    <a:pt x="414" y="402"/>
                  </a:cubicBezTo>
                  <a:cubicBezTo>
                    <a:pt x="413" y="402"/>
                    <a:pt x="411" y="402"/>
                    <a:pt x="410" y="401"/>
                  </a:cubicBezTo>
                  <a:cubicBezTo>
                    <a:pt x="408" y="401"/>
                    <a:pt x="406" y="400"/>
                    <a:pt x="405" y="401"/>
                  </a:cubicBezTo>
                  <a:cubicBezTo>
                    <a:pt x="403" y="402"/>
                    <a:pt x="408" y="405"/>
                    <a:pt x="408" y="407"/>
                  </a:cubicBezTo>
                  <a:cubicBezTo>
                    <a:pt x="408" y="407"/>
                    <a:pt x="406" y="407"/>
                    <a:pt x="404" y="407"/>
                  </a:cubicBezTo>
                  <a:cubicBezTo>
                    <a:pt x="402" y="407"/>
                    <a:pt x="400" y="407"/>
                    <a:pt x="399" y="408"/>
                  </a:cubicBezTo>
                  <a:cubicBezTo>
                    <a:pt x="399" y="409"/>
                    <a:pt x="402" y="410"/>
                    <a:pt x="405" y="409"/>
                  </a:cubicBezTo>
                  <a:moveTo>
                    <a:pt x="464" y="734"/>
                  </a:moveTo>
                  <a:cubicBezTo>
                    <a:pt x="465" y="735"/>
                    <a:pt x="471" y="732"/>
                    <a:pt x="471" y="731"/>
                  </a:cubicBezTo>
                  <a:cubicBezTo>
                    <a:pt x="469" y="728"/>
                    <a:pt x="462" y="733"/>
                    <a:pt x="464" y="734"/>
                  </a:cubicBezTo>
                  <a:moveTo>
                    <a:pt x="463" y="729"/>
                  </a:moveTo>
                  <a:cubicBezTo>
                    <a:pt x="461" y="728"/>
                    <a:pt x="456" y="733"/>
                    <a:pt x="458" y="734"/>
                  </a:cubicBezTo>
                  <a:cubicBezTo>
                    <a:pt x="460" y="735"/>
                    <a:pt x="465" y="729"/>
                    <a:pt x="463" y="729"/>
                  </a:cubicBezTo>
                  <a:moveTo>
                    <a:pt x="327" y="487"/>
                  </a:moveTo>
                  <a:cubicBezTo>
                    <a:pt x="325" y="490"/>
                    <a:pt x="329" y="493"/>
                    <a:pt x="330" y="492"/>
                  </a:cubicBezTo>
                  <a:cubicBezTo>
                    <a:pt x="331" y="490"/>
                    <a:pt x="329" y="484"/>
                    <a:pt x="327" y="487"/>
                  </a:cubicBezTo>
                  <a:moveTo>
                    <a:pt x="624" y="123"/>
                  </a:moveTo>
                  <a:cubicBezTo>
                    <a:pt x="623" y="124"/>
                    <a:pt x="619" y="124"/>
                    <a:pt x="617" y="123"/>
                  </a:cubicBezTo>
                  <a:cubicBezTo>
                    <a:pt x="614" y="123"/>
                    <a:pt x="610" y="120"/>
                    <a:pt x="607" y="122"/>
                  </a:cubicBezTo>
                  <a:cubicBezTo>
                    <a:pt x="604" y="124"/>
                    <a:pt x="606" y="120"/>
                    <a:pt x="609" y="119"/>
                  </a:cubicBezTo>
                  <a:cubicBezTo>
                    <a:pt x="611" y="119"/>
                    <a:pt x="610" y="118"/>
                    <a:pt x="609" y="115"/>
                  </a:cubicBezTo>
                  <a:cubicBezTo>
                    <a:pt x="609" y="113"/>
                    <a:pt x="613" y="114"/>
                    <a:pt x="615" y="117"/>
                  </a:cubicBezTo>
                  <a:cubicBezTo>
                    <a:pt x="617" y="120"/>
                    <a:pt x="621" y="121"/>
                    <a:pt x="625" y="120"/>
                  </a:cubicBezTo>
                  <a:cubicBezTo>
                    <a:pt x="628" y="119"/>
                    <a:pt x="625" y="117"/>
                    <a:pt x="626" y="115"/>
                  </a:cubicBezTo>
                  <a:cubicBezTo>
                    <a:pt x="628" y="113"/>
                    <a:pt x="616" y="107"/>
                    <a:pt x="615" y="105"/>
                  </a:cubicBezTo>
                  <a:cubicBezTo>
                    <a:pt x="615" y="103"/>
                    <a:pt x="618" y="104"/>
                    <a:pt x="621" y="106"/>
                  </a:cubicBezTo>
                  <a:cubicBezTo>
                    <a:pt x="625" y="107"/>
                    <a:pt x="625" y="103"/>
                    <a:pt x="625" y="101"/>
                  </a:cubicBezTo>
                  <a:cubicBezTo>
                    <a:pt x="625" y="100"/>
                    <a:pt x="618" y="99"/>
                    <a:pt x="615" y="101"/>
                  </a:cubicBezTo>
                  <a:cubicBezTo>
                    <a:pt x="612" y="103"/>
                    <a:pt x="609" y="99"/>
                    <a:pt x="613" y="98"/>
                  </a:cubicBezTo>
                  <a:cubicBezTo>
                    <a:pt x="618" y="98"/>
                    <a:pt x="614" y="96"/>
                    <a:pt x="615" y="95"/>
                  </a:cubicBezTo>
                  <a:cubicBezTo>
                    <a:pt x="616" y="94"/>
                    <a:pt x="617" y="95"/>
                    <a:pt x="619" y="96"/>
                  </a:cubicBezTo>
                  <a:cubicBezTo>
                    <a:pt x="621" y="97"/>
                    <a:pt x="623" y="98"/>
                    <a:pt x="624" y="98"/>
                  </a:cubicBezTo>
                  <a:cubicBezTo>
                    <a:pt x="627" y="97"/>
                    <a:pt x="629" y="98"/>
                    <a:pt x="632" y="96"/>
                  </a:cubicBezTo>
                  <a:cubicBezTo>
                    <a:pt x="634" y="94"/>
                    <a:pt x="627" y="92"/>
                    <a:pt x="626" y="91"/>
                  </a:cubicBezTo>
                  <a:cubicBezTo>
                    <a:pt x="625" y="89"/>
                    <a:pt x="633" y="90"/>
                    <a:pt x="635" y="90"/>
                  </a:cubicBezTo>
                  <a:cubicBezTo>
                    <a:pt x="637" y="90"/>
                    <a:pt x="637" y="89"/>
                    <a:pt x="638" y="88"/>
                  </a:cubicBezTo>
                  <a:cubicBezTo>
                    <a:pt x="638" y="87"/>
                    <a:pt x="638" y="86"/>
                    <a:pt x="636" y="87"/>
                  </a:cubicBezTo>
                  <a:cubicBezTo>
                    <a:pt x="634" y="88"/>
                    <a:pt x="627" y="84"/>
                    <a:pt x="629" y="82"/>
                  </a:cubicBezTo>
                  <a:cubicBezTo>
                    <a:pt x="630" y="81"/>
                    <a:pt x="631" y="81"/>
                    <a:pt x="632" y="81"/>
                  </a:cubicBezTo>
                  <a:cubicBezTo>
                    <a:pt x="633" y="81"/>
                    <a:pt x="635" y="82"/>
                    <a:pt x="636" y="81"/>
                  </a:cubicBezTo>
                  <a:cubicBezTo>
                    <a:pt x="639" y="79"/>
                    <a:pt x="636" y="73"/>
                    <a:pt x="634" y="73"/>
                  </a:cubicBezTo>
                  <a:cubicBezTo>
                    <a:pt x="632" y="73"/>
                    <a:pt x="627" y="72"/>
                    <a:pt x="627" y="71"/>
                  </a:cubicBezTo>
                  <a:cubicBezTo>
                    <a:pt x="627" y="70"/>
                    <a:pt x="622" y="69"/>
                    <a:pt x="624" y="68"/>
                  </a:cubicBezTo>
                  <a:cubicBezTo>
                    <a:pt x="624" y="67"/>
                    <a:pt x="625" y="68"/>
                    <a:pt x="626" y="68"/>
                  </a:cubicBezTo>
                  <a:cubicBezTo>
                    <a:pt x="626" y="68"/>
                    <a:pt x="628" y="68"/>
                    <a:pt x="629" y="67"/>
                  </a:cubicBezTo>
                  <a:cubicBezTo>
                    <a:pt x="631" y="66"/>
                    <a:pt x="634" y="66"/>
                    <a:pt x="637" y="67"/>
                  </a:cubicBezTo>
                  <a:cubicBezTo>
                    <a:pt x="638" y="67"/>
                    <a:pt x="640" y="67"/>
                    <a:pt x="641" y="67"/>
                  </a:cubicBezTo>
                  <a:cubicBezTo>
                    <a:pt x="644" y="67"/>
                    <a:pt x="640" y="62"/>
                    <a:pt x="638" y="63"/>
                  </a:cubicBezTo>
                  <a:cubicBezTo>
                    <a:pt x="637" y="63"/>
                    <a:pt x="632" y="64"/>
                    <a:pt x="631" y="61"/>
                  </a:cubicBezTo>
                  <a:cubicBezTo>
                    <a:pt x="631" y="60"/>
                    <a:pt x="633" y="60"/>
                    <a:pt x="634" y="60"/>
                  </a:cubicBezTo>
                  <a:cubicBezTo>
                    <a:pt x="635" y="60"/>
                    <a:pt x="637" y="60"/>
                    <a:pt x="637" y="60"/>
                  </a:cubicBezTo>
                  <a:cubicBezTo>
                    <a:pt x="638" y="59"/>
                    <a:pt x="630" y="55"/>
                    <a:pt x="628" y="58"/>
                  </a:cubicBezTo>
                  <a:cubicBezTo>
                    <a:pt x="627" y="61"/>
                    <a:pt x="623" y="60"/>
                    <a:pt x="625" y="58"/>
                  </a:cubicBezTo>
                  <a:cubicBezTo>
                    <a:pt x="627" y="57"/>
                    <a:pt x="628" y="52"/>
                    <a:pt x="628" y="50"/>
                  </a:cubicBezTo>
                  <a:cubicBezTo>
                    <a:pt x="627" y="48"/>
                    <a:pt x="636" y="48"/>
                    <a:pt x="635" y="45"/>
                  </a:cubicBezTo>
                  <a:cubicBezTo>
                    <a:pt x="634" y="41"/>
                    <a:pt x="639" y="40"/>
                    <a:pt x="642" y="40"/>
                  </a:cubicBezTo>
                  <a:cubicBezTo>
                    <a:pt x="645" y="40"/>
                    <a:pt x="642" y="37"/>
                    <a:pt x="639" y="37"/>
                  </a:cubicBezTo>
                  <a:cubicBezTo>
                    <a:pt x="637" y="37"/>
                    <a:pt x="634" y="40"/>
                    <a:pt x="632" y="39"/>
                  </a:cubicBezTo>
                  <a:cubicBezTo>
                    <a:pt x="631" y="38"/>
                    <a:pt x="636" y="36"/>
                    <a:pt x="638" y="36"/>
                  </a:cubicBezTo>
                  <a:cubicBezTo>
                    <a:pt x="641" y="36"/>
                    <a:pt x="647" y="35"/>
                    <a:pt x="649" y="34"/>
                  </a:cubicBezTo>
                  <a:cubicBezTo>
                    <a:pt x="651" y="33"/>
                    <a:pt x="645" y="32"/>
                    <a:pt x="641" y="32"/>
                  </a:cubicBezTo>
                  <a:cubicBezTo>
                    <a:pt x="637" y="33"/>
                    <a:pt x="637" y="31"/>
                    <a:pt x="643" y="31"/>
                  </a:cubicBezTo>
                  <a:cubicBezTo>
                    <a:pt x="649" y="31"/>
                    <a:pt x="648" y="29"/>
                    <a:pt x="652" y="29"/>
                  </a:cubicBezTo>
                  <a:cubicBezTo>
                    <a:pt x="657" y="28"/>
                    <a:pt x="655" y="27"/>
                    <a:pt x="658" y="27"/>
                  </a:cubicBezTo>
                  <a:cubicBezTo>
                    <a:pt x="660" y="26"/>
                    <a:pt x="667" y="24"/>
                    <a:pt x="667" y="22"/>
                  </a:cubicBezTo>
                  <a:cubicBezTo>
                    <a:pt x="667" y="21"/>
                    <a:pt x="657" y="18"/>
                    <a:pt x="653" y="18"/>
                  </a:cubicBezTo>
                  <a:cubicBezTo>
                    <a:pt x="648" y="18"/>
                    <a:pt x="644" y="19"/>
                    <a:pt x="644" y="22"/>
                  </a:cubicBezTo>
                  <a:cubicBezTo>
                    <a:pt x="644" y="24"/>
                    <a:pt x="642" y="23"/>
                    <a:pt x="640" y="23"/>
                  </a:cubicBezTo>
                  <a:cubicBezTo>
                    <a:pt x="638" y="22"/>
                    <a:pt x="637" y="22"/>
                    <a:pt x="635" y="23"/>
                  </a:cubicBezTo>
                  <a:cubicBezTo>
                    <a:pt x="634" y="23"/>
                    <a:pt x="634" y="22"/>
                    <a:pt x="634" y="22"/>
                  </a:cubicBezTo>
                  <a:cubicBezTo>
                    <a:pt x="633" y="21"/>
                    <a:pt x="633" y="21"/>
                    <a:pt x="632" y="21"/>
                  </a:cubicBezTo>
                  <a:cubicBezTo>
                    <a:pt x="629" y="22"/>
                    <a:pt x="626" y="25"/>
                    <a:pt x="623" y="27"/>
                  </a:cubicBezTo>
                  <a:cubicBezTo>
                    <a:pt x="620" y="28"/>
                    <a:pt x="618" y="31"/>
                    <a:pt x="616" y="31"/>
                  </a:cubicBezTo>
                  <a:cubicBezTo>
                    <a:pt x="614" y="32"/>
                    <a:pt x="620" y="26"/>
                    <a:pt x="623" y="23"/>
                  </a:cubicBezTo>
                  <a:cubicBezTo>
                    <a:pt x="626" y="20"/>
                    <a:pt x="625" y="16"/>
                    <a:pt x="621" y="16"/>
                  </a:cubicBezTo>
                  <a:cubicBezTo>
                    <a:pt x="617" y="17"/>
                    <a:pt x="618" y="19"/>
                    <a:pt x="615" y="20"/>
                  </a:cubicBezTo>
                  <a:cubicBezTo>
                    <a:pt x="613" y="20"/>
                    <a:pt x="602" y="26"/>
                    <a:pt x="602" y="24"/>
                  </a:cubicBezTo>
                  <a:cubicBezTo>
                    <a:pt x="601" y="22"/>
                    <a:pt x="611" y="20"/>
                    <a:pt x="610" y="19"/>
                  </a:cubicBezTo>
                  <a:cubicBezTo>
                    <a:pt x="610" y="17"/>
                    <a:pt x="599" y="17"/>
                    <a:pt x="593" y="18"/>
                  </a:cubicBezTo>
                  <a:cubicBezTo>
                    <a:pt x="588" y="19"/>
                    <a:pt x="579" y="22"/>
                    <a:pt x="579" y="20"/>
                  </a:cubicBezTo>
                  <a:cubicBezTo>
                    <a:pt x="578" y="19"/>
                    <a:pt x="589" y="17"/>
                    <a:pt x="595" y="16"/>
                  </a:cubicBezTo>
                  <a:cubicBezTo>
                    <a:pt x="601" y="15"/>
                    <a:pt x="611" y="16"/>
                    <a:pt x="615" y="15"/>
                  </a:cubicBezTo>
                  <a:cubicBezTo>
                    <a:pt x="619" y="13"/>
                    <a:pt x="626" y="13"/>
                    <a:pt x="627" y="11"/>
                  </a:cubicBezTo>
                  <a:cubicBezTo>
                    <a:pt x="628" y="10"/>
                    <a:pt x="622" y="8"/>
                    <a:pt x="619" y="8"/>
                  </a:cubicBezTo>
                  <a:cubicBezTo>
                    <a:pt x="616" y="8"/>
                    <a:pt x="613" y="8"/>
                    <a:pt x="613" y="6"/>
                  </a:cubicBezTo>
                  <a:cubicBezTo>
                    <a:pt x="613" y="5"/>
                    <a:pt x="608" y="5"/>
                    <a:pt x="608" y="3"/>
                  </a:cubicBezTo>
                  <a:cubicBezTo>
                    <a:pt x="607" y="2"/>
                    <a:pt x="598" y="3"/>
                    <a:pt x="596" y="2"/>
                  </a:cubicBezTo>
                  <a:cubicBezTo>
                    <a:pt x="594" y="1"/>
                    <a:pt x="588" y="0"/>
                    <a:pt x="583" y="0"/>
                  </a:cubicBezTo>
                  <a:cubicBezTo>
                    <a:pt x="578" y="1"/>
                    <a:pt x="568" y="1"/>
                    <a:pt x="565" y="1"/>
                  </a:cubicBezTo>
                  <a:cubicBezTo>
                    <a:pt x="563" y="1"/>
                    <a:pt x="561" y="2"/>
                    <a:pt x="559" y="2"/>
                  </a:cubicBezTo>
                  <a:cubicBezTo>
                    <a:pt x="557" y="2"/>
                    <a:pt x="554" y="3"/>
                    <a:pt x="555" y="4"/>
                  </a:cubicBezTo>
                  <a:cubicBezTo>
                    <a:pt x="557" y="6"/>
                    <a:pt x="552" y="7"/>
                    <a:pt x="552" y="6"/>
                  </a:cubicBezTo>
                  <a:cubicBezTo>
                    <a:pt x="552" y="4"/>
                    <a:pt x="547" y="3"/>
                    <a:pt x="546" y="4"/>
                  </a:cubicBezTo>
                  <a:cubicBezTo>
                    <a:pt x="545" y="5"/>
                    <a:pt x="542" y="5"/>
                    <a:pt x="540" y="4"/>
                  </a:cubicBezTo>
                  <a:cubicBezTo>
                    <a:pt x="537" y="4"/>
                    <a:pt x="535" y="3"/>
                    <a:pt x="534" y="4"/>
                  </a:cubicBezTo>
                  <a:cubicBezTo>
                    <a:pt x="533" y="6"/>
                    <a:pt x="523" y="5"/>
                    <a:pt x="520" y="6"/>
                  </a:cubicBezTo>
                  <a:cubicBezTo>
                    <a:pt x="517" y="6"/>
                    <a:pt x="524" y="9"/>
                    <a:pt x="524" y="10"/>
                  </a:cubicBezTo>
                  <a:cubicBezTo>
                    <a:pt x="524" y="11"/>
                    <a:pt x="515" y="10"/>
                    <a:pt x="517" y="12"/>
                  </a:cubicBezTo>
                  <a:cubicBezTo>
                    <a:pt x="519" y="14"/>
                    <a:pt x="525" y="16"/>
                    <a:pt x="528" y="19"/>
                  </a:cubicBezTo>
                  <a:cubicBezTo>
                    <a:pt x="530" y="22"/>
                    <a:pt x="525" y="20"/>
                    <a:pt x="522" y="18"/>
                  </a:cubicBezTo>
                  <a:cubicBezTo>
                    <a:pt x="519" y="16"/>
                    <a:pt x="515" y="16"/>
                    <a:pt x="513" y="14"/>
                  </a:cubicBezTo>
                  <a:cubicBezTo>
                    <a:pt x="511" y="12"/>
                    <a:pt x="503" y="11"/>
                    <a:pt x="501" y="12"/>
                  </a:cubicBezTo>
                  <a:cubicBezTo>
                    <a:pt x="499" y="13"/>
                    <a:pt x="506" y="16"/>
                    <a:pt x="506" y="18"/>
                  </a:cubicBezTo>
                  <a:cubicBezTo>
                    <a:pt x="506" y="19"/>
                    <a:pt x="505" y="18"/>
                    <a:pt x="503" y="18"/>
                  </a:cubicBezTo>
                  <a:cubicBezTo>
                    <a:pt x="502" y="18"/>
                    <a:pt x="501" y="18"/>
                    <a:pt x="500" y="18"/>
                  </a:cubicBezTo>
                  <a:cubicBezTo>
                    <a:pt x="500" y="19"/>
                    <a:pt x="495" y="14"/>
                    <a:pt x="493" y="14"/>
                  </a:cubicBezTo>
                  <a:cubicBezTo>
                    <a:pt x="490" y="14"/>
                    <a:pt x="492" y="16"/>
                    <a:pt x="492" y="19"/>
                  </a:cubicBezTo>
                  <a:cubicBezTo>
                    <a:pt x="492" y="22"/>
                    <a:pt x="487" y="24"/>
                    <a:pt x="489" y="22"/>
                  </a:cubicBezTo>
                  <a:cubicBezTo>
                    <a:pt x="490" y="20"/>
                    <a:pt x="489" y="14"/>
                    <a:pt x="486" y="13"/>
                  </a:cubicBezTo>
                  <a:cubicBezTo>
                    <a:pt x="485" y="13"/>
                    <a:pt x="482" y="13"/>
                    <a:pt x="479" y="14"/>
                  </a:cubicBezTo>
                  <a:cubicBezTo>
                    <a:pt x="477" y="15"/>
                    <a:pt x="475" y="15"/>
                    <a:pt x="474" y="15"/>
                  </a:cubicBezTo>
                  <a:cubicBezTo>
                    <a:pt x="470" y="15"/>
                    <a:pt x="465" y="16"/>
                    <a:pt x="468" y="18"/>
                  </a:cubicBezTo>
                  <a:cubicBezTo>
                    <a:pt x="471" y="20"/>
                    <a:pt x="468" y="21"/>
                    <a:pt x="466" y="19"/>
                  </a:cubicBezTo>
                  <a:cubicBezTo>
                    <a:pt x="463" y="17"/>
                    <a:pt x="454" y="19"/>
                    <a:pt x="456" y="20"/>
                  </a:cubicBezTo>
                  <a:cubicBezTo>
                    <a:pt x="458" y="21"/>
                    <a:pt x="458" y="25"/>
                    <a:pt x="457" y="27"/>
                  </a:cubicBezTo>
                  <a:cubicBezTo>
                    <a:pt x="457" y="27"/>
                    <a:pt x="455" y="27"/>
                    <a:pt x="453" y="26"/>
                  </a:cubicBezTo>
                  <a:cubicBezTo>
                    <a:pt x="452" y="26"/>
                    <a:pt x="451" y="25"/>
                    <a:pt x="449" y="25"/>
                  </a:cubicBezTo>
                  <a:cubicBezTo>
                    <a:pt x="446" y="26"/>
                    <a:pt x="429" y="34"/>
                    <a:pt x="430" y="36"/>
                  </a:cubicBezTo>
                  <a:cubicBezTo>
                    <a:pt x="431" y="37"/>
                    <a:pt x="433" y="37"/>
                    <a:pt x="436" y="37"/>
                  </a:cubicBezTo>
                  <a:cubicBezTo>
                    <a:pt x="437" y="37"/>
                    <a:pt x="439" y="37"/>
                    <a:pt x="440" y="37"/>
                  </a:cubicBezTo>
                  <a:cubicBezTo>
                    <a:pt x="443" y="39"/>
                    <a:pt x="440" y="43"/>
                    <a:pt x="437" y="45"/>
                  </a:cubicBezTo>
                  <a:cubicBezTo>
                    <a:pt x="434" y="47"/>
                    <a:pt x="424" y="45"/>
                    <a:pt x="424" y="48"/>
                  </a:cubicBezTo>
                  <a:cubicBezTo>
                    <a:pt x="423" y="50"/>
                    <a:pt x="407" y="50"/>
                    <a:pt x="407" y="54"/>
                  </a:cubicBezTo>
                  <a:cubicBezTo>
                    <a:pt x="407" y="55"/>
                    <a:pt x="408" y="57"/>
                    <a:pt x="410" y="57"/>
                  </a:cubicBezTo>
                  <a:cubicBezTo>
                    <a:pt x="412" y="57"/>
                    <a:pt x="415" y="57"/>
                    <a:pt x="417" y="59"/>
                  </a:cubicBezTo>
                  <a:cubicBezTo>
                    <a:pt x="419" y="61"/>
                    <a:pt x="425" y="61"/>
                    <a:pt x="428" y="60"/>
                  </a:cubicBezTo>
                  <a:cubicBezTo>
                    <a:pt x="432" y="58"/>
                    <a:pt x="435" y="60"/>
                    <a:pt x="435" y="62"/>
                  </a:cubicBezTo>
                  <a:cubicBezTo>
                    <a:pt x="435" y="64"/>
                    <a:pt x="433" y="63"/>
                    <a:pt x="430" y="63"/>
                  </a:cubicBezTo>
                  <a:cubicBezTo>
                    <a:pt x="427" y="63"/>
                    <a:pt x="425" y="62"/>
                    <a:pt x="424" y="63"/>
                  </a:cubicBezTo>
                  <a:cubicBezTo>
                    <a:pt x="421" y="65"/>
                    <a:pt x="413" y="63"/>
                    <a:pt x="413" y="65"/>
                  </a:cubicBezTo>
                  <a:cubicBezTo>
                    <a:pt x="414" y="67"/>
                    <a:pt x="418" y="67"/>
                    <a:pt x="421" y="67"/>
                  </a:cubicBezTo>
                  <a:cubicBezTo>
                    <a:pt x="424" y="68"/>
                    <a:pt x="421" y="69"/>
                    <a:pt x="421" y="71"/>
                  </a:cubicBezTo>
                  <a:cubicBezTo>
                    <a:pt x="421" y="72"/>
                    <a:pt x="423" y="72"/>
                    <a:pt x="426" y="73"/>
                  </a:cubicBezTo>
                  <a:cubicBezTo>
                    <a:pt x="429" y="75"/>
                    <a:pt x="435" y="76"/>
                    <a:pt x="433" y="74"/>
                  </a:cubicBezTo>
                  <a:cubicBezTo>
                    <a:pt x="431" y="72"/>
                    <a:pt x="436" y="72"/>
                    <a:pt x="437" y="74"/>
                  </a:cubicBezTo>
                  <a:cubicBezTo>
                    <a:pt x="438" y="74"/>
                    <a:pt x="439" y="74"/>
                    <a:pt x="440" y="73"/>
                  </a:cubicBezTo>
                  <a:cubicBezTo>
                    <a:pt x="441" y="73"/>
                    <a:pt x="442" y="72"/>
                    <a:pt x="443" y="73"/>
                  </a:cubicBezTo>
                  <a:cubicBezTo>
                    <a:pt x="444" y="73"/>
                    <a:pt x="445" y="72"/>
                    <a:pt x="445" y="72"/>
                  </a:cubicBezTo>
                  <a:cubicBezTo>
                    <a:pt x="446" y="71"/>
                    <a:pt x="447" y="71"/>
                    <a:pt x="448" y="72"/>
                  </a:cubicBezTo>
                  <a:cubicBezTo>
                    <a:pt x="450" y="73"/>
                    <a:pt x="459" y="74"/>
                    <a:pt x="462" y="75"/>
                  </a:cubicBezTo>
                  <a:cubicBezTo>
                    <a:pt x="465" y="77"/>
                    <a:pt x="469" y="77"/>
                    <a:pt x="469" y="80"/>
                  </a:cubicBezTo>
                  <a:cubicBezTo>
                    <a:pt x="468" y="82"/>
                    <a:pt x="471" y="84"/>
                    <a:pt x="474" y="85"/>
                  </a:cubicBezTo>
                  <a:cubicBezTo>
                    <a:pt x="478" y="87"/>
                    <a:pt x="478" y="90"/>
                    <a:pt x="478" y="92"/>
                  </a:cubicBezTo>
                  <a:cubicBezTo>
                    <a:pt x="478" y="94"/>
                    <a:pt x="482" y="96"/>
                    <a:pt x="481" y="97"/>
                  </a:cubicBezTo>
                  <a:cubicBezTo>
                    <a:pt x="481" y="98"/>
                    <a:pt x="481" y="99"/>
                    <a:pt x="483" y="101"/>
                  </a:cubicBezTo>
                  <a:cubicBezTo>
                    <a:pt x="486" y="103"/>
                    <a:pt x="480" y="105"/>
                    <a:pt x="481" y="106"/>
                  </a:cubicBezTo>
                  <a:cubicBezTo>
                    <a:pt x="483" y="108"/>
                    <a:pt x="479" y="112"/>
                    <a:pt x="483" y="112"/>
                  </a:cubicBezTo>
                  <a:cubicBezTo>
                    <a:pt x="487" y="113"/>
                    <a:pt x="487" y="109"/>
                    <a:pt x="490" y="109"/>
                  </a:cubicBezTo>
                  <a:cubicBezTo>
                    <a:pt x="493" y="109"/>
                    <a:pt x="490" y="112"/>
                    <a:pt x="491" y="114"/>
                  </a:cubicBezTo>
                  <a:cubicBezTo>
                    <a:pt x="493" y="115"/>
                    <a:pt x="496" y="115"/>
                    <a:pt x="499" y="118"/>
                  </a:cubicBezTo>
                  <a:cubicBezTo>
                    <a:pt x="503" y="120"/>
                    <a:pt x="501" y="122"/>
                    <a:pt x="498" y="119"/>
                  </a:cubicBezTo>
                  <a:cubicBezTo>
                    <a:pt x="495" y="117"/>
                    <a:pt x="486" y="118"/>
                    <a:pt x="486" y="118"/>
                  </a:cubicBezTo>
                  <a:cubicBezTo>
                    <a:pt x="486" y="119"/>
                    <a:pt x="496" y="125"/>
                    <a:pt x="498" y="124"/>
                  </a:cubicBezTo>
                  <a:cubicBezTo>
                    <a:pt x="500" y="123"/>
                    <a:pt x="503" y="127"/>
                    <a:pt x="502" y="128"/>
                  </a:cubicBezTo>
                  <a:cubicBezTo>
                    <a:pt x="500" y="129"/>
                    <a:pt x="501" y="133"/>
                    <a:pt x="501" y="134"/>
                  </a:cubicBezTo>
                  <a:cubicBezTo>
                    <a:pt x="500" y="135"/>
                    <a:pt x="499" y="135"/>
                    <a:pt x="498" y="135"/>
                  </a:cubicBezTo>
                  <a:cubicBezTo>
                    <a:pt x="497" y="134"/>
                    <a:pt x="496" y="134"/>
                    <a:pt x="495" y="134"/>
                  </a:cubicBezTo>
                  <a:cubicBezTo>
                    <a:pt x="493" y="135"/>
                    <a:pt x="492" y="135"/>
                    <a:pt x="492" y="137"/>
                  </a:cubicBezTo>
                  <a:cubicBezTo>
                    <a:pt x="492" y="139"/>
                    <a:pt x="489" y="141"/>
                    <a:pt x="488" y="144"/>
                  </a:cubicBezTo>
                  <a:cubicBezTo>
                    <a:pt x="488" y="146"/>
                    <a:pt x="491" y="146"/>
                    <a:pt x="492" y="147"/>
                  </a:cubicBezTo>
                  <a:cubicBezTo>
                    <a:pt x="494" y="148"/>
                    <a:pt x="489" y="149"/>
                    <a:pt x="489" y="151"/>
                  </a:cubicBezTo>
                  <a:cubicBezTo>
                    <a:pt x="489" y="153"/>
                    <a:pt x="493" y="156"/>
                    <a:pt x="495" y="157"/>
                  </a:cubicBezTo>
                  <a:cubicBezTo>
                    <a:pt x="497" y="158"/>
                    <a:pt x="495" y="162"/>
                    <a:pt x="496" y="164"/>
                  </a:cubicBezTo>
                  <a:cubicBezTo>
                    <a:pt x="496" y="165"/>
                    <a:pt x="497" y="165"/>
                    <a:pt x="497" y="165"/>
                  </a:cubicBezTo>
                  <a:cubicBezTo>
                    <a:pt x="498" y="165"/>
                    <a:pt x="499" y="165"/>
                    <a:pt x="498" y="167"/>
                  </a:cubicBezTo>
                  <a:cubicBezTo>
                    <a:pt x="498" y="169"/>
                    <a:pt x="500" y="169"/>
                    <a:pt x="501" y="171"/>
                  </a:cubicBezTo>
                  <a:cubicBezTo>
                    <a:pt x="501" y="173"/>
                    <a:pt x="505" y="172"/>
                    <a:pt x="504" y="175"/>
                  </a:cubicBezTo>
                  <a:cubicBezTo>
                    <a:pt x="503" y="177"/>
                    <a:pt x="505" y="179"/>
                    <a:pt x="506" y="180"/>
                  </a:cubicBezTo>
                  <a:cubicBezTo>
                    <a:pt x="507" y="181"/>
                    <a:pt x="510" y="183"/>
                    <a:pt x="511" y="185"/>
                  </a:cubicBezTo>
                  <a:cubicBezTo>
                    <a:pt x="511" y="186"/>
                    <a:pt x="513" y="189"/>
                    <a:pt x="515" y="188"/>
                  </a:cubicBezTo>
                  <a:cubicBezTo>
                    <a:pt x="517" y="188"/>
                    <a:pt x="517" y="188"/>
                    <a:pt x="518" y="188"/>
                  </a:cubicBezTo>
                  <a:cubicBezTo>
                    <a:pt x="518" y="189"/>
                    <a:pt x="519" y="189"/>
                    <a:pt x="519" y="189"/>
                  </a:cubicBezTo>
                  <a:cubicBezTo>
                    <a:pt x="521" y="189"/>
                    <a:pt x="524" y="190"/>
                    <a:pt x="524" y="191"/>
                  </a:cubicBezTo>
                  <a:cubicBezTo>
                    <a:pt x="525" y="193"/>
                    <a:pt x="530" y="194"/>
                    <a:pt x="532" y="194"/>
                  </a:cubicBezTo>
                  <a:cubicBezTo>
                    <a:pt x="533" y="194"/>
                    <a:pt x="534" y="192"/>
                    <a:pt x="535" y="191"/>
                  </a:cubicBezTo>
                  <a:cubicBezTo>
                    <a:pt x="536" y="190"/>
                    <a:pt x="536" y="185"/>
                    <a:pt x="537" y="184"/>
                  </a:cubicBezTo>
                  <a:cubicBezTo>
                    <a:pt x="538" y="184"/>
                    <a:pt x="538" y="178"/>
                    <a:pt x="537" y="178"/>
                  </a:cubicBezTo>
                  <a:cubicBezTo>
                    <a:pt x="536" y="177"/>
                    <a:pt x="536" y="175"/>
                    <a:pt x="539" y="175"/>
                  </a:cubicBezTo>
                  <a:cubicBezTo>
                    <a:pt x="542" y="176"/>
                    <a:pt x="541" y="173"/>
                    <a:pt x="542" y="173"/>
                  </a:cubicBezTo>
                  <a:cubicBezTo>
                    <a:pt x="544" y="172"/>
                    <a:pt x="543" y="170"/>
                    <a:pt x="544" y="169"/>
                  </a:cubicBezTo>
                  <a:cubicBezTo>
                    <a:pt x="545" y="169"/>
                    <a:pt x="545" y="167"/>
                    <a:pt x="544" y="166"/>
                  </a:cubicBezTo>
                  <a:cubicBezTo>
                    <a:pt x="543" y="165"/>
                    <a:pt x="544" y="165"/>
                    <a:pt x="546" y="164"/>
                  </a:cubicBezTo>
                  <a:cubicBezTo>
                    <a:pt x="547" y="164"/>
                    <a:pt x="547" y="162"/>
                    <a:pt x="545" y="161"/>
                  </a:cubicBezTo>
                  <a:cubicBezTo>
                    <a:pt x="543" y="160"/>
                    <a:pt x="543" y="158"/>
                    <a:pt x="545" y="160"/>
                  </a:cubicBezTo>
                  <a:cubicBezTo>
                    <a:pt x="547" y="161"/>
                    <a:pt x="549" y="160"/>
                    <a:pt x="548" y="158"/>
                  </a:cubicBezTo>
                  <a:cubicBezTo>
                    <a:pt x="547" y="157"/>
                    <a:pt x="549" y="156"/>
                    <a:pt x="552" y="156"/>
                  </a:cubicBezTo>
                  <a:cubicBezTo>
                    <a:pt x="554" y="156"/>
                    <a:pt x="556" y="154"/>
                    <a:pt x="555" y="152"/>
                  </a:cubicBezTo>
                  <a:cubicBezTo>
                    <a:pt x="555" y="150"/>
                    <a:pt x="558" y="150"/>
                    <a:pt x="558" y="152"/>
                  </a:cubicBezTo>
                  <a:cubicBezTo>
                    <a:pt x="557" y="154"/>
                    <a:pt x="557" y="156"/>
                    <a:pt x="558" y="154"/>
                  </a:cubicBezTo>
                  <a:cubicBezTo>
                    <a:pt x="560" y="153"/>
                    <a:pt x="562" y="154"/>
                    <a:pt x="566" y="153"/>
                  </a:cubicBezTo>
                  <a:cubicBezTo>
                    <a:pt x="571" y="152"/>
                    <a:pt x="575" y="148"/>
                    <a:pt x="576" y="145"/>
                  </a:cubicBezTo>
                  <a:cubicBezTo>
                    <a:pt x="577" y="141"/>
                    <a:pt x="582" y="142"/>
                    <a:pt x="581" y="139"/>
                  </a:cubicBezTo>
                  <a:cubicBezTo>
                    <a:pt x="580" y="137"/>
                    <a:pt x="582" y="136"/>
                    <a:pt x="585" y="138"/>
                  </a:cubicBezTo>
                  <a:cubicBezTo>
                    <a:pt x="588" y="139"/>
                    <a:pt x="586" y="137"/>
                    <a:pt x="589" y="137"/>
                  </a:cubicBezTo>
                  <a:cubicBezTo>
                    <a:pt x="593" y="137"/>
                    <a:pt x="592" y="135"/>
                    <a:pt x="595" y="135"/>
                  </a:cubicBezTo>
                  <a:cubicBezTo>
                    <a:pt x="599" y="135"/>
                    <a:pt x="608" y="134"/>
                    <a:pt x="611" y="131"/>
                  </a:cubicBezTo>
                  <a:cubicBezTo>
                    <a:pt x="614" y="129"/>
                    <a:pt x="620" y="127"/>
                    <a:pt x="623" y="125"/>
                  </a:cubicBezTo>
                  <a:cubicBezTo>
                    <a:pt x="625" y="123"/>
                    <a:pt x="626" y="122"/>
                    <a:pt x="624" y="123"/>
                  </a:cubicBezTo>
                  <a:moveTo>
                    <a:pt x="496" y="127"/>
                  </a:moveTo>
                  <a:cubicBezTo>
                    <a:pt x="496" y="125"/>
                    <a:pt x="494" y="127"/>
                    <a:pt x="493" y="124"/>
                  </a:cubicBezTo>
                  <a:cubicBezTo>
                    <a:pt x="492" y="122"/>
                    <a:pt x="485" y="121"/>
                    <a:pt x="485" y="123"/>
                  </a:cubicBezTo>
                  <a:cubicBezTo>
                    <a:pt x="484" y="124"/>
                    <a:pt x="482" y="125"/>
                    <a:pt x="484" y="126"/>
                  </a:cubicBezTo>
                  <a:cubicBezTo>
                    <a:pt x="486" y="128"/>
                    <a:pt x="487" y="127"/>
                    <a:pt x="489" y="129"/>
                  </a:cubicBezTo>
                  <a:cubicBezTo>
                    <a:pt x="491" y="131"/>
                    <a:pt x="496" y="129"/>
                    <a:pt x="496" y="127"/>
                  </a:cubicBezTo>
                  <a:moveTo>
                    <a:pt x="733" y="308"/>
                  </a:moveTo>
                  <a:cubicBezTo>
                    <a:pt x="733" y="306"/>
                    <a:pt x="728" y="308"/>
                    <a:pt x="729" y="309"/>
                  </a:cubicBezTo>
                  <a:cubicBezTo>
                    <a:pt x="731" y="310"/>
                    <a:pt x="733" y="310"/>
                    <a:pt x="733" y="308"/>
                  </a:cubicBezTo>
                  <a:moveTo>
                    <a:pt x="758" y="299"/>
                  </a:moveTo>
                  <a:cubicBezTo>
                    <a:pt x="760" y="299"/>
                    <a:pt x="760" y="291"/>
                    <a:pt x="759" y="291"/>
                  </a:cubicBezTo>
                  <a:cubicBezTo>
                    <a:pt x="758" y="291"/>
                    <a:pt x="758" y="292"/>
                    <a:pt x="756" y="293"/>
                  </a:cubicBezTo>
                  <a:cubicBezTo>
                    <a:pt x="755" y="294"/>
                    <a:pt x="756" y="299"/>
                    <a:pt x="758" y="299"/>
                  </a:cubicBezTo>
                  <a:moveTo>
                    <a:pt x="754" y="302"/>
                  </a:moveTo>
                  <a:cubicBezTo>
                    <a:pt x="753" y="303"/>
                    <a:pt x="756" y="305"/>
                    <a:pt x="755" y="308"/>
                  </a:cubicBezTo>
                  <a:cubicBezTo>
                    <a:pt x="755" y="310"/>
                    <a:pt x="756" y="313"/>
                    <a:pt x="757" y="312"/>
                  </a:cubicBezTo>
                  <a:cubicBezTo>
                    <a:pt x="758" y="310"/>
                    <a:pt x="759" y="311"/>
                    <a:pt x="760" y="310"/>
                  </a:cubicBezTo>
                  <a:cubicBezTo>
                    <a:pt x="761" y="309"/>
                    <a:pt x="760" y="305"/>
                    <a:pt x="761" y="303"/>
                  </a:cubicBezTo>
                  <a:cubicBezTo>
                    <a:pt x="761" y="301"/>
                    <a:pt x="758" y="300"/>
                    <a:pt x="757" y="301"/>
                  </a:cubicBezTo>
                  <a:cubicBezTo>
                    <a:pt x="756" y="302"/>
                    <a:pt x="755" y="302"/>
                    <a:pt x="755" y="302"/>
                  </a:cubicBezTo>
                  <a:cubicBezTo>
                    <a:pt x="754" y="302"/>
                    <a:pt x="754" y="302"/>
                    <a:pt x="754" y="302"/>
                  </a:cubicBezTo>
                  <a:moveTo>
                    <a:pt x="781" y="316"/>
                  </a:moveTo>
                  <a:cubicBezTo>
                    <a:pt x="778" y="316"/>
                    <a:pt x="777" y="316"/>
                    <a:pt x="776" y="316"/>
                  </a:cubicBezTo>
                  <a:cubicBezTo>
                    <a:pt x="774" y="315"/>
                    <a:pt x="772" y="316"/>
                    <a:pt x="772" y="317"/>
                  </a:cubicBezTo>
                  <a:cubicBezTo>
                    <a:pt x="773" y="318"/>
                    <a:pt x="774" y="319"/>
                    <a:pt x="777" y="320"/>
                  </a:cubicBezTo>
                  <a:cubicBezTo>
                    <a:pt x="780" y="321"/>
                    <a:pt x="780" y="323"/>
                    <a:pt x="781" y="323"/>
                  </a:cubicBezTo>
                  <a:cubicBezTo>
                    <a:pt x="783" y="323"/>
                    <a:pt x="783" y="322"/>
                    <a:pt x="783" y="320"/>
                  </a:cubicBezTo>
                  <a:cubicBezTo>
                    <a:pt x="782" y="318"/>
                    <a:pt x="784" y="316"/>
                    <a:pt x="784" y="316"/>
                  </a:cubicBezTo>
                  <a:cubicBezTo>
                    <a:pt x="785" y="316"/>
                    <a:pt x="784" y="315"/>
                    <a:pt x="781" y="316"/>
                  </a:cubicBezTo>
                  <a:moveTo>
                    <a:pt x="829" y="329"/>
                  </a:moveTo>
                  <a:cubicBezTo>
                    <a:pt x="829" y="329"/>
                    <a:pt x="828" y="329"/>
                    <a:pt x="828" y="329"/>
                  </a:cubicBezTo>
                  <a:cubicBezTo>
                    <a:pt x="827" y="329"/>
                    <a:pt x="827" y="329"/>
                    <a:pt x="826" y="329"/>
                  </a:cubicBezTo>
                  <a:cubicBezTo>
                    <a:pt x="826" y="329"/>
                    <a:pt x="825" y="329"/>
                    <a:pt x="823" y="329"/>
                  </a:cubicBezTo>
                  <a:cubicBezTo>
                    <a:pt x="822" y="329"/>
                    <a:pt x="820" y="329"/>
                    <a:pt x="819" y="328"/>
                  </a:cubicBezTo>
                  <a:cubicBezTo>
                    <a:pt x="818" y="327"/>
                    <a:pt x="816" y="329"/>
                    <a:pt x="817" y="329"/>
                  </a:cubicBezTo>
                  <a:cubicBezTo>
                    <a:pt x="818" y="330"/>
                    <a:pt x="821" y="331"/>
                    <a:pt x="823" y="331"/>
                  </a:cubicBezTo>
                  <a:cubicBezTo>
                    <a:pt x="825" y="331"/>
                    <a:pt x="829" y="330"/>
                    <a:pt x="829" y="329"/>
                  </a:cubicBezTo>
                  <a:moveTo>
                    <a:pt x="861" y="331"/>
                  </a:moveTo>
                  <a:cubicBezTo>
                    <a:pt x="860" y="330"/>
                    <a:pt x="861" y="329"/>
                    <a:pt x="863" y="328"/>
                  </a:cubicBezTo>
                  <a:cubicBezTo>
                    <a:pt x="864" y="327"/>
                    <a:pt x="864" y="326"/>
                    <a:pt x="863" y="327"/>
                  </a:cubicBezTo>
                  <a:cubicBezTo>
                    <a:pt x="862" y="328"/>
                    <a:pt x="860" y="329"/>
                    <a:pt x="857" y="329"/>
                  </a:cubicBezTo>
                  <a:cubicBezTo>
                    <a:pt x="854" y="329"/>
                    <a:pt x="853" y="331"/>
                    <a:pt x="855" y="332"/>
                  </a:cubicBezTo>
                  <a:cubicBezTo>
                    <a:pt x="857" y="333"/>
                    <a:pt x="861" y="331"/>
                    <a:pt x="861" y="331"/>
                  </a:cubicBezTo>
                  <a:moveTo>
                    <a:pt x="654" y="165"/>
                  </a:moveTo>
                  <a:cubicBezTo>
                    <a:pt x="656" y="165"/>
                    <a:pt x="656" y="163"/>
                    <a:pt x="657" y="163"/>
                  </a:cubicBezTo>
                  <a:cubicBezTo>
                    <a:pt x="658" y="163"/>
                    <a:pt x="660" y="161"/>
                    <a:pt x="661" y="160"/>
                  </a:cubicBezTo>
                  <a:cubicBezTo>
                    <a:pt x="661" y="158"/>
                    <a:pt x="660" y="156"/>
                    <a:pt x="658" y="156"/>
                  </a:cubicBezTo>
                  <a:cubicBezTo>
                    <a:pt x="657" y="156"/>
                    <a:pt x="656" y="155"/>
                    <a:pt x="656" y="154"/>
                  </a:cubicBezTo>
                  <a:cubicBezTo>
                    <a:pt x="656" y="153"/>
                    <a:pt x="655" y="152"/>
                    <a:pt x="655" y="151"/>
                  </a:cubicBezTo>
                  <a:cubicBezTo>
                    <a:pt x="655" y="151"/>
                    <a:pt x="653" y="151"/>
                    <a:pt x="652" y="152"/>
                  </a:cubicBezTo>
                  <a:cubicBezTo>
                    <a:pt x="652" y="152"/>
                    <a:pt x="651" y="151"/>
                    <a:pt x="650" y="151"/>
                  </a:cubicBezTo>
                  <a:cubicBezTo>
                    <a:pt x="650" y="150"/>
                    <a:pt x="649" y="149"/>
                    <a:pt x="648" y="150"/>
                  </a:cubicBezTo>
                  <a:cubicBezTo>
                    <a:pt x="647" y="150"/>
                    <a:pt x="648" y="151"/>
                    <a:pt x="648" y="152"/>
                  </a:cubicBezTo>
                  <a:cubicBezTo>
                    <a:pt x="648" y="153"/>
                    <a:pt x="647" y="152"/>
                    <a:pt x="647" y="152"/>
                  </a:cubicBezTo>
                  <a:cubicBezTo>
                    <a:pt x="646" y="152"/>
                    <a:pt x="645" y="152"/>
                    <a:pt x="645" y="152"/>
                  </a:cubicBezTo>
                  <a:cubicBezTo>
                    <a:pt x="645" y="153"/>
                    <a:pt x="644" y="153"/>
                    <a:pt x="644" y="152"/>
                  </a:cubicBezTo>
                  <a:cubicBezTo>
                    <a:pt x="643" y="152"/>
                    <a:pt x="641" y="152"/>
                    <a:pt x="641" y="153"/>
                  </a:cubicBezTo>
                  <a:cubicBezTo>
                    <a:pt x="641" y="154"/>
                    <a:pt x="640" y="153"/>
                    <a:pt x="639" y="152"/>
                  </a:cubicBezTo>
                  <a:cubicBezTo>
                    <a:pt x="638" y="151"/>
                    <a:pt x="636" y="153"/>
                    <a:pt x="636" y="154"/>
                  </a:cubicBezTo>
                  <a:cubicBezTo>
                    <a:pt x="636" y="155"/>
                    <a:pt x="636" y="155"/>
                    <a:pt x="634" y="153"/>
                  </a:cubicBezTo>
                  <a:cubicBezTo>
                    <a:pt x="633" y="151"/>
                    <a:pt x="632" y="153"/>
                    <a:pt x="633" y="154"/>
                  </a:cubicBezTo>
                  <a:cubicBezTo>
                    <a:pt x="633" y="156"/>
                    <a:pt x="633" y="157"/>
                    <a:pt x="632" y="156"/>
                  </a:cubicBezTo>
                  <a:cubicBezTo>
                    <a:pt x="631" y="156"/>
                    <a:pt x="630" y="157"/>
                    <a:pt x="629" y="158"/>
                  </a:cubicBezTo>
                  <a:cubicBezTo>
                    <a:pt x="629" y="159"/>
                    <a:pt x="627" y="155"/>
                    <a:pt x="628" y="154"/>
                  </a:cubicBezTo>
                  <a:cubicBezTo>
                    <a:pt x="630" y="153"/>
                    <a:pt x="623" y="150"/>
                    <a:pt x="622" y="150"/>
                  </a:cubicBezTo>
                  <a:cubicBezTo>
                    <a:pt x="620" y="150"/>
                    <a:pt x="621" y="151"/>
                    <a:pt x="622" y="152"/>
                  </a:cubicBezTo>
                  <a:cubicBezTo>
                    <a:pt x="623" y="153"/>
                    <a:pt x="621" y="153"/>
                    <a:pt x="621" y="152"/>
                  </a:cubicBezTo>
                  <a:cubicBezTo>
                    <a:pt x="620" y="151"/>
                    <a:pt x="619" y="152"/>
                    <a:pt x="618" y="153"/>
                  </a:cubicBezTo>
                  <a:cubicBezTo>
                    <a:pt x="617" y="155"/>
                    <a:pt x="616" y="155"/>
                    <a:pt x="616" y="156"/>
                  </a:cubicBezTo>
                  <a:cubicBezTo>
                    <a:pt x="616" y="157"/>
                    <a:pt x="618" y="158"/>
                    <a:pt x="620" y="157"/>
                  </a:cubicBezTo>
                  <a:cubicBezTo>
                    <a:pt x="622" y="156"/>
                    <a:pt x="624" y="156"/>
                    <a:pt x="625" y="157"/>
                  </a:cubicBezTo>
                  <a:cubicBezTo>
                    <a:pt x="626" y="158"/>
                    <a:pt x="623" y="158"/>
                    <a:pt x="624" y="159"/>
                  </a:cubicBezTo>
                  <a:cubicBezTo>
                    <a:pt x="625" y="160"/>
                    <a:pt x="624" y="161"/>
                    <a:pt x="622" y="160"/>
                  </a:cubicBezTo>
                  <a:cubicBezTo>
                    <a:pt x="620" y="160"/>
                    <a:pt x="617" y="161"/>
                    <a:pt x="617" y="162"/>
                  </a:cubicBezTo>
                  <a:cubicBezTo>
                    <a:pt x="617" y="162"/>
                    <a:pt x="619" y="162"/>
                    <a:pt x="620" y="162"/>
                  </a:cubicBezTo>
                  <a:cubicBezTo>
                    <a:pt x="622" y="162"/>
                    <a:pt x="623" y="161"/>
                    <a:pt x="623" y="162"/>
                  </a:cubicBezTo>
                  <a:cubicBezTo>
                    <a:pt x="623" y="163"/>
                    <a:pt x="623" y="164"/>
                    <a:pt x="625" y="163"/>
                  </a:cubicBezTo>
                  <a:cubicBezTo>
                    <a:pt x="626" y="163"/>
                    <a:pt x="625" y="165"/>
                    <a:pt x="626" y="165"/>
                  </a:cubicBezTo>
                  <a:cubicBezTo>
                    <a:pt x="627" y="165"/>
                    <a:pt x="627" y="167"/>
                    <a:pt x="625" y="167"/>
                  </a:cubicBezTo>
                  <a:cubicBezTo>
                    <a:pt x="623" y="167"/>
                    <a:pt x="622" y="167"/>
                    <a:pt x="622" y="168"/>
                  </a:cubicBezTo>
                  <a:cubicBezTo>
                    <a:pt x="624" y="169"/>
                    <a:pt x="626" y="169"/>
                    <a:pt x="628" y="168"/>
                  </a:cubicBezTo>
                  <a:cubicBezTo>
                    <a:pt x="630" y="168"/>
                    <a:pt x="633" y="170"/>
                    <a:pt x="636" y="171"/>
                  </a:cubicBezTo>
                  <a:cubicBezTo>
                    <a:pt x="638" y="172"/>
                    <a:pt x="642" y="171"/>
                    <a:pt x="643" y="169"/>
                  </a:cubicBezTo>
                  <a:cubicBezTo>
                    <a:pt x="643" y="168"/>
                    <a:pt x="647" y="169"/>
                    <a:pt x="648" y="168"/>
                  </a:cubicBezTo>
                  <a:cubicBezTo>
                    <a:pt x="650" y="167"/>
                    <a:pt x="651" y="166"/>
                    <a:pt x="654" y="165"/>
                  </a:cubicBezTo>
                  <a:moveTo>
                    <a:pt x="679" y="245"/>
                  </a:moveTo>
                  <a:cubicBezTo>
                    <a:pt x="680" y="245"/>
                    <a:pt x="684" y="244"/>
                    <a:pt x="686" y="242"/>
                  </a:cubicBezTo>
                  <a:cubicBezTo>
                    <a:pt x="687" y="241"/>
                    <a:pt x="688" y="241"/>
                    <a:pt x="689" y="241"/>
                  </a:cubicBezTo>
                  <a:cubicBezTo>
                    <a:pt x="690" y="241"/>
                    <a:pt x="691" y="241"/>
                    <a:pt x="691" y="241"/>
                  </a:cubicBezTo>
                  <a:cubicBezTo>
                    <a:pt x="693" y="240"/>
                    <a:pt x="692" y="232"/>
                    <a:pt x="691" y="231"/>
                  </a:cubicBezTo>
                  <a:cubicBezTo>
                    <a:pt x="691" y="229"/>
                    <a:pt x="693" y="229"/>
                    <a:pt x="695" y="228"/>
                  </a:cubicBezTo>
                  <a:cubicBezTo>
                    <a:pt x="696" y="227"/>
                    <a:pt x="694" y="225"/>
                    <a:pt x="692" y="223"/>
                  </a:cubicBezTo>
                  <a:cubicBezTo>
                    <a:pt x="691" y="222"/>
                    <a:pt x="690" y="223"/>
                    <a:pt x="689" y="224"/>
                  </a:cubicBezTo>
                  <a:cubicBezTo>
                    <a:pt x="688" y="224"/>
                    <a:pt x="687" y="224"/>
                    <a:pt x="686" y="224"/>
                  </a:cubicBezTo>
                  <a:cubicBezTo>
                    <a:pt x="685" y="223"/>
                    <a:pt x="682" y="223"/>
                    <a:pt x="682" y="225"/>
                  </a:cubicBezTo>
                  <a:cubicBezTo>
                    <a:pt x="682" y="227"/>
                    <a:pt x="684" y="226"/>
                    <a:pt x="684" y="227"/>
                  </a:cubicBezTo>
                  <a:cubicBezTo>
                    <a:pt x="684" y="228"/>
                    <a:pt x="682" y="228"/>
                    <a:pt x="681" y="229"/>
                  </a:cubicBezTo>
                  <a:cubicBezTo>
                    <a:pt x="680" y="229"/>
                    <a:pt x="679" y="229"/>
                    <a:pt x="678" y="229"/>
                  </a:cubicBezTo>
                  <a:cubicBezTo>
                    <a:pt x="678" y="229"/>
                    <a:pt x="677" y="228"/>
                    <a:pt x="676" y="229"/>
                  </a:cubicBezTo>
                  <a:cubicBezTo>
                    <a:pt x="675" y="230"/>
                    <a:pt x="678" y="230"/>
                    <a:pt x="677" y="232"/>
                  </a:cubicBezTo>
                  <a:cubicBezTo>
                    <a:pt x="676" y="234"/>
                    <a:pt x="677" y="234"/>
                    <a:pt x="679" y="235"/>
                  </a:cubicBezTo>
                  <a:cubicBezTo>
                    <a:pt x="680" y="237"/>
                    <a:pt x="677" y="237"/>
                    <a:pt x="677" y="239"/>
                  </a:cubicBezTo>
                  <a:cubicBezTo>
                    <a:pt x="677" y="240"/>
                    <a:pt x="675" y="240"/>
                    <a:pt x="675" y="241"/>
                  </a:cubicBezTo>
                  <a:cubicBezTo>
                    <a:pt x="674" y="243"/>
                    <a:pt x="677" y="245"/>
                    <a:pt x="679" y="245"/>
                  </a:cubicBezTo>
                  <a:moveTo>
                    <a:pt x="691" y="209"/>
                  </a:moveTo>
                  <a:cubicBezTo>
                    <a:pt x="689" y="210"/>
                    <a:pt x="692" y="212"/>
                    <a:pt x="694" y="212"/>
                  </a:cubicBezTo>
                  <a:cubicBezTo>
                    <a:pt x="695" y="212"/>
                    <a:pt x="692" y="213"/>
                    <a:pt x="692" y="215"/>
                  </a:cubicBezTo>
                  <a:cubicBezTo>
                    <a:pt x="692" y="217"/>
                    <a:pt x="694" y="216"/>
                    <a:pt x="694" y="217"/>
                  </a:cubicBezTo>
                  <a:cubicBezTo>
                    <a:pt x="694" y="218"/>
                    <a:pt x="691" y="219"/>
                    <a:pt x="691" y="220"/>
                  </a:cubicBezTo>
                  <a:cubicBezTo>
                    <a:pt x="691" y="221"/>
                    <a:pt x="693" y="219"/>
                    <a:pt x="694" y="219"/>
                  </a:cubicBezTo>
                  <a:cubicBezTo>
                    <a:pt x="694" y="219"/>
                    <a:pt x="694" y="219"/>
                    <a:pt x="694" y="220"/>
                  </a:cubicBezTo>
                  <a:cubicBezTo>
                    <a:pt x="694" y="221"/>
                    <a:pt x="695" y="222"/>
                    <a:pt x="696" y="221"/>
                  </a:cubicBezTo>
                  <a:cubicBezTo>
                    <a:pt x="698" y="221"/>
                    <a:pt x="697" y="218"/>
                    <a:pt x="698" y="218"/>
                  </a:cubicBezTo>
                  <a:cubicBezTo>
                    <a:pt x="699" y="218"/>
                    <a:pt x="698" y="220"/>
                    <a:pt x="698" y="221"/>
                  </a:cubicBezTo>
                  <a:cubicBezTo>
                    <a:pt x="699" y="222"/>
                    <a:pt x="697" y="224"/>
                    <a:pt x="697" y="225"/>
                  </a:cubicBezTo>
                  <a:cubicBezTo>
                    <a:pt x="697" y="226"/>
                    <a:pt x="702" y="226"/>
                    <a:pt x="703" y="225"/>
                  </a:cubicBezTo>
                  <a:cubicBezTo>
                    <a:pt x="704" y="223"/>
                    <a:pt x="705" y="225"/>
                    <a:pt x="704" y="226"/>
                  </a:cubicBezTo>
                  <a:cubicBezTo>
                    <a:pt x="703" y="227"/>
                    <a:pt x="704" y="228"/>
                    <a:pt x="705" y="229"/>
                  </a:cubicBezTo>
                  <a:cubicBezTo>
                    <a:pt x="706" y="229"/>
                    <a:pt x="706" y="229"/>
                    <a:pt x="706" y="230"/>
                  </a:cubicBezTo>
                  <a:cubicBezTo>
                    <a:pt x="705" y="231"/>
                    <a:pt x="706" y="233"/>
                    <a:pt x="706" y="234"/>
                  </a:cubicBezTo>
                  <a:cubicBezTo>
                    <a:pt x="705" y="235"/>
                    <a:pt x="701" y="235"/>
                    <a:pt x="701" y="234"/>
                  </a:cubicBezTo>
                  <a:cubicBezTo>
                    <a:pt x="701" y="234"/>
                    <a:pt x="699" y="234"/>
                    <a:pt x="700" y="235"/>
                  </a:cubicBezTo>
                  <a:cubicBezTo>
                    <a:pt x="700" y="236"/>
                    <a:pt x="699" y="237"/>
                    <a:pt x="699" y="238"/>
                  </a:cubicBezTo>
                  <a:cubicBezTo>
                    <a:pt x="699" y="238"/>
                    <a:pt x="701" y="238"/>
                    <a:pt x="701" y="239"/>
                  </a:cubicBezTo>
                  <a:cubicBezTo>
                    <a:pt x="701" y="240"/>
                    <a:pt x="699" y="241"/>
                    <a:pt x="697" y="242"/>
                  </a:cubicBezTo>
                  <a:cubicBezTo>
                    <a:pt x="695" y="243"/>
                    <a:pt x="698" y="245"/>
                    <a:pt x="699" y="244"/>
                  </a:cubicBezTo>
                  <a:cubicBezTo>
                    <a:pt x="700" y="243"/>
                    <a:pt x="700" y="244"/>
                    <a:pt x="701" y="244"/>
                  </a:cubicBezTo>
                  <a:cubicBezTo>
                    <a:pt x="703" y="244"/>
                    <a:pt x="704" y="246"/>
                    <a:pt x="706" y="245"/>
                  </a:cubicBezTo>
                  <a:cubicBezTo>
                    <a:pt x="707" y="244"/>
                    <a:pt x="707" y="245"/>
                    <a:pt x="706" y="246"/>
                  </a:cubicBezTo>
                  <a:cubicBezTo>
                    <a:pt x="705" y="247"/>
                    <a:pt x="704" y="247"/>
                    <a:pt x="703" y="246"/>
                  </a:cubicBezTo>
                  <a:cubicBezTo>
                    <a:pt x="703" y="246"/>
                    <a:pt x="702" y="246"/>
                    <a:pt x="701" y="247"/>
                  </a:cubicBezTo>
                  <a:cubicBezTo>
                    <a:pt x="700" y="247"/>
                    <a:pt x="695" y="252"/>
                    <a:pt x="696" y="253"/>
                  </a:cubicBezTo>
                  <a:cubicBezTo>
                    <a:pt x="697" y="254"/>
                    <a:pt x="697" y="252"/>
                    <a:pt x="699" y="252"/>
                  </a:cubicBezTo>
                  <a:cubicBezTo>
                    <a:pt x="701" y="251"/>
                    <a:pt x="701" y="252"/>
                    <a:pt x="702" y="252"/>
                  </a:cubicBezTo>
                  <a:cubicBezTo>
                    <a:pt x="703" y="252"/>
                    <a:pt x="703" y="252"/>
                    <a:pt x="703" y="251"/>
                  </a:cubicBezTo>
                  <a:cubicBezTo>
                    <a:pt x="703" y="251"/>
                    <a:pt x="704" y="250"/>
                    <a:pt x="704" y="250"/>
                  </a:cubicBezTo>
                  <a:cubicBezTo>
                    <a:pt x="704" y="250"/>
                    <a:pt x="705" y="250"/>
                    <a:pt x="705" y="250"/>
                  </a:cubicBezTo>
                  <a:cubicBezTo>
                    <a:pt x="706" y="250"/>
                    <a:pt x="706" y="250"/>
                    <a:pt x="707" y="250"/>
                  </a:cubicBezTo>
                  <a:cubicBezTo>
                    <a:pt x="709" y="250"/>
                    <a:pt x="710" y="250"/>
                    <a:pt x="711" y="249"/>
                  </a:cubicBezTo>
                  <a:cubicBezTo>
                    <a:pt x="711" y="249"/>
                    <a:pt x="712" y="249"/>
                    <a:pt x="712" y="249"/>
                  </a:cubicBezTo>
                  <a:cubicBezTo>
                    <a:pt x="713" y="250"/>
                    <a:pt x="714" y="250"/>
                    <a:pt x="714" y="250"/>
                  </a:cubicBezTo>
                  <a:cubicBezTo>
                    <a:pt x="715" y="249"/>
                    <a:pt x="717" y="249"/>
                    <a:pt x="719" y="249"/>
                  </a:cubicBezTo>
                  <a:cubicBezTo>
                    <a:pt x="720" y="249"/>
                    <a:pt x="724" y="247"/>
                    <a:pt x="725" y="246"/>
                  </a:cubicBezTo>
                  <a:cubicBezTo>
                    <a:pt x="726" y="246"/>
                    <a:pt x="724" y="245"/>
                    <a:pt x="723" y="246"/>
                  </a:cubicBezTo>
                  <a:cubicBezTo>
                    <a:pt x="721" y="246"/>
                    <a:pt x="722" y="244"/>
                    <a:pt x="723" y="243"/>
                  </a:cubicBezTo>
                  <a:cubicBezTo>
                    <a:pt x="724" y="242"/>
                    <a:pt x="726" y="241"/>
                    <a:pt x="727" y="239"/>
                  </a:cubicBezTo>
                  <a:cubicBezTo>
                    <a:pt x="727" y="237"/>
                    <a:pt x="723" y="236"/>
                    <a:pt x="722" y="237"/>
                  </a:cubicBezTo>
                  <a:cubicBezTo>
                    <a:pt x="722" y="238"/>
                    <a:pt x="721" y="238"/>
                    <a:pt x="720" y="237"/>
                  </a:cubicBezTo>
                  <a:cubicBezTo>
                    <a:pt x="719" y="235"/>
                    <a:pt x="721" y="234"/>
                    <a:pt x="720" y="234"/>
                  </a:cubicBezTo>
                  <a:cubicBezTo>
                    <a:pt x="719" y="234"/>
                    <a:pt x="718" y="232"/>
                    <a:pt x="719" y="232"/>
                  </a:cubicBezTo>
                  <a:cubicBezTo>
                    <a:pt x="719" y="231"/>
                    <a:pt x="718" y="227"/>
                    <a:pt x="715" y="227"/>
                  </a:cubicBezTo>
                  <a:cubicBezTo>
                    <a:pt x="713" y="226"/>
                    <a:pt x="713" y="223"/>
                    <a:pt x="713" y="222"/>
                  </a:cubicBezTo>
                  <a:cubicBezTo>
                    <a:pt x="712" y="220"/>
                    <a:pt x="711" y="221"/>
                    <a:pt x="710" y="219"/>
                  </a:cubicBezTo>
                  <a:cubicBezTo>
                    <a:pt x="709" y="218"/>
                    <a:pt x="707" y="219"/>
                    <a:pt x="706" y="219"/>
                  </a:cubicBezTo>
                  <a:cubicBezTo>
                    <a:pt x="705" y="219"/>
                    <a:pt x="706" y="217"/>
                    <a:pt x="707" y="216"/>
                  </a:cubicBezTo>
                  <a:cubicBezTo>
                    <a:pt x="709" y="215"/>
                    <a:pt x="711" y="210"/>
                    <a:pt x="711" y="209"/>
                  </a:cubicBezTo>
                  <a:cubicBezTo>
                    <a:pt x="711" y="208"/>
                    <a:pt x="704" y="208"/>
                    <a:pt x="703" y="208"/>
                  </a:cubicBezTo>
                  <a:cubicBezTo>
                    <a:pt x="702" y="209"/>
                    <a:pt x="700" y="207"/>
                    <a:pt x="701" y="207"/>
                  </a:cubicBezTo>
                  <a:cubicBezTo>
                    <a:pt x="702" y="206"/>
                    <a:pt x="705" y="204"/>
                    <a:pt x="705" y="203"/>
                  </a:cubicBezTo>
                  <a:cubicBezTo>
                    <a:pt x="704" y="202"/>
                    <a:pt x="706" y="202"/>
                    <a:pt x="705" y="201"/>
                  </a:cubicBezTo>
                  <a:cubicBezTo>
                    <a:pt x="704" y="200"/>
                    <a:pt x="704" y="202"/>
                    <a:pt x="703" y="203"/>
                  </a:cubicBezTo>
                  <a:cubicBezTo>
                    <a:pt x="703" y="203"/>
                    <a:pt x="701" y="203"/>
                    <a:pt x="699" y="203"/>
                  </a:cubicBezTo>
                  <a:cubicBezTo>
                    <a:pt x="697" y="202"/>
                    <a:pt x="696" y="205"/>
                    <a:pt x="696" y="206"/>
                  </a:cubicBezTo>
                  <a:cubicBezTo>
                    <a:pt x="696" y="207"/>
                    <a:pt x="694" y="208"/>
                    <a:pt x="694" y="209"/>
                  </a:cubicBezTo>
                  <a:cubicBezTo>
                    <a:pt x="695" y="210"/>
                    <a:pt x="694" y="211"/>
                    <a:pt x="693" y="210"/>
                  </a:cubicBezTo>
                  <a:cubicBezTo>
                    <a:pt x="693" y="210"/>
                    <a:pt x="692" y="208"/>
                    <a:pt x="691" y="209"/>
                  </a:cubicBezTo>
                  <a:moveTo>
                    <a:pt x="689" y="207"/>
                  </a:moveTo>
                  <a:cubicBezTo>
                    <a:pt x="691" y="207"/>
                    <a:pt x="692" y="204"/>
                    <a:pt x="692" y="204"/>
                  </a:cubicBezTo>
                  <a:cubicBezTo>
                    <a:pt x="691" y="203"/>
                    <a:pt x="690" y="204"/>
                    <a:pt x="689" y="206"/>
                  </a:cubicBezTo>
                  <a:cubicBezTo>
                    <a:pt x="689" y="206"/>
                    <a:pt x="688" y="207"/>
                    <a:pt x="689" y="207"/>
                  </a:cubicBezTo>
                  <a:moveTo>
                    <a:pt x="713" y="194"/>
                  </a:moveTo>
                  <a:cubicBezTo>
                    <a:pt x="714" y="193"/>
                    <a:pt x="715" y="189"/>
                    <a:pt x="714" y="189"/>
                  </a:cubicBezTo>
                  <a:cubicBezTo>
                    <a:pt x="712" y="190"/>
                    <a:pt x="713" y="194"/>
                    <a:pt x="713" y="194"/>
                  </a:cubicBezTo>
                  <a:moveTo>
                    <a:pt x="768" y="225"/>
                  </a:moveTo>
                  <a:cubicBezTo>
                    <a:pt x="766" y="225"/>
                    <a:pt x="767" y="226"/>
                    <a:pt x="769" y="227"/>
                  </a:cubicBezTo>
                  <a:cubicBezTo>
                    <a:pt x="770" y="227"/>
                    <a:pt x="772" y="224"/>
                    <a:pt x="772" y="223"/>
                  </a:cubicBezTo>
                  <a:cubicBezTo>
                    <a:pt x="772" y="222"/>
                    <a:pt x="773" y="219"/>
                    <a:pt x="773" y="219"/>
                  </a:cubicBezTo>
                  <a:cubicBezTo>
                    <a:pt x="772" y="218"/>
                    <a:pt x="772" y="219"/>
                    <a:pt x="771" y="220"/>
                  </a:cubicBezTo>
                  <a:cubicBezTo>
                    <a:pt x="771" y="220"/>
                    <a:pt x="771" y="219"/>
                    <a:pt x="771" y="219"/>
                  </a:cubicBezTo>
                  <a:cubicBezTo>
                    <a:pt x="770" y="218"/>
                    <a:pt x="770" y="218"/>
                    <a:pt x="770" y="219"/>
                  </a:cubicBezTo>
                  <a:cubicBezTo>
                    <a:pt x="770" y="219"/>
                    <a:pt x="769" y="219"/>
                    <a:pt x="769" y="219"/>
                  </a:cubicBezTo>
                  <a:cubicBezTo>
                    <a:pt x="768" y="219"/>
                    <a:pt x="768" y="219"/>
                    <a:pt x="767" y="220"/>
                  </a:cubicBezTo>
                  <a:cubicBezTo>
                    <a:pt x="766" y="222"/>
                    <a:pt x="768" y="223"/>
                    <a:pt x="769" y="224"/>
                  </a:cubicBezTo>
                  <a:cubicBezTo>
                    <a:pt x="770" y="224"/>
                    <a:pt x="769" y="225"/>
                    <a:pt x="768" y="225"/>
                  </a:cubicBezTo>
                  <a:moveTo>
                    <a:pt x="798" y="207"/>
                  </a:moveTo>
                  <a:cubicBezTo>
                    <a:pt x="796" y="207"/>
                    <a:pt x="795" y="212"/>
                    <a:pt x="795" y="213"/>
                  </a:cubicBezTo>
                  <a:cubicBezTo>
                    <a:pt x="795" y="213"/>
                    <a:pt x="797" y="211"/>
                    <a:pt x="798" y="210"/>
                  </a:cubicBezTo>
                  <a:cubicBezTo>
                    <a:pt x="799" y="208"/>
                    <a:pt x="799" y="207"/>
                    <a:pt x="798" y="207"/>
                  </a:cubicBezTo>
                  <a:moveTo>
                    <a:pt x="811" y="206"/>
                  </a:moveTo>
                  <a:cubicBezTo>
                    <a:pt x="812" y="206"/>
                    <a:pt x="815" y="204"/>
                    <a:pt x="816" y="203"/>
                  </a:cubicBezTo>
                  <a:cubicBezTo>
                    <a:pt x="816" y="202"/>
                    <a:pt x="815" y="201"/>
                    <a:pt x="813" y="202"/>
                  </a:cubicBezTo>
                  <a:cubicBezTo>
                    <a:pt x="811" y="203"/>
                    <a:pt x="810" y="206"/>
                    <a:pt x="811" y="206"/>
                  </a:cubicBezTo>
                  <a:moveTo>
                    <a:pt x="815" y="200"/>
                  </a:moveTo>
                  <a:cubicBezTo>
                    <a:pt x="815" y="199"/>
                    <a:pt x="811" y="200"/>
                    <a:pt x="812" y="201"/>
                  </a:cubicBezTo>
                  <a:cubicBezTo>
                    <a:pt x="813" y="201"/>
                    <a:pt x="814" y="201"/>
                    <a:pt x="815" y="200"/>
                  </a:cubicBezTo>
                  <a:moveTo>
                    <a:pt x="1515" y="157"/>
                  </a:moveTo>
                  <a:cubicBezTo>
                    <a:pt x="1517" y="159"/>
                    <a:pt x="1519" y="158"/>
                    <a:pt x="1520" y="158"/>
                  </a:cubicBezTo>
                  <a:cubicBezTo>
                    <a:pt x="1521" y="158"/>
                    <a:pt x="1520" y="157"/>
                    <a:pt x="1519" y="157"/>
                  </a:cubicBezTo>
                  <a:cubicBezTo>
                    <a:pt x="1518" y="157"/>
                    <a:pt x="1519" y="156"/>
                    <a:pt x="1520" y="157"/>
                  </a:cubicBezTo>
                  <a:cubicBezTo>
                    <a:pt x="1521" y="158"/>
                    <a:pt x="1522" y="158"/>
                    <a:pt x="1522" y="157"/>
                  </a:cubicBezTo>
                  <a:cubicBezTo>
                    <a:pt x="1523" y="156"/>
                    <a:pt x="1523" y="155"/>
                    <a:pt x="1525" y="155"/>
                  </a:cubicBezTo>
                  <a:cubicBezTo>
                    <a:pt x="1526" y="155"/>
                    <a:pt x="1526" y="154"/>
                    <a:pt x="1525" y="154"/>
                  </a:cubicBezTo>
                  <a:cubicBezTo>
                    <a:pt x="1524" y="153"/>
                    <a:pt x="1520" y="151"/>
                    <a:pt x="1519" y="149"/>
                  </a:cubicBezTo>
                  <a:cubicBezTo>
                    <a:pt x="1518" y="148"/>
                    <a:pt x="1513" y="147"/>
                    <a:pt x="1513" y="148"/>
                  </a:cubicBezTo>
                  <a:cubicBezTo>
                    <a:pt x="1513" y="149"/>
                    <a:pt x="1511" y="148"/>
                    <a:pt x="1511" y="147"/>
                  </a:cubicBezTo>
                  <a:cubicBezTo>
                    <a:pt x="1511" y="146"/>
                    <a:pt x="1506" y="146"/>
                    <a:pt x="1506" y="147"/>
                  </a:cubicBezTo>
                  <a:cubicBezTo>
                    <a:pt x="1505" y="148"/>
                    <a:pt x="1507" y="148"/>
                    <a:pt x="1507" y="149"/>
                  </a:cubicBezTo>
                  <a:cubicBezTo>
                    <a:pt x="1508" y="150"/>
                    <a:pt x="1506" y="150"/>
                    <a:pt x="1507" y="151"/>
                  </a:cubicBezTo>
                  <a:cubicBezTo>
                    <a:pt x="1507" y="153"/>
                    <a:pt x="1505" y="151"/>
                    <a:pt x="1504" y="150"/>
                  </a:cubicBezTo>
                  <a:cubicBezTo>
                    <a:pt x="1503" y="150"/>
                    <a:pt x="1504" y="147"/>
                    <a:pt x="1504" y="146"/>
                  </a:cubicBezTo>
                  <a:cubicBezTo>
                    <a:pt x="1504" y="145"/>
                    <a:pt x="1502" y="145"/>
                    <a:pt x="1502" y="144"/>
                  </a:cubicBezTo>
                  <a:cubicBezTo>
                    <a:pt x="1502" y="142"/>
                    <a:pt x="1496" y="140"/>
                    <a:pt x="1494" y="139"/>
                  </a:cubicBezTo>
                  <a:cubicBezTo>
                    <a:pt x="1492" y="138"/>
                    <a:pt x="1489" y="137"/>
                    <a:pt x="1488" y="136"/>
                  </a:cubicBezTo>
                  <a:cubicBezTo>
                    <a:pt x="1487" y="134"/>
                    <a:pt x="1483" y="134"/>
                    <a:pt x="1481" y="133"/>
                  </a:cubicBezTo>
                  <a:cubicBezTo>
                    <a:pt x="1479" y="131"/>
                    <a:pt x="1472" y="128"/>
                    <a:pt x="1469" y="128"/>
                  </a:cubicBezTo>
                  <a:cubicBezTo>
                    <a:pt x="1466" y="128"/>
                    <a:pt x="1467" y="126"/>
                    <a:pt x="1465" y="126"/>
                  </a:cubicBezTo>
                  <a:cubicBezTo>
                    <a:pt x="1464" y="126"/>
                    <a:pt x="1457" y="126"/>
                    <a:pt x="1455" y="126"/>
                  </a:cubicBezTo>
                  <a:cubicBezTo>
                    <a:pt x="1454" y="126"/>
                    <a:pt x="1454" y="126"/>
                    <a:pt x="1453" y="126"/>
                  </a:cubicBezTo>
                  <a:cubicBezTo>
                    <a:pt x="1453" y="126"/>
                    <a:pt x="1452" y="127"/>
                    <a:pt x="1451" y="126"/>
                  </a:cubicBezTo>
                  <a:cubicBezTo>
                    <a:pt x="1450" y="126"/>
                    <a:pt x="1443" y="123"/>
                    <a:pt x="1442" y="124"/>
                  </a:cubicBezTo>
                  <a:cubicBezTo>
                    <a:pt x="1441" y="125"/>
                    <a:pt x="1441" y="127"/>
                    <a:pt x="1440" y="127"/>
                  </a:cubicBezTo>
                  <a:cubicBezTo>
                    <a:pt x="1439" y="127"/>
                    <a:pt x="1440" y="128"/>
                    <a:pt x="1442" y="130"/>
                  </a:cubicBezTo>
                  <a:cubicBezTo>
                    <a:pt x="1444" y="132"/>
                    <a:pt x="1443" y="133"/>
                    <a:pt x="1441" y="134"/>
                  </a:cubicBezTo>
                  <a:cubicBezTo>
                    <a:pt x="1439" y="135"/>
                    <a:pt x="1436" y="134"/>
                    <a:pt x="1435" y="132"/>
                  </a:cubicBezTo>
                  <a:cubicBezTo>
                    <a:pt x="1435" y="131"/>
                    <a:pt x="1432" y="131"/>
                    <a:pt x="1431" y="129"/>
                  </a:cubicBezTo>
                  <a:cubicBezTo>
                    <a:pt x="1431" y="128"/>
                    <a:pt x="1432" y="127"/>
                    <a:pt x="1433" y="128"/>
                  </a:cubicBezTo>
                  <a:cubicBezTo>
                    <a:pt x="1435" y="129"/>
                    <a:pt x="1436" y="128"/>
                    <a:pt x="1436" y="127"/>
                  </a:cubicBezTo>
                  <a:cubicBezTo>
                    <a:pt x="1437" y="126"/>
                    <a:pt x="1433" y="125"/>
                    <a:pt x="1431" y="125"/>
                  </a:cubicBezTo>
                  <a:cubicBezTo>
                    <a:pt x="1429" y="125"/>
                    <a:pt x="1428" y="128"/>
                    <a:pt x="1426" y="129"/>
                  </a:cubicBezTo>
                  <a:cubicBezTo>
                    <a:pt x="1424" y="130"/>
                    <a:pt x="1416" y="128"/>
                    <a:pt x="1415" y="128"/>
                  </a:cubicBezTo>
                  <a:cubicBezTo>
                    <a:pt x="1415" y="127"/>
                    <a:pt x="1404" y="128"/>
                    <a:pt x="1403" y="128"/>
                  </a:cubicBezTo>
                  <a:cubicBezTo>
                    <a:pt x="1402" y="129"/>
                    <a:pt x="1402" y="132"/>
                    <a:pt x="1402" y="132"/>
                  </a:cubicBezTo>
                  <a:cubicBezTo>
                    <a:pt x="1401" y="133"/>
                    <a:pt x="1401" y="129"/>
                    <a:pt x="1401" y="128"/>
                  </a:cubicBezTo>
                  <a:cubicBezTo>
                    <a:pt x="1401" y="128"/>
                    <a:pt x="1399" y="127"/>
                    <a:pt x="1397" y="127"/>
                  </a:cubicBezTo>
                  <a:cubicBezTo>
                    <a:pt x="1395" y="127"/>
                    <a:pt x="1394" y="127"/>
                    <a:pt x="1395" y="126"/>
                  </a:cubicBezTo>
                  <a:cubicBezTo>
                    <a:pt x="1396" y="125"/>
                    <a:pt x="1394" y="125"/>
                    <a:pt x="1396" y="124"/>
                  </a:cubicBezTo>
                  <a:cubicBezTo>
                    <a:pt x="1397" y="122"/>
                    <a:pt x="1393" y="119"/>
                    <a:pt x="1389" y="117"/>
                  </a:cubicBezTo>
                  <a:cubicBezTo>
                    <a:pt x="1385" y="116"/>
                    <a:pt x="1375" y="117"/>
                    <a:pt x="1373" y="118"/>
                  </a:cubicBezTo>
                  <a:cubicBezTo>
                    <a:pt x="1371" y="118"/>
                    <a:pt x="1368" y="118"/>
                    <a:pt x="1365" y="118"/>
                  </a:cubicBezTo>
                  <a:cubicBezTo>
                    <a:pt x="1364" y="118"/>
                    <a:pt x="1364" y="118"/>
                    <a:pt x="1363" y="118"/>
                  </a:cubicBezTo>
                  <a:cubicBezTo>
                    <a:pt x="1361" y="118"/>
                    <a:pt x="1363" y="117"/>
                    <a:pt x="1362" y="116"/>
                  </a:cubicBezTo>
                  <a:cubicBezTo>
                    <a:pt x="1361" y="115"/>
                    <a:pt x="1357" y="114"/>
                    <a:pt x="1357" y="114"/>
                  </a:cubicBezTo>
                  <a:cubicBezTo>
                    <a:pt x="1356" y="115"/>
                    <a:pt x="1355" y="114"/>
                    <a:pt x="1355" y="114"/>
                  </a:cubicBezTo>
                  <a:cubicBezTo>
                    <a:pt x="1355" y="113"/>
                    <a:pt x="1351" y="112"/>
                    <a:pt x="1350" y="112"/>
                  </a:cubicBezTo>
                  <a:cubicBezTo>
                    <a:pt x="1348" y="112"/>
                    <a:pt x="1347" y="111"/>
                    <a:pt x="1349" y="111"/>
                  </a:cubicBezTo>
                  <a:cubicBezTo>
                    <a:pt x="1351" y="111"/>
                    <a:pt x="1354" y="111"/>
                    <a:pt x="1353" y="109"/>
                  </a:cubicBezTo>
                  <a:cubicBezTo>
                    <a:pt x="1351" y="107"/>
                    <a:pt x="1340" y="106"/>
                    <a:pt x="1339" y="107"/>
                  </a:cubicBezTo>
                  <a:cubicBezTo>
                    <a:pt x="1338" y="107"/>
                    <a:pt x="1339" y="109"/>
                    <a:pt x="1336" y="111"/>
                  </a:cubicBezTo>
                  <a:cubicBezTo>
                    <a:pt x="1334" y="113"/>
                    <a:pt x="1332" y="112"/>
                    <a:pt x="1332" y="111"/>
                  </a:cubicBezTo>
                  <a:cubicBezTo>
                    <a:pt x="1332" y="109"/>
                    <a:pt x="1335" y="110"/>
                    <a:pt x="1335" y="108"/>
                  </a:cubicBezTo>
                  <a:cubicBezTo>
                    <a:pt x="1335" y="107"/>
                    <a:pt x="1331" y="108"/>
                    <a:pt x="1330" y="107"/>
                  </a:cubicBezTo>
                  <a:cubicBezTo>
                    <a:pt x="1330" y="106"/>
                    <a:pt x="1331" y="105"/>
                    <a:pt x="1333" y="106"/>
                  </a:cubicBezTo>
                  <a:cubicBezTo>
                    <a:pt x="1334" y="106"/>
                    <a:pt x="1337" y="107"/>
                    <a:pt x="1337" y="106"/>
                  </a:cubicBezTo>
                  <a:cubicBezTo>
                    <a:pt x="1337" y="105"/>
                    <a:pt x="1336" y="105"/>
                    <a:pt x="1333" y="105"/>
                  </a:cubicBezTo>
                  <a:cubicBezTo>
                    <a:pt x="1330" y="104"/>
                    <a:pt x="1324" y="103"/>
                    <a:pt x="1321" y="103"/>
                  </a:cubicBezTo>
                  <a:cubicBezTo>
                    <a:pt x="1318" y="103"/>
                    <a:pt x="1317" y="102"/>
                    <a:pt x="1315" y="102"/>
                  </a:cubicBezTo>
                  <a:cubicBezTo>
                    <a:pt x="1313" y="102"/>
                    <a:pt x="1313" y="103"/>
                    <a:pt x="1314" y="104"/>
                  </a:cubicBezTo>
                  <a:cubicBezTo>
                    <a:pt x="1315" y="105"/>
                    <a:pt x="1312" y="105"/>
                    <a:pt x="1310" y="105"/>
                  </a:cubicBezTo>
                  <a:cubicBezTo>
                    <a:pt x="1308" y="105"/>
                    <a:pt x="1305" y="106"/>
                    <a:pt x="1306" y="108"/>
                  </a:cubicBezTo>
                  <a:cubicBezTo>
                    <a:pt x="1307" y="109"/>
                    <a:pt x="1308" y="108"/>
                    <a:pt x="1308" y="108"/>
                  </a:cubicBezTo>
                  <a:cubicBezTo>
                    <a:pt x="1309" y="108"/>
                    <a:pt x="1309" y="107"/>
                    <a:pt x="1310" y="108"/>
                  </a:cubicBezTo>
                  <a:cubicBezTo>
                    <a:pt x="1311" y="108"/>
                    <a:pt x="1307" y="109"/>
                    <a:pt x="1308" y="110"/>
                  </a:cubicBezTo>
                  <a:cubicBezTo>
                    <a:pt x="1310" y="111"/>
                    <a:pt x="1310" y="112"/>
                    <a:pt x="1310" y="113"/>
                  </a:cubicBezTo>
                  <a:cubicBezTo>
                    <a:pt x="1310" y="114"/>
                    <a:pt x="1307" y="114"/>
                    <a:pt x="1306" y="113"/>
                  </a:cubicBezTo>
                  <a:cubicBezTo>
                    <a:pt x="1306" y="112"/>
                    <a:pt x="1305" y="112"/>
                    <a:pt x="1304" y="112"/>
                  </a:cubicBezTo>
                  <a:cubicBezTo>
                    <a:pt x="1303" y="113"/>
                    <a:pt x="1303" y="113"/>
                    <a:pt x="1302" y="113"/>
                  </a:cubicBezTo>
                  <a:cubicBezTo>
                    <a:pt x="1301" y="112"/>
                    <a:pt x="1299" y="113"/>
                    <a:pt x="1301" y="114"/>
                  </a:cubicBezTo>
                  <a:cubicBezTo>
                    <a:pt x="1303" y="114"/>
                    <a:pt x="1304" y="115"/>
                    <a:pt x="1301" y="115"/>
                  </a:cubicBezTo>
                  <a:cubicBezTo>
                    <a:pt x="1300" y="115"/>
                    <a:pt x="1299" y="115"/>
                    <a:pt x="1299" y="114"/>
                  </a:cubicBezTo>
                  <a:cubicBezTo>
                    <a:pt x="1299" y="114"/>
                    <a:pt x="1298" y="113"/>
                    <a:pt x="1298" y="113"/>
                  </a:cubicBezTo>
                  <a:cubicBezTo>
                    <a:pt x="1297" y="113"/>
                    <a:pt x="1296" y="113"/>
                    <a:pt x="1294" y="113"/>
                  </a:cubicBezTo>
                  <a:cubicBezTo>
                    <a:pt x="1293" y="112"/>
                    <a:pt x="1292" y="112"/>
                    <a:pt x="1291" y="112"/>
                  </a:cubicBezTo>
                  <a:cubicBezTo>
                    <a:pt x="1289" y="112"/>
                    <a:pt x="1289" y="114"/>
                    <a:pt x="1286" y="114"/>
                  </a:cubicBezTo>
                  <a:cubicBezTo>
                    <a:pt x="1284" y="114"/>
                    <a:pt x="1281" y="113"/>
                    <a:pt x="1280" y="111"/>
                  </a:cubicBezTo>
                  <a:cubicBezTo>
                    <a:pt x="1279" y="110"/>
                    <a:pt x="1279" y="110"/>
                    <a:pt x="1278" y="111"/>
                  </a:cubicBezTo>
                  <a:cubicBezTo>
                    <a:pt x="1276" y="113"/>
                    <a:pt x="1276" y="115"/>
                    <a:pt x="1275" y="115"/>
                  </a:cubicBezTo>
                  <a:cubicBezTo>
                    <a:pt x="1274" y="116"/>
                    <a:pt x="1274" y="118"/>
                    <a:pt x="1272" y="119"/>
                  </a:cubicBezTo>
                  <a:cubicBezTo>
                    <a:pt x="1272" y="119"/>
                    <a:pt x="1272" y="119"/>
                    <a:pt x="1271" y="118"/>
                  </a:cubicBezTo>
                  <a:cubicBezTo>
                    <a:pt x="1271" y="118"/>
                    <a:pt x="1270" y="118"/>
                    <a:pt x="1270" y="118"/>
                  </a:cubicBezTo>
                  <a:cubicBezTo>
                    <a:pt x="1268" y="118"/>
                    <a:pt x="1264" y="114"/>
                    <a:pt x="1264" y="112"/>
                  </a:cubicBezTo>
                  <a:cubicBezTo>
                    <a:pt x="1263" y="111"/>
                    <a:pt x="1260" y="108"/>
                    <a:pt x="1260" y="108"/>
                  </a:cubicBezTo>
                  <a:cubicBezTo>
                    <a:pt x="1259" y="107"/>
                    <a:pt x="1260" y="107"/>
                    <a:pt x="1261" y="108"/>
                  </a:cubicBezTo>
                  <a:cubicBezTo>
                    <a:pt x="1262" y="109"/>
                    <a:pt x="1263" y="109"/>
                    <a:pt x="1264" y="108"/>
                  </a:cubicBezTo>
                  <a:cubicBezTo>
                    <a:pt x="1265" y="108"/>
                    <a:pt x="1265" y="105"/>
                    <a:pt x="1264" y="105"/>
                  </a:cubicBezTo>
                  <a:cubicBezTo>
                    <a:pt x="1262" y="105"/>
                    <a:pt x="1263" y="104"/>
                    <a:pt x="1263" y="104"/>
                  </a:cubicBezTo>
                  <a:cubicBezTo>
                    <a:pt x="1264" y="103"/>
                    <a:pt x="1261" y="101"/>
                    <a:pt x="1263" y="101"/>
                  </a:cubicBezTo>
                  <a:cubicBezTo>
                    <a:pt x="1264" y="100"/>
                    <a:pt x="1263" y="99"/>
                    <a:pt x="1262" y="99"/>
                  </a:cubicBezTo>
                  <a:cubicBezTo>
                    <a:pt x="1260" y="99"/>
                    <a:pt x="1259" y="98"/>
                    <a:pt x="1259" y="97"/>
                  </a:cubicBezTo>
                  <a:cubicBezTo>
                    <a:pt x="1259" y="97"/>
                    <a:pt x="1253" y="96"/>
                    <a:pt x="1253" y="97"/>
                  </a:cubicBezTo>
                  <a:cubicBezTo>
                    <a:pt x="1253" y="98"/>
                    <a:pt x="1251" y="98"/>
                    <a:pt x="1252" y="97"/>
                  </a:cubicBezTo>
                  <a:cubicBezTo>
                    <a:pt x="1252" y="96"/>
                    <a:pt x="1250" y="97"/>
                    <a:pt x="1247" y="96"/>
                  </a:cubicBezTo>
                  <a:cubicBezTo>
                    <a:pt x="1244" y="95"/>
                    <a:pt x="1244" y="93"/>
                    <a:pt x="1243" y="93"/>
                  </a:cubicBezTo>
                  <a:cubicBezTo>
                    <a:pt x="1243" y="93"/>
                    <a:pt x="1242" y="94"/>
                    <a:pt x="1242" y="94"/>
                  </a:cubicBezTo>
                  <a:cubicBezTo>
                    <a:pt x="1242" y="95"/>
                    <a:pt x="1242" y="95"/>
                    <a:pt x="1241" y="95"/>
                  </a:cubicBezTo>
                  <a:cubicBezTo>
                    <a:pt x="1240" y="94"/>
                    <a:pt x="1238" y="96"/>
                    <a:pt x="1239" y="97"/>
                  </a:cubicBezTo>
                  <a:cubicBezTo>
                    <a:pt x="1240" y="99"/>
                    <a:pt x="1239" y="99"/>
                    <a:pt x="1239" y="100"/>
                  </a:cubicBezTo>
                  <a:cubicBezTo>
                    <a:pt x="1239" y="102"/>
                    <a:pt x="1238" y="101"/>
                    <a:pt x="1236" y="101"/>
                  </a:cubicBezTo>
                  <a:cubicBezTo>
                    <a:pt x="1235" y="100"/>
                    <a:pt x="1235" y="101"/>
                    <a:pt x="1235" y="101"/>
                  </a:cubicBezTo>
                  <a:cubicBezTo>
                    <a:pt x="1234" y="101"/>
                    <a:pt x="1233" y="102"/>
                    <a:pt x="1231" y="101"/>
                  </a:cubicBezTo>
                  <a:cubicBezTo>
                    <a:pt x="1228" y="100"/>
                    <a:pt x="1226" y="101"/>
                    <a:pt x="1225" y="100"/>
                  </a:cubicBezTo>
                  <a:cubicBezTo>
                    <a:pt x="1225" y="99"/>
                    <a:pt x="1224" y="99"/>
                    <a:pt x="1224" y="100"/>
                  </a:cubicBezTo>
                  <a:cubicBezTo>
                    <a:pt x="1223" y="101"/>
                    <a:pt x="1218" y="100"/>
                    <a:pt x="1218" y="99"/>
                  </a:cubicBezTo>
                  <a:cubicBezTo>
                    <a:pt x="1217" y="98"/>
                    <a:pt x="1219" y="97"/>
                    <a:pt x="1219" y="97"/>
                  </a:cubicBezTo>
                  <a:cubicBezTo>
                    <a:pt x="1220" y="97"/>
                    <a:pt x="1218" y="96"/>
                    <a:pt x="1216" y="96"/>
                  </a:cubicBezTo>
                  <a:cubicBezTo>
                    <a:pt x="1214" y="96"/>
                    <a:pt x="1213" y="96"/>
                    <a:pt x="1212" y="96"/>
                  </a:cubicBezTo>
                  <a:cubicBezTo>
                    <a:pt x="1211" y="95"/>
                    <a:pt x="1209" y="95"/>
                    <a:pt x="1208" y="95"/>
                  </a:cubicBezTo>
                  <a:cubicBezTo>
                    <a:pt x="1205" y="95"/>
                    <a:pt x="1198" y="96"/>
                    <a:pt x="1197" y="96"/>
                  </a:cubicBezTo>
                  <a:cubicBezTo>
                    <a:pt x="1196" y="97"/>
                    <a:pt x="1198" y="99"/>
                    <a:pt x="1196" y="99"/>
                  </a:cubicBezTo>
                  <a:cubicBezTo>
                    <a:pt x="1195" y="99"/>
                    <a:pt x="1196" y="96"/>
                    <a:pt x="1196" y="95"/>
                  </a:cubicBezTo>
                  <a:cubicBezTo>
                    <a:pt x="1196" y="93"/>
                    <a:pt x="1193" y="93"/>
                    <a:pt x="1194" y="94"/>
                  </a:cubicBezTo>
                  <a:cubicBezTo>
                    <a:pt x="1194" y="95"/>
                    <a:pt x="1190" y="95"/>
                    <a:pt x="1189" y="95"/>
                  </a:cubicBezTo>
                  <a:cubicBezTo>
                    <a:pt x="1188" y="94"/>
                    <a:pt x="1187" y="93"/>
                    <a:pt x="1184" y="92"/>
                  </a:cubicBezTo>
                  <a:cubicBezTo>
                    <a:pt x="1182" y="91"/>
                    <a:pt x="1179" y="94"/>
                    <a:pt x="1180" y="95"/>
                  </a:cubicBezTo>
                  <a:cubicBezTo>
                    <a:pt x="1180" y="96"/>
                    <a:pt x="1182" y="95"/>
                    <a:pt x="1182" y="96"/>
                  </a:cubicBezTo>
                  <a:cubicBezTo>
                    <a:pt x="1182" y="97"/>
                    <a:pt x="1177" y="96"/>
                    <a:pt x="1177" y="97"/>
                  </a:cubicBezTo>
                  <a:cubicBezTo>
                    <a:pt x="1177" y="98"/>
                    <a:pt x="1172" y="99"/>
                    <a:pt x="1170" y="99"/>
                  </a:cubicBezTo>
                  <a:cubicBezTo>
                    <a:pt x="1166" y="100"/>
                    <a:pt x="1165" y="100"/>
                    <a:pt x="1164" y="101"/>
                  </a:cubicBezTo>
                  <a:cubicBezTo>
                    <a:pt x="1162" y="103"/>
                    <a:pt x="1163" y="100"/>
                    <a:pt x="1165" y="99"/>
                  </a:cubicBezTo>
                  <a:cubicBezTo>
                    <a:pt x="1166" y="97"/>
                    <a:pt x="1168" y="98"/>
                    <a:pt x="1169" y="96"/>
                  </a:cubicBezTo>
                  <a:cubicBezTo>
                    <a:pt x="1169" y="95"/>
                    <a:pt x="1171" y="95"/>
                    <a:pt x="1173" y="95"/>
                  </a:cubicBezTo>
                  <a:cubicBezTo>
                    <a:pt x="1176" y="95"/>
                    <a:pt x="1175" y="93"/>
                    <a:pt x="1177" y="93"/>
                  </a:cubicBezTo>
                  <a:cubicBezTo>
                    <a:pt x="1178" y="92"/>
                    <a:pt x="1180" y="91"/>
                    <a:pt x="1181" y="90"/>
                  </a:cubicBezTo>
                  <a:cubicBezTo>
                    <a:pt x="1181" y="89"/>
                    <a:pt x="1187" y="87"/>
                    <a:pt x="1188" y="87"/>
                  </a:cubicBezTo>
                  <a:cubicBezTo>
                    <a:pt x="1189" y="87"/>
                    <a:pt x="1190" y="85"/>
                    <a:pt x="1190" y="85"/>
                  </a:cubicBezTo>
                  <a:cubicBezTo>
                    <a:pt x="1191" y="85"/>
                    <a:pt x="1194" y="83"/>
                    <a:pt x="1195" y="83"/>
                  </a:cubicBezTo>
                  <a:cubicBezTo>
                    <a:pt x="1197" y="82"/>
                    <a:pt x="1197" y="81"/>
                    <a:pt x="1197" y="80"/>
                  </a:cubicBezTo>
                  <a:cubicBezTo>
                    <a:pt x="1197" y="79"/>
                    <a:pt x="1196" y="80"/>
                    <a:pt x="1195" y="79"/>
                  </a:cubicBezTo>
                  <a:cubicBezTo>
                    <a:pt x="1195" y="78"/>
                    <a:pt x="1196" y="79"/>
                    <a:pt x="1198" y="78"/>
                  </a:cubicBezTo>
                  <a:cubicBezTo>
                    <a:pt x="1199" y="78"/>
                    <a:pt x="1198" y="76"/>
                    <a:pt x="1197" y="76"/>
                  </a:cubicBezTo>
                  <a:cubicBezTo>
                    <a:pt x="1195" y="76"/>
                    <a:pt x="1197" y="75"/>
                    <a:pt x="1196" y="74"/>
                  </a:cubicBezTo>
                  <a:cubicBezTo>
                    <a:pt x="1196" y="73"/>
                    <a:pt x="1195" y="74"/>
                    <a:pt x="1194" y="74"/>
                  </a:cubicBezTo>
                  <a:cubicBezTo>
                    <a:pt x="1194" y="74"/>
                    <a:pt x="1193" y="74"/>
                    <a:pt x="1193" y="74"/>
                  </a:cubicBezTo>
                  <a:cubicBezTo>
                    <a:pt x="1193" y="72"/>
                    <a:pt x="1193" y="71"/>
                    <a:pt x="1193" y="70"/>
                  </a:cubicBezTo>
                  <a:cubicBezTo>
                    <a:pt x="1192" y="70"/>
                    <a:pt x="1192" y="70"/>
                    <a:pt x="1191" y="70"/>
                  </a:cubicBezTo>
                  <a:cubicBezTo>
                    <a:pt x="1190" y="71"/>
                    <a:pt x="1190" y="71"/>
                    <a:pt x="1189" y="70"/>
                  </a:cubicBezTo>
                  <a:cubicBezTo>
                    <a:pt x="1187" y="69"/>
                    <a:pt x="1183" y="68"/>
                    <a:pt x="1183" y="69"/>
                  </a:cubicBezTo>
                  <a:cubicBezTo>
                    <a:pt x="1183" y="69"/>
                    <a:pt x="1182" y="69"/>
                    <a:pt x="1181" y="69"/>
                  </a:cubicBezTo>
                  <a:cubicBezTo>
                    <a:pt x="1181" y="68"/>
                    <a:pt x="1180" y="68"/>
                    <a:pt x="1180" y="69"/>
                  </a:cubicBezTo>
                  <a:cubicBezTo>
                    <a:pt x="1180" y="69"/>
                    <a:pt x="1176" y="69"/>
                    <a:pt x="1175" y="69"/>
                  </a:cubicBezTo>
                  <a:cubicBezTo>
                    <a:pt x="1174" y="68"/>
                    <a:pt x="1172" y="69"/>
                    <a:pt x="1172" y="70"/>
                  </a:cubicBezTo>
                  <a:cubicBezTo>
                    <a:pt x="1172" y="71"/>
                    <a:pt x="1168" y="71"/>
                    <a:pt x="1167" y="71"/>
                  </a:cubicBezTo>
                  <a:cubicBezTo>
                    <a:pt x="1166" y="71"/>
                    <a:pt x="1170" y="67"/>
                    <a:pt x="1170" y="67"/>
                  </a:cubicBezTo>
                  <a:cubicBezTo>
                    <a:pt x="1170" y="66"/>
                    <a:pt x="1168" y="67"/>
                    <a:pt x="1167" y="67"/>
                  </a:cubicBezTo>
                  <a:cubicBezTo>
                    <a:pt x="1165" y="67"/>
                    <a:pt x="1163" y="67"/>
                    <a:pt x="1163" y="66"/>
                  </a:cubicBezTo>
                  <a:cubicBezTo>
                    <a:pt x="1162" y="66"/>
                    <a:pt x="1159" y="65"/>
                    <a:pt x="1158" y="66"/>
                  </a:cubicBezTo>
                  <a:cubicBezTo>
                    <a:pt x="1156" y="66"/>
                    <a:pt x="1158" y="65"/>
                    <a:pt x="1159" y="65"/>
                  </a:cubicBezTo>
                  <a:cubicBezTo>
                    <a:pt x="1160" y="65"/>
                    <a:pt x="1162" y="64"/>
                    <a:pt x="1163" y="63"/>
                  </a:cubicBezTo>
                  <a:cubicBezTo>
                    <a:pt x="1164" y="63"/>
                    <a:pt x="1164" y="63"/>
                    <a:pt x="1164" y="62"/>
                  </a:cubicBezTo>
                  <a:cubicBezTo>
                    <a:pt x="1163" y="61"/>
                    <a:pt x="1161" y="61"/>
                    <a:pt x="1160" y="61"/>
                  </a:cubicBezTo>
                  <a:cubicBezTo>
                    <a:pt x="1158" y="61"/>
                    <a:pt x="1157" y="60"/>
                    <a:pt x="1155" y="60"/>
                  </a:cubicBezTo>
                  <a:cubicBezTo>
                    <a:pt x="1154" y="60"/>
                    <a:pt x="1153" y="60"/>
                    <a:pt x="1150" y="61"/>
                  </a:cubicBezTo>
                  <a:cubicBezTo>
                    <a:pt x="1147" y="62"/>
                    <a:pt x="1147" y="64"/>
                    <a:pt x="1145" y="65"/>
                  </a:cubicBezTo>
                  <a:cubicBezTo>
                    <a:pt x="1144" y="65"/>
                    <a:pt x="1141" y="68"/>
                    <a:pt x="1142" y="68"/>
                  </a:cubicBezTo>
                  <a:cubicBezTo>
                    <a:pt x="1144" y="69"/>
                    <a:pt x="1143" y="69"/>
                    <a:pt x="1143" y="70"/>
                  </a:cubicBezTo>
                  <a:cubicBezTo>
                    <a:pt x="1143" y="71"/>
                    <a:pt x="1142" y="71"/>
                    <a:pt x="1141" y="71"/>
                  </a:cubicBezTo>
                  <a:cubicBezTo>
                    <a:pt x="1139" y="71"/>
                    <a:pt x="1134" y="71"/>
                    <a:pt x="1134" y="72"/>
                  </a:cubicBezTo>
                  <a:cubicBezTo>
                    <a:pt x="1134" y="73"/>
                    <a:pt x="1137" y="73"/>
                    <a:pt x="1137" y="74"/>
                  </a:cubicBezTo>
                  <a:cubicBezTo>
                    <a:pt x="1137" y="74"/>
                    <a:pt x="1135" y="74"/>
                    <a:pt x="1134" y="73"/>
                  </a:cubicBezTo>
                  <a:cubicBezTo>
                    <a:pt x="1133" y="73"/>
                    <a:pt x="1131" y="73"/>
                    <a:pt x="1130" y="74"/>
                  </a:cubicBezTo>
                  <a:cubicBezTo>
                    <a:pt x="1130" y="75"/>
                    <a:pt x="1128" y="75"/>
                    <a:pt x="1127" y="75"/>
                  </a:cubicBezTo>
                  <a:cubicBezTo>
                    <a:pt x="1127" y="74"/>
                    <a:pt x="1127" y="75"/>
                    <a:pt x="1126" y="75"/>
                  </a:cubicBezTo>
                  <a:cubicBezTo>
                    <a:pt x="1126" y="75"/>
                    <a:pt x="1125" y="75"/>
                    <a:pt x="1125" y="75"/>
                  </a:cubicBezTo>
                  <a:cubicBezTo>
                    <a:pt x="1124" y="74"/>
                    <a:pt x="1126" y="73"/>
                    <a:pt x="1126" y="72"/>
                  </a:cubicBezTo>
                  <a:cubicBezTo>
                    <a:pt x="1125" y="72"/>
                    <a:pt x="1122" y="72"/>
                    <a:pt x="1122" y="73"/>
                  </a:cubicBezTo>
                  <a:cubicBezTo>
                    <a:pt x="1122" y="74"/>
                    <a:pt x="1121" y="74"/>
                    <a:pt x="1120" y="73"/>
                  </a:cubicBezTo>
                  <a:cubicBezTo>
                    <a:pt x="1120" y="73"/>
                    <a:pt x="1119" y="73"/>
                    <a:pt x="1119" y="73"/>
                  </a:cubicBezTo>
                  <a:cubicBezTo>
                    <a:pt x="1118" y="73"/>
                    <a:pt x="1117" y="74"/>
                    <a:pt x="1116" y="74"/>
                  </a:cubicBezTo>
                  <a:cubicBezTo>
                    <a:pt x="1116" y="75"/>
                    <a:pt x="1115" y="75"/>
                    <a:pt x="1114" y="74"/>
                  </a:cubicBezTo>
                  <a:cubicBezTo>
                    <a:pt x="1113" y="74"/>
                    <a:pt x="1112" y="74"/>
                    <a:pt x="1112" y="75"/>
                  </a:cubicBezTo>
                  <a:cubicBezTo>
                    <a:pt x="1112" y="76"/>
                    <a:pt x="1115" y="76"/>
                    <a:pt x="1115" y="77"/>
                  </a:cubicBezTo>
                  <a:cubicBezTo>
                    <a:pt x="1115" y="77"/>
                    <a:pt x="1108" y="77"/>
                    <a:pt x="1108" y="78"/>
                  </a:cubicBezTo>
                  <a:cubicBezTo>
                    <a:pt x="1107" y="78"/>
                    <a:pt x="1105" y="78"/>
                    <a:pt x="1102" y="78"/>
                  </a:cubicBezTo>
                  <a:cubicBezTo>
                    <a:pt x="1099" y="78"/>
                    <a:pt x="1101" y="80"/>
                    <a:pt x="1098" y="80"/>
                  </a:cubicBezTo>
                  <a:cubicBezTo>
                    <a:pt x="1096" y="81"/>
                    <a:pt x="1095" y="81"/>
                    <a:pt x="1094" y="82"/>
                  </a:cubicBezTo>
                  <a:cubicBezTo>
                    <a:pt x="1094" y="83"/>
                    <a:pt x="1092" y="83"/>
                    <a:pt x="1091" y="82"/>
                  </a:cubicBezTo>
                  <a:cubicBezTo>
                    <a:pt x="1090" y="81"/>
                    <a:pt x="1088" y="83"/>
                    <a:pt x="1089" y="83"/>
                  </a:cubicBezTo>
                  <a:cubicBezTo>
                    <a:pt x="1090" y="83"/>
                    <a:pt x="1089" y="84"/>
                    <a:pt x="1089" y="84"/>
                  </a:cubicBezTo>
                  <a:cubicBezTo>
                    <a:pt x="1088" y="84"/>
                    <a:pt x="1088" y="84"/>
                    <a:pt x="1087" y="84"/>
                  </a:cubicBezTo>
                  <a:cubicBezTo>
                    <a:pt x="1087" y="85"/>
                    <a:pt x="1087" y="85"/>
                    <a:pt x="1087" y="85"/>
                  </a:cubicBezTo>
                  <a:cubicBezTo>
                    <a:pt x="1088" y="85"/>
                    <a:pt x="1089" y="86"/>
                    <a:pt x="1088" y="86"/>
                  </a:cubicBezTo>
                  <a:cubicBezTo>
                    <a:pt x="1088" y="87"/>
                    <a:pt x="1087" y="87"/>
                    <a:pt x="1086" y="86"/>
                  </a:cubicBezTo>
                  <a:cubicBezTo>
                    <a:pt x="1086" y="86"/>
                    <a:pt x="1085" y="86"/>
                    <a:pt x="1085" y="86"/>
                  </a:cubicBezTo>
                  <a:cubicBezTo>
                    <a:pt x="1084" y="87"/>
                    <a:pt x="1086" y="88"/>
                    <a:pt x="1087" y="88"/>
                  </a:cubicBezTo>
                  <a:cubicBezTo>
                    <a:pt x="1088" y="87"/>
                    <a:pt x="1089" y="88"/>
                    <a:pt x="1089" y="89"/>
                  </a:cubicBezTo>
                  <a:cubicBezTo>
                    <a:pt x="1089" y="89"/>
                    <a:pt x="1088" y="89"/>
                    <a:pt x="1087" y="89"/>
                  </a:cubicBezTo>
                  <a:cubicBezTo>
                    <a:pt x="1087" y="89"/>
                    <a:pt x="1086" y="89"/>
                    <a:pt x="1086" y="89"/>
                  </a:cubicBezTo>
                  <a:cubicBezTo>
                    <a:pt x="1085" y="90"/>
                    <a:pt x="1086" y="90"/>
                    <a:pt x="1087" y="90"/>
                  </a:cubicBezTo>
                  <a:cubicBezTo>
                    <a:pt x="1088" y="90"/>
                    <a:pt x="1088" y="91"/>
                    <a:pt x="1089" y="92"/>
                  </a:cubicBezTo>
                  <a:cubicBezTo>
                    <a:pt x="1089" y="92"/>
                    <a:pt x="1089" y="92"/>
                    <a:pt x="1089" y="92"/>
                  </a:cubicBezTo>
                  <a:cubicBezTo>
                    <a:pt x="1090" y="93"/>
                    <a:pt x="1088" y="93"/>
                    <a:pt x="1088" y="94"/>
                  </a:cubicBezTo>
                  <a:cubicBezTo>
                    <a:pt x="1089" y="95"/>
                    <a:pt x="1087" y="95"/>
                    <a:pt x="1087" y="94"/>
                  </a:cubicBezTo>
                  <a:cubicBezTo>
                    <a:pt x="1087" y="94"/>
                    <a:pt x="1084" y="93"/>
                    <a:pt x="1083" y="94"/>
                  </a:cubicBezTo>
                  <a:cubicBezTo>
                    <a:pt x="1083" y="95"/>
                    <a:pt x="1082" y="96"/>
                    <a:pt x="1081" y="95"/>
                  </a:cubicBezTo>
                  <a:cubicBezTo>
                    <a:pt x="1080" y="94"/>
                    <a:pt x="1078" y="95"/>
                    <a:pt x="1075" y="95"/>
                  </a:cubicBezTo>
                  <a:cubicBezTo>
                    <a:pt x="1072" y="95"/>
                    <a:pt x="1066" y="95"/>
                    <a:pt x="1064" y="96"/>
                  </a:cubicBezTo>
                  <a:cubicBezTo>
                    <a:pt x="1062" y="97"/>
                    <a:pt x="1061" y="99"/>
                    <a:pt x="1062" y="100"/>
                  </a:cubicBezTo>
                  <a:cubicBezTo>
                    <a:pt x="1064" y="102"/>
                    <a:pt x="1063" y="102"/>
                    <a:pt x="1063" y="103"/>
                  </a:cubicBezTo>
                  <a:cubicBezTo>
                    <a:pt x="1063" y="104"/>
                    <a:pt x="1066" y="106"/>
                    <a:pt x="1068" y="106"/>
                  </a:cubicBezTo>
                  <a:cubicBezTo>
                    <a:pt x="1070" y="107"/>
                    <a:pt x="1072" y="109"/>
                    <a:pt x="1071" y="110"/>
                  </a:cubicBezTo>
                  <a:cubicBezTo>
                    <a:pt x="1070" y="112"/>
                    <a:pt x="1066" y="110"/>
                    <a:pt x="1064" y="108"/>
                  </a:cubicBezTo>
                  <a:cubicBezTo>
                    <a:pt x="1061" y="106"/>
                    <a:pt x="1056" y="105"/>
                    <a:pt x="1054" y="106"/>
                  </a:cubicBezTo>
                  <a:cubicBezTo>
                    <a:pt x="1053" y="106"/>
                    <a:pt x="1053" y="105"/>
                    <a:pt x="1052" y="105"/>
                  </a:cubicBezTo>
                  <a:cubicBezTo>
                    <a:pt x="1052" y="104"/>
                    <a:pt x="1052" y="104"/>
                    <a:pt x="1051" y="104"/>
                  </a:cubicBezTo>
                  <a:cubicBezTo>
                    <a:pt x="1048" y="104"/>
                    <a:pt x="1046" y="106"/>
                    <a:pt x="1048" y="106"/>
                  </a:cubicBezTo>
                  <a:cubicBezTo>
                    <a:pt x="1050" y="106"/>
                    <a:pt x="1051" y="106"/>
                    <a:pt x="1050" y="107"/>
                  </a:cubicBezTo>
                  <a:cubicBezTo>
                    <a:pt x="1049" y="108"/>
                    <a:pt x="1050" y="107"/>
                    <a:pt x="1052" y="108"/>
                  </a:cubicBezTo>
                  <a:cubicBezTo>
                    <a:pt x="1054" y="109"/>
                    <a:pt x="1051" y="110"/>
                    <a:pt x="1049" y="109"/>
                  </a:cubicBezTo>
                  <a:cubicBezTo>
                    <a:pt x="1047" y="108"/>
                    <a:pt x="1045" y="109"/>
                    <a:pt x="1044" y="110"/>
                  </a:cubicBezTo>
                  <a:cubicBezTo>
                    <a:pt x="1043" y="111"/>
                    <a:pt x="1046" y="114"/>
                    <a:pt x="1050" y="114"/>
                  </a:cubicBezTo>
                  <a:cubicBezTo>
                    <a:pt x="1053" y="115"/>
                    <a:pt x="1052" y="116"/>
                    <a:pt x="1054" y="116"/>
                  </a:cubicBezTo>
                  <a:cubicBezTo>
                    <a:pt x="1055" y="117"/>
                    <a:pt x="1054" y="117"/>
                    <a:pt x="1053" y="118"/>
                  </a:cubicBezTo>
                  <a:cubicBezTo>
                    <a:pt x="1052" y="118"/>
                    <a:pt x="1050" y="116"/>
                    <a:pt x="1048" y="115"/>
                  </a:cubicBezTo>
                  <a:cubicBezTo>
                    <a:pt x="1047" y="115"/>
                    <a:pt x="1046" y="115"/>
                    <a:pt x="1044" y="115"/>
                  </a:cubicBezTo>
                  <a:cubicBezTo>
                    <a:pt x="1043" y="115"/>
                    <a:pt x="1041" y="115"/>
                    <a:pt x="1041" y="114"/>
                  </a:cubicBezTo>
                  <a:cubicBezTo>
                    <a:pt x="1040" y="113"/>
                    <a:pt x="1041" y="112"/>
                    <a:pt x="1041" y="112"/>
                  </a:cubicBezTo>
                  <a:cubicBezTo>
                    <a:pt x="1040" y="111"/>
                    <a:pt x="1040" y="109"/>
                    <a:pt x="1042" y="107"/>
                  </a:cubicBezTo>
                  <a:cubicBezTo>
                    <a:pt x="1043" y="106"/>
                    <a:pt x="1041" y="103"/>
                    <a:pt x="1040" y="102"/>
                  </a:cubicBezTo>
                  <a:cubicBezTo>
                    <a:pt x="1038" y="102"/>
                    <a:pt x="1038" y="103"/>
                    <a:pt x="1039" y="104"/>
                  </a:cubicBezTo>
                  <a:cubicBezTo>
                    <a:pt x="1039" y="104"/>
                    <a:pt x="1039" y="107"/>
                    <a:pt x="1038" y="108"/>
                  </a:cubicBezTo>
                  <a:cubicBezTo>
                    <a:pt x="1036" y="110"/>
                    <a:pt x="1032" y="110"/>
                    <a:pt x="1032" y="111"/>
                  </a:cubicBezTo>
                  <a:cubicBezTo>
                    <a:pt x="1032" y="112"/>
                    <a:pt x="1030" y="113"/>
                    <a:pt x="1031" y="114"/>
                  </a:cubicBezTo>
                  <a:cubicBezTo>
                    <a:pt x="1032" y="114"/>
                    <a:pt x="1035" y="118"/>
                    <a:pt x="1036" y="119"/>
                  </a:cubicBezTo>
                  <a:cubicBezTo>
                    <a:pt x="1036" y="121"/>
                    <a:pt x="1032" y="124"/>
                    <a:pt x="1033" y="127"/>
                  </a:cubicBezTo>
                  <a:cubicBezTo>
                    <a:pt x="1034" y="129"/>
                    <a:pt x="1033" y="130"/>
                    <a:pt x="1033" y="131"/>
                  </a:cubicBezTo>
                  <a:cubicBezTo>
                    <a:pt x="1034" y="131"/>
                    <a:pt x="1034" y="131"/>
                    <a:pt x="1035" y="131"/>
                  </a:cubicBezTo>
                  <a:cubicBezTo>
                    <a:pt x="1036" y="131"/>
                    <a:pt x="1036" y="131"/>
                    <a:pt x="1037" y="131"/>
                  </a:cubicBezTo>
                  <a:cubicBezTo>
                    <a:pt x="1038" y="132"/>
                    <a:pt x="1039" y="131"/>
                    <a:pt x="1041" y="130"/>
                  </a:cubicBezTo>
                  <a:cubicBezTo>
                    <a:pt x="1044" y="130"/>
                    <a:pt x="1048" y="132"/>
                    <a:pt x="1050" y="133"/>
                  </a:cubicBezTo>
                  <a:cubicBezTo>
                    <a:pt x="1051" y="134"/>
                    <a:pt x="1050" y="135"/>
                    <a:pt x="1051" y="136"/>
                  </a:cubicBezTo>
                  <a:cubicBezTo>
                    <a:pt x="1052" y="138"/>
                    <a:pt x="1049" y="138"/>
                    <a:pt x="1049" y="140"/>
                  </a:cubicBezTo>
                  <a:cubicBezTo>
                    <a:pt x="1049" y="141"/>
                    <a:pt x="1054" y="142"/>
                    <a:pt x="1054" y="143"/>
                  </a:cubicBezTo>
                  <a:cubicBezTo>
                    <a:pt x="1054" y="143"/>
                    <a:pt x="1051" y="143"/>
                    <a:pt x="1049" y="142"/>
                  </a:cubicBezTo>
                  <a:cubicBezTo>
                    <a:pt x="1048" y="142"/>
                    <a:pt x="1048" y="140"/>
                    <a:pt x="1047" y="140"/>
                  </a:cubicBezTo>
                  <a:cubicBezTo>
                    <a:pt x="1047" y="139"/>
                    <a:pt x="1048" y="138"/>
                    <a:pt x="1048" y="137"/>
                  </a:cubicBezTo>
                  <a:cubicBezTo>
                    <a:pt x="1049" y="135"/>
                    <a:pt x="1047" y="135"/>
                    <a:pt x="1046" y="134"/>
                  </a:cubicBezTo>
                  <a:cubicBezTo>
                    <a:pt x="1046" y="133"/>
                    <a:pt x="1045" y="132"/>
                    <a:pt x="1044" y="132"/>
                  </a:cubicBezTo>
                  <a:cubicBezTo>
                    <a:pt x="1043" y="132"/>
                    <a:pt x="1038" y="133"/>
                    <a:pt x="1037" y="134"/>
                  </a:cubicBezTo>
                  <a:cubicBezTo>
                    <a:pt x="1036" y="135"/>
                    <a:pt x="1037" y="138"/>
                    <a:pt x="1038" y="140"/>
                  </a:cubicBezTo>
                  <a:cubicBezTo>
                    <a:pt x="1039" y="141"/>
                    <a:pt x="1034" y="144"/>
                    <a:pt x="1034" y="145"/>
                  </a:cubicBezTo>
                  <a:cubicBezTo>
                    <a:pt x="1035" y="146"/>
                    <a:pt x="1033" y="147"/>
                    <a:pt x="1031" y="148"/>
                  </a:cubicBezTo>
                  <a:cubicBezTo>
                    <a:pt x="1029" y="149"/>
                    <a:pt x="1027" y="149"/>
                    <a:pt x="1027" y="151"/>
                  </a:cubicBezTo>
                  <a:cubicBezTo>
                    <a:pt x="1027" y="153"/>
                    <a:pt x="1025" y="152"/>
                    <a:pt x="1024" y="151"/>
                  </a:cubicBezTo>
                  <a:cubicBezTo>
                    <a:pt x="1023" y="151"/>
                    <a:pt x="1022" y="151"/>
                    <a:pt x="1021" y="151"/>
                  </a:cubicBezTo>
                  <a:cubicBezTo>
                    <a:pt x="1020" y="151"/>
                    <a:pt x="1019" y="151"/>
                    <a:pt x="1019" y="151"/>
                  </a:cubicBezTo>
                  <a:cubicBezTo>
                    <a:pt x="1017" y="151"/>
                    <a:pt x="1017" y="150"/>
                    <a:pt x="1015" y="150"/>
                  </a:cubicBezTo>
                  <a:cubicBezTo>
                    <a:pt x="1014" y="151"/>
                    <a:pt x="1013" y="150"/>
                    <a:pt x="1013" y="149"/>
                  </a:cubicBezTo>
                  <a:cubicBezTo>
                    <a:pt x="1014" y="147"/>
                    <a:pt x="1015" y="148"/>
                    <a:pt x="1015" y="149"/>
                  </a:cubicBezTo>
                  <a:cubicBezTo>
                    <a:pt x="1016" y="150"/>
                    <a:pt x="1017" y="150"/>
                    <a:pt x="1018" y="149"/>
                  </a:cubicBezTo>
                  <a:cubicBezTo>
                    <a:pt x="1019" y="148"/>
                    <a:pt x="1019" y="150"/>
                    <a:pt x="1020" y="150"/>
                  </a:cubicBezTo>
                  <a:cubicBezTo>
                    <a:pt x="1021" y="150"/>
                    <a:pt x="1021" y="150"/>
                    <a:pt x="1022" y="149"/>
                  </a:cubicBezTo>
                  <a:cubicBezTo>
                    <a:pt x="1022" y="149"/>
                    <a:pt x="1022" y="149"/>
                    <a:pt x="1023" y="149"/>
                  </a:cubicBezTo>
                  <a:cubicBezTo>
                    <a:pt x="1024" y="149"/>
                    <a:pt x="1024" y="149"/>
                    <a:pt x="1024" y="148"/>
                  </a:cubicBezTo>
                  <a:cubicBezTo>
                    <a:pt x="1023" y="147"/>
                    <a:pt x="1025" y="147"/>
                    <a:pt x="1025" y="146"/>
                  </a:cubicBezTo>
                  <a:cubicBezTo>
                    <a:pt x="1026" y="146"/>
                    <a:pt x="1026" y="145"/>
                    <a:pt x="1027" y="144"/>
                  </a:cubicBezTo>
                  <a:cubicBezTo>
                    <a:pt x="1028" y="144"/>
                    <a:pt x="1027" y="143"/>
                    <a:pt x="1028" y="143"/>
                  </a:cubicBezTo>
                  <a:cubicBezTo>
                    <a:pt x="1029" y="143"/>
                    <a:pt x="1029" y="141"/>
                    <a:pt x="1030" y="141"/>
                  </a:cubicBezTo>
                  <a:cubicBezTo>
                    <a:pt x="1031" y="141"/>
                    <a:pt x="1031" y="140"/>
                    <a:pt x="1031" y="139"/>
                  </a:cubicBezTo>
                  <a:cubicBezTo>
                    <a:pt x="1030" y="139"/>
                    <a:pt x="1031" y="137"/>
                    <a:pt x="1032" y="137"/>
                  </a:cubicBezTo>
                  <a:cubicBezTo>
                    <a:pt x="1033" y="136"/>
                    <a:pt x="1033" y="136"/>
                    <a:pt x="1032" y="135"/>
                  </a:cubicBezTo>
                  <a:cubicBezTo>
                    <a:pt x="1031" y="134"/>
                    <a:pt x="1028" y="133"/>
                    <a:pt x="1029" y="131"/>
                  </a:cubicBezTo>
                  <a:cubicBezTo>
                    <a:pt x="1029" y="130"/>
                    <a:pt x="1028" y="128"/>
                    <a:pt x="1029" y="127"/>
                  </a:cubicBezTo>
                  <a:cubicBezTo>
                    <a:pt x="1029" y="126"/>
                    <a:pt x="1029" y="124"/>
                    <a:pt x="1028" y="123"/>
                  </a:cubicBezTo>
                  <a:cubicBezTo>
                    <a:pt x="1028" y="122"/>
                    <a:pt x="1029" y="121"/>
                    <a:pt x="1030" y="119"/>
                  </a:cubicBezTo>
                  <a:cubicBezTo>
                    <a:pt x="1030" y="117"/>
                    <a:pt x="1027" y="114"/>
                    <a:pt x="1026" y="114"/>
                  </a:cubicBezTo>
                  <a:cubicBezTo>
                    <a:pt x="1025" y="113"/>
                    <a:pt x="1026" y="112"/>
                    <a:pt x="1027" y="111"/>
                  </a:cubicBezTo>
                  <a:cubicBezTo>
                    <a:pt x="1029" y="109"/>
                    <a:pt x="1029" y="104"/>
                    <a:pt x="1029" y="103"/>
                  </a:cubicBezTo>
                  <a:cubicBezTo>
                    <a:pt x="1029" y="102"/>
                    <a:pt x="1025" y="101"/>
                    <a:pt x="1024" y="102"/>
                  </a:cubicBezTo>
                  <a:cubicBezTo>
                    <a:pt x="1023" y="102"/>
                    <a:pt x="1017" y="101"/>
                    <a:pt x="1016" y="101"/>
                  </a:cubicBezTo>
                  <a:cubicBezTo>
                    <a:pt x="1015" y="101"/>
                    <a:pt x="1014" y="102"/>
                    <a:pt x="1014" y="104"/>
                  </a:cubicBezTo>
                  <a:cubicBezTo>
                    <a:pt x="1013" y="105"/>
                    <a:pt x="1012" y="107"/>
                    <a:pt x="1011" y="110"/>
                  </a:cubicBezTo>
                  <a:cubicBezTo>
                    <a:pt x="1010" y="112"/>
                    <a:pt x="1007" y="113"/>
                    <a:pt x="1005" y="114"/>
                  </a:cubicBezTo>
                  <a:cubicBezTo>
                    <a:pt x="1004" y="115"/>
                    <a:pt x="1003" y="117"/>
                    <a:pt x="1003" y="118"/>
                  </a:cubicBezTo>
                  <a:cubicBezTo>
                    <a:pt x="1004" y="118"/>
                    <a:pt x="1004" y="118"/>
                    <a:pt x="1005" y="118"/>
                  </a:cubicBezTo>
                  <a:cubicBezTo>
                    <a:pt x="1005" y="118"/>
                    <a:pt x="1005" y="118"/>
                    <a:pt x="1006" y="118"/>
                  </a:cubicBezTo>
                  <a:cubicBezTo>
                    <a:pt x="1006" y="119"/>
                    <a:pt x="1006" y="121"/>
                    <a:pt x="1005" y="122"/>
                  </a:cubicBezTo>
                  <a:cubicBezTo>
                    <a:pt x="1005" y="122"/>
                    <a:pt x="1006" y="123"/>
                    <a:pt x="1005" y="124"/>
                  </a:cubicBezTo>
                  <a:cubicBezTo>
                    <a:pt x="1004" y="124"/>
                    <a:pt x="1003" y="126"/>
                    <a:pt x="1003" y="127"/>
                  </a:cubicBezTo>
                  <a:cubicBezTo>
                    <a:pt x="1004" y="127"/>
                    <a:pt x="1007" y="128"/>
                    <a:pt x="1009" y="128"/>
                  </a:cubicBezTo>
                  <a:cubicBezTo>
                    <a:pt x="1010" y="129"/>
                    <a:pt x="1009" y="131"/>
                    <a:pt x="1010" y="132"/>
                  </a:cubicBezTo>
                  <a:cubicBezTo>
                    <a:pt x="1011" y="133"/>
                    <a:pt x="1012" y="132"/>
                    <a:pt x="1013" y="133"/>
                  </a:cubicBezTo>
                  <a:cubicBezTo>
                    <a:pt x="1013" y="134"/>
                    <a:pt x="1011" y="137"/>
                    <a:pt x="1010" y="137"/>
                  </a:cubicBezTo>
                  <a:cubicBezTo>
                    <a:pt x="1009" y="138"/>
                    <a:pt x="1006" y="134"/>
                    <a:pt x="1005" y="133"/>
                  </a:cubicBezTo>
                  <a:cubicBezTo>
                    <a:pt x="1004" y="133"/>
                    <a:pt x="1000" y="131"/>
                    <a:pt x="998" y="130"/>
                  </a:cubicBezTo>
                  <a:cubicBezTo>
                    <a:pt x="996" y="129"/>
                    <a:pt x="995" y="129"/>
                    <a:pt x="993" y="128"/>
                  </a:cubicBezTo>
                  <a:cubicBezTo>
                    <a:pt x="990" y="127"/>
                    <a:pt x="989" y="126"/>
                    <a:pt x="985" y="126"/>
                  </a:cubicBezTo>
                  <a:cubicBezTo>
                    <a:pt x="983" y="126"/>
                    <a:pt x="981" y="126"/>
                    <a:pt x="980" y="126"/>
                  </a:cubicBezTo>
                  <a:cubicBezTo>
                    <a:pt x="979" y="125"/>
                    <a:pt x="978" y="125"/>
                    <a:pt x="977" y="125"/>
                  </a:cubicBezTo>
                  <a:cubicBezTo>
                    <a:pt x="976" y="125"/>
                    <a:pt x="976" y="124"/>
                    <a:pt x="974" y="123"/>
                  </a:cubicBezTo>
                  <a:cubicBezTo>
                    <a:pt x="972" y="122"/>
                    <a:pt x="970" y="121"/>
                    <a:pt x="969" y="121"/>
                  </a:cubicBezTo>
                  <a:cubicBezTo>
                    <a:pt x="967" y="122"/>
                    <a:pt x="968" y="124"/>
                    <a:pt x="970" y="125"/>
                  </a:cubicBezTo>
                  <a:cubicBezTo>
                    <a:pt x="972" y="125"/>
                    <a:pt x="971" y="126"/>
                    <a:pt x="973" y="126"/>
                  </a:cubicBezTo>
                  <a:cubicBezTo>
                    <a:pt x="975" y="126"/>
                    <a:pt x="976" y="127"/>
                    <a:pt x="976" y="128"/>
                  </a:cubicBezTo>
                  <a:cubicBezTo>
                    <a:pt x="976" y="129"/>
                    <a:pt x="977" y="131"/>
                    <a:pt x="978" y="131"/>
                  </a:cubicBezTo>
                  <a:cubicBezTo>
                    <a:pt x="979" y="132"/>
                    <a:pt x="978" y="134"/>
                    <a:pt x="976" y="134"/>
                  </a:cubicBezTo>
                  <a:cubicBezTo>
                    <a:pt x="975" y="134"/>
                    <a:pt x="973" y="134"/>
                    <a:pt x="974" y="135"/>
                  </a:cubicBezTo>
                  <a:cubicBezTo>
                    <a:pt x="974" y="136"/>
                    <a:pt x="973" y="137"/>
                    <a:pt x="971" y="136"/>
                  </a:cubicBezTo>
                  <a:cubicBezTo>
                    <a:pt x="970" y="136"/>
                    <a:pt x="971" y="134"/>
                    <a:pt x="971" y="134"/>
                  </a:cubicBezTo>
                  <a:cubicBezTo>
                    <a:pt x="972" y="133"/>
                    <a:pt x="970" y="132"/>
                    <a:pt x="969" y="132"/>
                  </a:cubicBezTo>
                  <a:cubicBezTo>
                    <a:pt x="968" y="131"/>
                    <a:pt x="963" y="134"/>
                    <a:pt x="962" y="135"/>
                  </a:cubicBezTo>
                  <a:cubicBezTo>
                    <a:pt x="962" y="135"/>
                    <a:pt x="961" y="135"/>
                    <a:pt x="960" y="135"/>
                  </a:cubicBezTo>
                  <a:cubicBezTo>
                    <a:pt x="958" y="135"/>
                    <a:pt x="957" y="135"/>
                    <a:pt x="955" y="135"/>
                  </a:cubicBezTo>
                  <a:cubicBezTo>
                    <a:pt x="952" y="136"/>
                    <a:pt x="952" y="138"/>
                    <a:pt x="951" y="138"/>
                  </a:cubicBezTo>
                  <a:cubicBezTo>
                    <a:pt x="951" y="138"/>
                    <a:pt x="950" y="138"/>
                    <a:pt x="949" y="138"/>
                  </a:cubicBezTo>
                  <a:cubicBezTo>
                    <a:pt x="948" y="138"/>
                    <a:pt x="946" y="138"/>
                    <a:pt x="945" y="137"/>
                  </a:cubicBezTo>
                  <a:cubicBezTo>
                    <a:pt x="944" y="137"/>
                    <a:pt x="945" y="136"/>
                    <a:pt x="946" y="136"/>
                  </a:cubicBezTo>
                  <a:cubicBezTo>
                    <a:pt x="948" y="136"/>
                    <a:pt x="948" y="136"/>
                    <a:pt x="947" y="135"/>
                  </a:cubicBezTo>
                  <a:cubicBezTo>
                    <a:pt x="947" y="134"/>
                    <a:pt x="948" y="133"/>
                    <a:pt x="948" y="132"/>
                  </a:cubicBezTo>
                  <a:cubicBezTo>
                    <a:pt x="948" y="131"/>
                    <a:pt x="943" y="133"/>
                    <a:pt x="943" y="134"/>
                  </a:cubicBezTo>
                  <a:cubicBezTo>
                    <a:pt x="942" y="134"/>
                    <a:pt x="943" y="136"/>
                    <a:pt x="942" y="136"/>
                  </a:cubicBezTo>
                  <a:cubicBezTo>
                    <a:pt x="941" y="137"/>
                    <a:pt x="941" y="135"/>
                    <a:pt x="940" y="135"/>
                  </a:cubicBezTo>
                  <a:cubicBezTo>
                    <a:pt x="939" y="135"/>
                    <a:pt x="932" y="136"/>
                    <a:pt x="930" y="138"/>
                  </a:cubicBezTo>
                  <a:cubicBezTo>
                    <a:pt x="929" y="140"/>
                    <a:pt x="926" y="140"/>
                    <a:pt x="926" y="140"/>
                  </a:cubicBezTo>
                  <a:cubicBezTo>
                    <a:pt x="926" y="141"/>
                    <a:pt x="923" y="141"/>
                    <a:pt x="921" y="142"/>
                  </a:cubicBezTo>
                  <a:cubicBezTo>
                    <a:pt x="920" y="143"/>
                    <a:pt x="921" y="145"/>
                    <a:pt x="921" y="146"/>
                  </a:cubicBezTo>
                  <a:cubicBezTo>
                    <a:pt x="920" y="147"/>
                    <a:pt x="917" y="147"/>
                    <a:pt x="915" y="147"/>
                  </a:cubicBezTo>
                  <a:cubicBezTo>
                    <a:pt x="914" y="147"/>
                    <a:pt x="914" y="147"/>
                    <a:pt x="913" y="147"/>
                  </a:cubicBezTo>
                  <a:cubicBezTo>
                    <a:pt x="912" y="147"/>
                    <a:pt x="911" y="144"/>
                    <a:pt x="910" y="144"/>
                  </a:cubicBezTo>
                  <a:cubicBezTo>
                    <a:pt x="909" y="144"/>
                    <a:pt x="909" y="142"/>
                    <a:pt x="910" y="141"/>
                  </a:cubicBezTo>
                  <a:cubicBezTo>
                    <a:pt x="910" y="141"/>
                    <a:pt x="911" y="141"/>
                    <a:pt x="913" y="140"/>
                  </a:cubicBezTo>
                  <a:cubicBezTo>
                    <a:pt x="914" y="140"/>
                    <a:pt x="914" y="140"/>
                    <a:pt x="915" y="140"/>
                  </a:cubicBezTo>
                  <a:cubicBezTo>
                    <a:pt x="916" y="140"/>
                    <a:pt x="916" y="140"/>
                    <a:pt x="917" y="140"/>
                  </a:cubicBezTo>
                  <a:cubicBezTo>
                    <a:pt x="917" y="139"/>
                    <a:pt x="914" y="138"/>
                    <a:pt x="914" y="136"/>
                  </a:cubicBezTo>
                  <a:cubicBezTo>
                    <a:pt x="914" y="134"/>
                    <a:pt x="910" y="134"/>
                    <a:pt x="909" y="134"/>
                  </a:cubicBezTo>
                  <a:cubicBezTo>
                    <a:pt x="907" y="135"/>
                    <a:pt x="905" y="135"/>
                    <a:pt x="903" y="134"/>
                  </a:cubicBezTo>
                  <a:cubicBezTo>
                    <a:pt x="902" y="133"/>
                    <a:pt x="902" y="135"/>
                    <a:pt x="904" y="136"/>
                  </a:cubicBezTo>
                  <a:cubicBezTo>
                    <a:pt x="906" y="136"/>
                    <a:pt x="905" y="138"/>
                    <a:pt x="905" y="139"/>
                  </a:cubicBezTo>
                  <a:cubicBezTo>
                    <a:pt x="906" y="139"/>
                    <a:pt x="905" y="142"/>
                    <a:pt x="904" y="143"/>
                  </a:cubicBezTo>
                  <a:cubicBezTo>
                    <a:pt x="903" y="145"/>
                    <a:pt x="903" y="145"/>
                    <a:pt x="905" y="145"/>
                  </a:cubicBezTo>
                  <a:cubicBezTo>
                    <a:pt x="907" y="145"/>
                    <a:pt x="907" y="147"/>
                    <a:pt x="907" y="148"/>
                  </a:cubicBezTo>
                  <a:cubicBezTo>
                    <a:pt x="907" y="150"/>
                    <a:pt x="905" y="151"/>
                    <a:pt x="905" y="152"/>
                  </a:cubicBezTo>
                  <a:cubicBezTo>
                    <a:pt x="905" y="152"/>
                    <a:pt x="905" y="152"/>
                    <a:pt x="904" y="152"/>
                  </a:cubicBezTo>
                  <a:cubicBezTo>
                    <a:pt x="904" y="152"/>
                    <a:pt x="904" y="151"/>
                    <a:pt x="903" y="152"/>
                  </a:cubicBezTo>
                  <a:cubicBezTo>
                    <a:pt x="903" y="152"/>
                    <a:pt x="902" y="151"/>
                    <a:pt x="902" y="150"/>
                  </a:cubicBezTo>
                  <a:cubicBezTo>
                    <a:pt x="902" y="149"/>
                    <a:pt x="899" y="150"/>
                    <a:pt x="898" y="150"/>
                  </a:cubicBezTo>
                  <a:cubicBezTo>
                    <a:pt x="897" y="149"/>
                    <a:pt x="896" y="150"/>
                    <a:pt x="895" y="151"/>
                  </a:cubicBezTo>
                  <a:cubicBezTo>
                    <a:pt x="895" y="152"/>
                    <a:pt x="893" y="152"/>
                    <a:pt x="891" y="153"/>
                  </a:cubicBezTo>
                  <a:cubicBezTo>
                    <a:pt x="890" y="153"/>
                    <a:pt x="889" y="155"/>
                    <a:pt x="887" y="156"/>
                  </a:cubicBezTo>
                  <a:cubicBezTo>
                    <a:pt x="886" y="156"/>
                    <a:pt x="886" y="158"/>
                    <a:pt x="888" y="159"/>
                  </a:cubicBezTo>
                  <a:cubicBezTo>
                    <a:pt x="889" y="161"/>
                    <a:pt x="890" y="162"/>
                    <a:pt x="889" y="163"/>
                  </a:cubicBezTo>
                  <a:cubicBezTo>
                    <a:pt x="889" y="163"/>
                    <a:pt x="885" y="163"/>
                    <a:pt x="884" y="162"/>
                  </a:cubicBezTo>
                  <a:cubicBezTo>
                    <a:pt x="884" y="161"/>
                    <a:pt x="881" y="161"/>
                    <a:pt x="880" y="161"/>
                  </a:cubicBezTo>
                  <a:cubicBezTo>
                    <a:pt x="879" y="161"/>
                    <a:pt x="876" y="158"/>
                    <a:pt x="875" y="158"/>
                  </a:cubicBezTo>
                  <a:cubicBezTo>
                    <a:pt x="874" y="158"/>
                    <a:pt x="873" y="160"/>
                    <a:pt x="873" y="161"/>
                  </a:cubicBezTo>
                  <a:cubicBezTo>
                    <a:pt x="872" y="162"/>
                    <a:pt x="873" y="162"/>
                    <a:pt x="874" y="163"/>
                  </a:cubicBezTo>
                  <a:cubicBezTo>
                    <a:pt x="874" y="165"/>
                    <a:pt x="877" y="165"/>
                    <a:pt x="878" y="165"/>
                  </a:cubicBezTo>
                  <a:cubicBezTo>
                    <a:pt x="879" y="165"/>
                    <a:pt x="879" y="166"/>
                    <a:pt x="878" y="167"/>
                  </a:cubicBezTo>
                  <a:cubicBezTo>
                    <a:pt x="878" y="168"/>
                    <a:pt x="876" y="169"/>
                    <a:pt x="875" y="168"/>
                  </a:cubicBezTo>
                  <a:cubicBezTo>
                    <a:pt x="874" y="167"/>
                    <a:pt x="872" y="168"/>
                    <a:pt x="872" y="167"/>
                  </a:cubicBezTo>
                  <a:cubicBezTo>
                    <a:pt x="872" y="166"/>
                    <a:pt x="870" y="164"/>
                    <a:pt x="868" y="165"/>
                  </a:cubicBezTo>
                  <a:cubicBezTo>
                    <a:pt x="866" y="165"/>
                    <a:pt x="866" y="164"/>
                    <a:pt x="866" y="162"/>
                  </a:cubicBezTo>
                  <a:cubicBezTo>
                    <a:pt x="866" y="161"/>
                    <a:pt x="865" y="160"/>
                    <a:pt x="865" y="159"/>
                  </a:cubicBezTo>
                  <a:cubicBezTo>
                    <a:pt x="865" y="158"/>
                    <a:pt x="864" y="157"/>
                    <a:pt x="865" y="156"/>
                  </a:cubicBezTo>
                  <a:cubicBezTo>
                    <a:pt x="866" y="156"/>
                    <a:pt x="865" y="154"/>
                    <a:pt x="865" y="154"/>
                  </a:cubicBezTo>
                  <a:cubicBezTo>
                    <a:pt x="865" y="153"/>
                    <a:pt x="863" y="151"/>
                    <a:pt x="862" y="151"/>
                  </a:cubicBezTo>
                  <a:cubicBezTo>
                    <a:pt x="860" y="151"/>
                    <a:pt x="861" y="150"/>
                    <a:pt x="859" y="149"/>
                  </a:cubicBezTo>
                  <a:cubicBezTo>
                    <a:pt x="858" y="149"/>
                    <a:pt x="855" y="147"/>
                    <a:pt x="855" y="146"/>
                  </a:cubicBezTo>
                  <a:cubicBezTo>
                    <a:pt x="855" y="145"/>
                    <a:pt x="853" y="145"/>
                    <a:pt x="854" y="144"/>
                  </a:cubicBezTo>
                  <a:cubicBezTo>
                    <a:pt x="854" y="144"/>
                    <a:pt x="856" y="145"/>
                    <a:pt x="857" y="146"/>
                  </a:cubicBezTo>
                  <a:cubicBezTo>
                    <a:pt x="858" y="147"/>
                    <a:pt x="860" y="148"/>
                    <a:pt x="863" y="148"/>
                  </a:cubicBezTo>
                  <a:cubicBezTo>
                    <a:pt x="866" y="149"/>
                    <a:pt x="867" y="150"/>
                    <a:pt x="870" y="151"/>
                  </a:cubicBezTo>
                  <a:cubicBezTo>
                    <a:pt x="874" y="151"/>
                    <a:pt x="876" y="151"/>
                    <a:pt x="880" y="152"/>
                  </a:cubicBezTo>
                  <a:cubicBezTo>
                    <a:pt x="885" y="153"/>
                    <a:pt x="891" y="148"/>
                    <a:pt x="893" y="147"/>
                  </a:cubicBezTo>
                  <a:cubicBezTo>
                    <a:pt x="894" y="145"/>
                    <a:pt x="892" y="143"/>
                    <a:pt x="892" y="142"/>
                  </a:cubicBezTo>
                  <a:cubicBezTo>
                    <a:pt x="892" y="141"/>
                    <a:pt x="890" y="141"/>
                    <a:pt x="890" y="140"/>
                  </a:cubicBezTo>
                  <a:cubicBezTo>
                    <a:pt x="889" y="139"/>
                    <a:pt x="888" y="138"/>
                    <a:pt x="886" y="138"/>
                  </a:cubicBezTo>
                  <a:cubicBezTo>
                    <a:pt x="884" y="138"/>
                    <a:pt x="884" y="136"/>
                    <a:pt x="883" y="136"/>
                  </a:cubicBezTo>
                  <a:cubicBezTo>
                    <a:pt x="881" y="136"/>
                    <a:pt x="880" y="135"/>
                    <a:pt x="876" y="133"/>
                  </a:cubicBezTo>
                  <a:cubicBezTo>
                    <a:pt x="873" y="130"/>
                    <a:pt x="868" y="128"/>
                    <a:pt x="867" y="129"/>
                  </a:cubicBezTo>
                  <a:cubicBezTo>
                    <a:pt x="866" y="129"/>
                    <a:pt x="865" y="129"/>
                    <a:pt x="864" y="128"/>
                  </a:cubicBezTo>
                  <a:cubicBezTo>
                    <a:pt x="864" y="128"/>
                    <a:pt x="862" y="128"/>
                    <a:pt x="861" y="128"/>
                  </a:cubicBezTo>
                  <a:cubicBezTo>
                    <a:pt x="861" y="129"/>
                    <a:pt x="860" y="129"/>
                    <a:pt x="860" y="128"/>
                  </a:cubicBezTo>
                  <a:cubicBezTo>
                    <a:pt x="859" y="128"/>
                    <a:pt x="858" y="128"/>
                    <a:pt x="857" y="128"/>
                  </a:cubicBezTo>
                  <a:cubicBezTo>
                    <a:pt x="856" y="129"/>
                    <a:pt x="855" y="127"/>
                    <a:pt x="855" y="127"/>
                  </a:cubicBezTo>
                  <a:cubicBezTo>
                    <a:pt x="856" y="126"/>
                    <a:pt x="858" y="127"/>
                    <a:pt x="858" y="126"/>
                  </a:cubicBezTo>
                  <a:cubicBezTo>
                    <a:pt x="858" y="125"/>
                    <a:pt x="857" y="126"/>
                    <a:pt x="855" y="125"/>
                  </a:cubicBezTo>
                  <a:cubicBezTo>
                    <a:pt x="854" y="124"/>
                    <a:pt x="853" y="124"/>
                    <a:pt x="852" y="125"/>
                  </a:cubicBezTo>
                  <a:cubicBezTo>
                    <a:pt x="852" y="126"/>
                    <a:pt x="851" y="126"/>
                    <a:pt x="850" y="125"/>
                  </a:cubicBezTo>
                  <a:cubicBezTo>
                    <a:pt x="849" y="124"/>
                    <a:pt x="847" y="124"/>
                    <a:pt x="846" y="125"/>
                  </a:cubicBezTo>
                  <a:cubicBezTo>
                    <a:pt x="846" y="126"/>
                    <a:pt x="844" y="126"/>
                    <a:pt x="844" y="125"/>
                  </a:cubicBezTo>
                  <a:cubicBezTo>
                    <a:pt x="844" y="124"/>
                    <a:pt x="842" y="123"/>
                    <a:pt x="842" y="123"/>
                  </a:cubicBezTo>
                  <a:cubicBezTo>
                    <a:pt x="842" y="122"/>
                    <a:pt x="843" y="122"/>
                    <a:pt x="844" y="123"/>
                  </a:cubicBezTo>
                  <a:cubicBezTo>
                    <a:pt x="845" y="123"/>
                    <a:pt x="845" y="123"/>
                    <a:pt x="847" y="122"/>
                  </a:cubicBezTo>
                  <a:cubicBezTo>
                    <a:pt x="848" y="121"/>
                    <a:pt x="849" y="122"/>
                    <a:pt x="849" y="121"/>
                  </a:cubicBezTo>
                  <a:cubicBezTo>
                    <a:pt x="850" y="120"/>
                    <a:pt x="848" y="119"/>
                    <a:pt x="847" y="119"/>
                  </a:cubicBezTo>
                  <a:cubicBezTo>
                    <a:pt x="847" y="118"/>
                    <a:pt x="845" y="117"/>
                    <a:pt x="844" y="118"/>
                  </a:cubicBezTo>
                  <a:cubicBezTo>
                    <a:pt x="843" y="118"/>
                    <a:pt x="843" y="117"/>
                    <a:pt x="842" y="117"/>
                  </a:cubicBezTo>
                  <a:cubicBezTo>
                    <a:pt x="841" y="116"/>
                    <a:pt x="839" y="117"/>
                    <a:pt x="839" y="119"/>
                  </a:cubicBezTo>
                  <a:cubicBezTo>
                    <a:pt x="839" y="121"/>
                    <a:pt x="837" y="120"/>
                    <a:pt x="837" y="119"/>
                  </a:cubicBezTo>
                  <a:cubicBezTo>
                    <a:pt x="838" y="118"/>
                    <a:pt x="837" y="117"/>
                    <a:pt x="838" y="117"/>
                  </a:cubicBezTo>
                  <a:cubicBezTo>
                    <a:pt x="839" y="117"/>
                    <a:pt x="839" y="115"/>
                    <a:pt x="836" y="114"/>
                  </a:cubicBezTo>
                  <a:cubicBezTo>
                    <a:pt x="834" y="114"/>
                    <a:pt x="833" y="116"/>
                    <a:pt x="834" y="117"/>
                  </a:cubicBezTo>
                  <a:cubicBezTo>
                    <a:pt x="834" y="117"/>
                    <a:pt x="832" y="120"/>
                    <a:pt x="831" y="120"/>
                  </a:cubicBezTo>
                  <a:cubicBezTo>
                    <a:pt x="830" y="120"/>
                    <a:pt x="831" y="118"/>
                    <a:pt x="831" y="117"/>
                  </a:cubicBezTo>
                  <a:cubicBezTo>
                    <a:pt x="831" y="115"/>
                    <a:pt x="830" y="116"/>
                    <a:pt x="828" y="118"/>
                  </a:cubicBezTo>
                  <a:cubicBezTo>
                    <a:pt x="827" y="120"/>
                    <a:pt x="825" y="122"/>
                    <a:pt x="824" y="122"/>
                  </a:cubicBezTo>
                  <a:cubicBezTo>
                    <a:pt x="823" y="122"/>
                    <a:pt x="823" y="120"/>
                    <a:pt x="825" y="119"/>
                  </a:cubicBezTo>
                  <a:cubicBezTo>
                    <a:pt x="827" y="118"/>
                    <a:pt x="827" y="116"/>
                    <a:pt x="828" y="116"/>
                  </a:cubicBezTo>
                  <a:cubicBezTo>
                    <a:pt x="829" y="116"/>
                    <a:pt x="829" y="115"/>
                    <a:pt x="827" y="114"/>
                  </a:cubicBezTo>
                  <a:cubicBezTo>
                    <a:pt x="826" y="114"/>
                    <a:pt x="826" y="116"/>
                    <a:pt x="825" y="116"/>
                  </a:cubicBezTo>
                  <a:cubicBezTo>
                    <a:pt x="825" y="117"/>
                    <a:pt x="824" y="116"/>
                    <a:pt x="823" y="116"/>
                  </a:cubicBezTo>
                  <a:cubicBezTo>
                    <a:pt x="823" y="116"/>
                    <a:pt x="822" y="116"/>
                    <a:pt x="822" y="116"/>
                  </a:cubicBezTo>
                  <a:cubicBezTo>
                    <a:pt x="822" y="116"/>
                    <a:pt x="821" y="117"/>
                    <a:pt x="821" y="118"/>
                  </a:cubicBezTo>
                  <a:cubicBezTo>
                    <a:pt x="822" y="119"/>
                    <a:pt x="821" y="119"/>
                    <a:pt x="820" y="118"/>
                  </a:cubicBezTo>
                  <a:cubicBezTo>
                    <a:pt x="820" y="117"/>
                    <a:pt x="818" y="118"/>
                    <a:pt x="817" y="119"/>
                  </a:cubicBezTo>
                  <a:cubicBezTo>
                    <a:pt x="817" y="120"/>
                    <a:pt x="816" y="120"/>
                    <a:pt x="816" y="121"/>
                  </a:cubicBezTo>
                  <a:cubicBezTo>
                    <a:pt x="817" y="121"/>
                    <a:pt x="817" y="123"/>
                    <a:pt x="816" y="123"/>
                  </a:cubicBezTo>
                  <a:cubicBezTo>
                    <a:pt x="815" y="123"/>
                    <a:pt x="815" y="123"/>
                    <a:pt x="815" y="122"/>
                  </a:cubicBezTo>
                  <a:cubicBezTo>
                    <a:pt x="815" y="121"/>
                    <a:pt x="815" y="120"/>
                    <a:pt x="814" y="121"/>
                  </a:cubicBezTo>
                  <a:cubicBezTo>
                    <a:pt x="814" y="121"/>
                    <a:pt x="814" y="119"/>
                    <a:pt x="815" y="119"/>
                  </a:cubicBezTo>
                  <a:cubicBezTo>
                    <a:pt x="816" y="119"/>
                    <a:pt x="818" y="117"/>
                    <a:pt x="818" y="117"/>
                  </a:cubicBezTo>
                  <a:cubicBezTo>
                    <a:pt x="817" y="116"/>
                    <a:pt x="816" y="116"/>
                    <a:pt x="816" y="117"/>
                  </a:cubicBezTo>
                  <a:cubicBezTo>
                    <a:pt x="816" y="118"/>
                    <a:pt x="814" y="118"/>
                    <a:pt x="813" y="118"/>
                  </a:cubicBezTo>
                  <a:cubicBezTo>
                    <a:pt x="811" y="118"/>
                    <a:pt x="811" y="120"/>
                    <a:pt x="813" y="121"/>
                  </a:cubicBezTo>
                  <a:cubicBezTo>
                    <a:pt x="815" y="122"/>
                    <a:pt x="813" y="122"/>
                    <a:pt x="812" y="122"/>
                  </a:cubicBezTo>
                  <a:cubicBezTo>
                    <a:pt x="811" y="121"/>
                    <a:pt x="809" y="121"/>
                    <a:pt x="808" y="122"/>
                  </a:cubicBezTo>
                  <a:cubicBezTo>
                    <a:pt x="807" y="122"/>
                    <a:pt x="811" y="123"/>
                    <a:pt x="811" y="124"/>
                  </a:cubicBezTo>
                  <a:cubicBezTo>
                    <a:pt x="811" y="124"/>
                    <a:pt x="810" y="124"/>
                    <a:pt x="810" y="124"/>
                  </a:cubicBezTo>
                  <a:cubicBezTo>
                    <a:pt x="809" y="123"/>
                    <a:pt x="809" y="123"/>
                    <a:pt x="809" y="123"/>
                  </a:cubicBezTo>
                  <a:cubicBezTo>
                    <a:pt x="808" y="124"/>
                    <a:pt x="807" y="123"/>
                    <a:pt x="807" y="122"/>
                  </a:cubicBezTo>
                  <a:cubicBezTo>
                    <a:pt x="806" y="121"/>
                    <a:pt x="804" y="123"/>
                    <a:pt x="805" y="123"/>
                  </a:cubicBezTo>
                  <a:cubicBezTo>
                    <a:pt x="807" y="123"/>
                    <a:pt x="806" y="124"/>
                    <a:pt x="806" y="126"/>
                  </a:cubicBezTo>
                  <a:cubicBezTo>
                    <a:pt x="806" y="127"/>
                    <a:pt x="804" y="126"/>
                    <a:pt x="805" y="125"/>
                  </a:cubicBezTo>
                  <a:cubicBezTo>
                    <a:pt x="805" y="124"/>
                    <a:pt x="804" y="124"/>
                    <a:pt x="802" y="125"/>
                  </a:cubicBezTo>
                  <a:cubicBezTo>
                    <a:pt x="801" y="125"/>
                    <a:pt x="803" y="123"/>
                    <a:pt x="802" y="122"/>
                  </a:cubicBezTo>
                  <a:cubicBezTo>
                    <a:pt x="802" y="121"/>
                    <a:pt x="800" y="122"/>
                    <a:pt x="799" y="122"/>
                  </a:cubicBezTo>
                  <a:cubicBezTo>
                    <a:pt x="798" y="123"/>
                    <a:pt x="797" y="123"/>
                    <a:pt x="798" y="124"/>
                  </a:cubicBezTo>
                  <a:cubicBezTo>
                    <a:pt x="799" y="124"/>
                    <a:pt x="799" y="126"/>
                    <a:pt x="798" y="126"/>
                  </a:cubicBezTo>
                  <a:cubicBezTo>
                    <a:pt x="796" y="125"/>
                    <a:pt x="796" y="126"/>
                    <a:pt x="796" y="127"/>
                  </a:cubicBezTo>
                  <a:cubicBezTo>
                    <a:pt x="796" y="128"/>
                    <a:pt x="795" y="128"/>
                    <a:pt x="795" y="127"/>
                  </a:cubicBezTo>
                  <a:cubicBezTo>
                    <a:pt x="794" y="126"/>
                    <a:pt x="792" y="126"/>
                    <a:pt x="792" y="127"/>
                  </a:cubicBezTo>
                  <a:cubicBezTo>
                    <a:pt x="791" y="128"/>
                    <a:pt x="789" y="129"/>
                    <a:pt x="790" y="130"/>
                  </a:cubicBezTo>
                  <a:cubicBezTo>
                    <a:pt x="790" y="131"/>
                    <a:pt x="790" y="130"/>
                    <a:pt x="791" y="130"/>
                  </a:cubicBezTo>
                  <a:cubicBezTo>
                    <a:pt x="791" y="130"/>
                    <a:pt x="792" y="130"/>
                    <a:pt x="792" y="130"/>
                  </a:cubicBezTo>
                  <a:cubicBezTo>
                    <a:pt x="793" y="130"/>
                    <a:pt x="792" y="131"/>
                    <a:pt x="793" y="131"/>
                  </a:cubicBezTo>
                  <a:cubicBezTo>
                    <a:pt x="793" y="132"/>
                    <a:pt x="793" y="133"/>
                    <a:pt x="792" y="132"/>
                  </a:cubicBezTo>
                  <a:cubicBezTo>
                    <a:pt x="792" y="132"/>
                    <a:pt x="790" y="131"/>
                    <a:pt x="790" y="133"/>
                  </a:cubicBezTo>
                  <a:cubicBezTo>
                    <a:pt x="790" y="134"/>
                    <a:pt x="789" y="132"/>
                    <a:pt x="788" y="132"/>
                  </a:cubicBezTo>
                  <a:cubicBezTo>
                    <a:pt x="788" y="131"/>
                    <a:pt x="788" y="132"/>
                    <a:pt x="787" y="132"/>
                  </a:cubicBezTo>
                  <a:cubicBezTo>
                    <a:pt x="787" y="133"/>
                    <a:pt x="786" y="133"/>
                    <a:pt x="786" y="133"/>
                  </a:cubicBezTo>
                  <a:cubicBezTo>
                    <a:pt x="785" y="132"/>
                    <a:pt x="788" y="130"/>
                    <a:pt x="787" y="129"/>
                  </a:cubicBezTo>
                  <a:cubicBezTo>
                    <a:pt x="786" y="128"/>
                    <a:pt x="786" y="130"/>
                    <a:pt x="785" y="131"/>
                  </a:cubicBezTo>
                  <a:cubicBezTo>
                    <a:pt x="783" y="133"/>
                    <a:pt x="781" y="133"/>
                    <a:pt x="782" y="133"/>
                  </a:cubicBezTo>
                  <a:cubicBezTo>
                    <a:pt x="783" y="134"/>
                    <a:pt x="780" y="134"/>
                    <a:pt x="780" y="136"/>
                  </a:cubicBezTo>
                  <a:cubicBezTo>
                    <a:pt x="780" y="137"/>
                    <a:pt x="777" y="137"/>
                    <a:pt x="775" y="138"/>
                  </a:cubicBezTo>
                  <a:cubicBezTo>
                    <a:pt x="773" y="140"/>
                    <a:pt x="775" y="140"/>
                    <a:pt x="776" y="139"/>
                  </a:cubicBezTo>
                  <a:cubicBezTo>
                    <a:pt x="777" y="137"/>
                    <a:pt x="778" y="138"/>
                    <a:pt x="779" y="137"/>
                  </a:cubicBezTo>
                  <a:cubicBezTo>
                    <a:pt x="781" y="136"/>
                    <a:pt x="783" y="135"/>
                    <a:pt x="784" y="135"/>
                  </a:cubicBezTo>
                  <a:cubicBezTo>
                    <a:pt x="784" y="136"/>
                    <a:pt x="785" y="136"/>
                    <a:pt x="786" y="135"/>
                  </a:cubicBezTo>
                  <a:cubicBezTo>
                    <a:pt x="787" y="134"/>
                    <a:pt x="788" y="134"/>
                    <a:pt x="789" y="135"/>
                  </a:cubicBezTo>
                  <a:cubicBezTo>
                    <a:pt x="789" y="136"/>
                    <a:pt x="787" y="136"/>
                    <a:pt x="788" y="137"/>
                  </a:cubicBezTo>
                  <a:cubicBezTo>
                    <a:pt x="789" y="138"/>
                    <a:pt x="787" y="139"/>
                    <a:pt x="787" y="138"/>
                  </a:cubicBezTo>
                  <a:cubicBezTo>
                    <a:pt x="787" y="137"/>
                    <a:pt x="786" y="136"/>
                    <a:pt x="785" y="137"/>
                  </a:cubicBezTo>
                  <a:cubicBezTo>
                    <a:pt x="785" y="138"/>
                    <a:pt x="784" y="139"/>
                    <a:pt x="783" y="139"/>
                  </a:cubicBezTo>
                  <a:cubicBezTo>
                    <a:pt x="783" y="139"/>
                    <a:pt x="782" y="140"/>
                    <a:pt x="782" y="142"/>
                  </a:cubicBezTo>
                  <a:cubicBezTo>
                    <a:pt x="782" y="143"/>
                    <a:pt x="781" y="143"/>
                    <a:pt x="781" y="143"/>
                  </a:cubicBezTo>
                  <a:cubicBezTo>
                    <a:pt x="781" y="143"/>
                    <a:pt x="780" y="143"/>
                    <a:pt x="780" y="143"/>
                  </a:cubicBezTo>
                  <a:cubicBezTo>
                    <a:pt x="780" y="144"/>
                    <a:pt x="778" y="147"/>
                    <a:pt x="776" y="148"/>
                  </a:cubicBezTo>
                  <a:cubicBezTo>
                    <a:pt x="774" y="150"/>
                    <a:pt x="776" y="151"/>
                    <a:pt x="776" y="152"/>
                  </a:cubicBezTo>
                  <a:cubicBezTo>
                    <a:pt x="775" y="152"/>
                    <a:pt x="774" y="152"/>
                    <a:pt x="774" y="152"/>
                  </a:cubicBezTo>
                  <a:cubicBezTo>
                    <a:pt x="773" y="152"/>
                    <a:pt x="772" y="152"/>
                    <a:pt x="772" y="152"/>
                  </a:cubicBezTo>
                  <a:cubicBezTo>
                    <a:pt x="772" y="153"/>
                    <a:pt x="773" y="155"/>
                    <a:pt x="772" y="156"/>
                  </a:cubicBezTo>
                  <a:cubicBezTo>
                    <a:pt x="771" y="157"/>
                    <a:pt x="772" y="158"/>
                    <a:pt x="772" y="159"/>
                  </a:cubicBezTo>
                  <a:cubicBezTo>
                    <a:pt x="772" y="159"/>
                    <a:pt x="771" y="159"/>
                    <a:pt x="770" y="159"/>
                  </a:cubicBezTo>
                  <a:cubicBezTo>
                    <a:pt x="770" y="159"/>
                    <a:pt x="769" y="159"/>
                    <a:pt x="769" y="159"/>
                  </a:cubicBezTo>
                  <a:cubicBezTo>
                    <a:pt x="769" y="160"/>
                    <a:pt x="767" y="160"/>
                    <a:pt x="766" y="160"/>
                  </a:cubicBezTo>
                  <a:cubicBezTo>
                    <a:pt x="765" y="161"/>
                    <a:pt x="767" y="162"/>
                    <a:pt x="768" y="163"/>
                  </a:cubicBezTo>
                  <a:cubicBezTo>
                    <a:pt x="770" y="164"/>
                    <a:pt x="767" y="165"/>
                    <a:pt x="767" y="164"/>
                  </a:cubicBezTo>
                  <a:cubicBezTo>
                    <a:pt x="767" y="162"/>
                    <a:pt x="765" y="164"/>
                    <a:pt x="763" y="165"/>
                  </a:cubicBezTo>
                  <a:cubicBezTo>
                    <a:pt x="761" y="166"/>
                    <a:pt x="762" y="168"/>
                    <a:pt x="761" y="168"/>
                  </a:cubicBezTo>
                  <a:cubicBezTo>
                    <a:pt x="759" y="168"/>
                    <a:pt x="760" y="170"/>
                    <a:pt x="759" y="171"/>
                  </a:cubicBezTo>
                  <a:cubicBezTo>
                    <a:pt x="758" y="172"/>
                    <a:pt x="758" y="169"/>
                    <a:pt x="756" y="169"/>
                  </a:cubicBezTo>
                  <a:cubicBezTo>
                    <a:pt x="755" y="169"/>
                    <a:pt x="755" y="170"/>
                    <a:pt x="756" y="171"/>
                  </a:cubicBezTo>
                  <a:cubicBezTo>
                    <a:pt x="757" y="173"/>
                    <a:pt x="754" y="172"/>
                    <a:pt x="754" y="173"/>
                  </a:cubicBezTo>
                  <a:cubicBezTo>
                    <a:pt x="753" y="174"/>
                    <a:pt x="750" y="173"/>
                    <a:pt x="749" y="174"/>
                  </a:cubicBezTo>
                  <a:cubicBezTo>
                    <a:pt x="749" y="175"/>
                    <a:pt x="751" y="175"/>
                    <a:pt x="752" y="176"/>
                  </a:cubicBezTo>
                  <a:cubicBezTo>
                    <a:pt x="752" y="177"/>
                    <a:pt x="749" y="176"/>
                    <a:pt x="748" y="176"/>
                  </a:cubicBezTo>
                  <a:cubicBezTo>
                    <a:pt x="747" y="176"/>
                    <a:pt x="747" y="176"/>
                    <a:pt x="747" y="177"/>
                  </a:cubicBezTo>
                  <a:cubicBezTo>
                    <a:pt x="747" y="177"/>
                    <a:pt x="746" y="178"/>
                    <a:pt x="746" y="178"/>
                  </a:cubicBezTo>
                  <a:cubicBezTo>
                    <a:pt x="745" y="177"/>
                    <a:pt x="743" y="179"/>
                    <a:pt x="744" y="180"/>
                  </a:cubicBezTo>
                  <a:cubicBezTo>
                    <a:pt x="745" y="181"/>
                    <a:pt x="743" y="181"/>
                    <a:pt x="742" y="180"/>
                  </a:cubicBezTo>
                  <a:cubicBezTo>
                    <a:pt x="741" y="180"/>
                    <a:pt x="741" y="181"/>
                    <a:pt x="740" y="182"/>
                  </a:cubicBezTo>
                  <a:cubicBezTo>
                    <a:pt x="740" y="183"/>
                    <a:pt x="742" y="184"/>
                    <a:pt x="742" y="184"/>
                  </a:cubicBezTo>
                  <a:cubicBezTo>
                    <a:pt x="742" y="185"/>
                    <a:pt x="740" y="185"/>
                    <a:pt x="741" y="186"/>
                  </a:cubicBezTo>
                  <a:cubicBezTo>
                    <a:pt x="743" y="186"/>
                    <a:pt x="742" y="187"/>
                    <a:pt x="741" y="187"/>
                  </a:cubicBezTo>
                  <a:cubicBezTo>
                    <a:pt x="740" y="188"/>
                    <a:pt x="740" y="188"/>
                    <a:pt x="741" y="189"/>
                  </a:cubicBezTo>
                  <a:cubicBezTo>
                    <a:pt x="742" y="190"/>
                    <a:pt x="740" y="190"/>
                    <a:pt x="741" y="192"/>
                  </a:cubicBezTo>
                  <a:cubicBezTo>
                    <a:pt x="741" y="193"/>
                    <a:pt x="742" y="192"/>
                    <a:pt x="742" y="192"/>
                  </a:cubicBezTo>
                  <a:cubicBezTo>
                    <a:pt x="742" y="192"/>
                    <a:pt x="743" y="192"/>
                    <a:pt x="743" y="193"/>
                  </a:cubicBezTo>
                  <a:cubicBezTo>
                    <a:pt x="743" y="194"/>
                    <a:pt x="745" y="193"/>
                    <a:pt x="746" y="191"/>
                  </a:cubicBezTo>
                  <a:cubicBezTo>
                    <a:pt x="747" y="191"/>
                    <a:pt x="747" y="191"/>
                    <a:pt x="747" y="192"/>
                  </a:cubicBezTo>
                  <a:cubicBezTo>
                    <a:pt x="747" y="192"/>
                    <a:pt x="747" y="193"/>
                    <a:pt x="747" y="193"/>
                  </a:cubicBezTo>
                  <a:cubicBezTo>
                    <a:pt x="746" y="193"/>
                    <a:pt x="744" y="193"/>
                    <a:pt x="744" y="194"/>
                  </a:cubicBezTo>
                  <a:cubicBezTo>
                    <a:pt x="745" y="196"/>
                    <a:pt x="743" y="195"/>
                    <a:pt x="743" y="194"/>
                  </a:cubicBezTo>
                  <a:cubicBezTo>
                    <a:pt x="743" y="193"/>
                    <a:pt x="740" y="194"/>
                    <a:pt x="741" y="195"/>
                  </a:cubicBezTo>
                  <a:cubicBezTo>
                    <a:pt x="742" y="196"/>
                    <a:pt x="741" y="197"/>
                    <a:pt x="741" y="198"/>
                  </a:cubicBezTo>
                  <a:cubicBezTo>
                    <a:pt x="741" y="199"/>
                    <a:pt x="743" y="199"/>
                    <a:pt x="743" y="197"/>
                  </a:cubicBezTo>
                  <a:cubicBezTo>
                    <a:pt x="744" y="196"/>
                    <a:pt x="745" y="197"/>
                    <a:pt x="746" y="198"/>
                  </a:cubicBezTo>
                  <a:cubicBezTo>
                    <a:pt x="746" y="199"/>
                    <a:pt x="745" y="198"/>
                    <a:pt x="745" y="199"/>
                  </a:cubicBezTo>
                  <a:cubicBezTo>
                    <a:pt x="745" y="201"/>
                    <a:pt x="744" y="200"/>
                    <a:pt x="743" y="201"/>
                  </a:cubicBezTo>
                  <a:cubicBezTo>
                    <a:pt x="742" y="202"/>
                    <a:pt x="746" y="204"/>
                    <a:pt x="747" y="204"/>
                  </a:cubicBezTo>
                  <a:cubicBezTo>
                    <a:pt x="749" y="205"/>
                    <a:pt x="750" y="206"/>
                    <a:pt x="752" y="206"/>
                  </a:cubicBezTo>
                  <a:cubicBezTo>
                    <a:pt x="755" y="205"/>
                    <a:pt x="760" y="201"/>
                    <a:pt x="760" y="200"/>
                  </a:cubicBezTo>
                  <a:cubicBezTo>
                    <a:pt x="760" y="199"/>
                    <a:pt x="761" y="199"/>
                    <a:pt x="762" y="199"/>
                  </a:cubicBezTo>
                  <a:cubicBezTo>
                    <a:pt x="762" y="199"/>
                    <a:pt x="763" y="199"/>
                    <a:pt x="763" y="199"/>
                  </a:cubicBezTo>
                  <a:cubicBezTo>
                    <a:pt x="764" y="198"/>
                    <a:pt x="763" y="196"/>
                    <a:pt x="764" y="196"/>
                  </a:cubicBezTo>
                  <a:cubicBezTo>
                    <a:pt x="765" y="196"/>
                    <a:pt x="765" y="198"/>
                    <a:pt x="766" y="198"/>
                  </a:cubicBezTo>
                  <a:cubicBezTo>
                    <a:pt x="766" y="199"/>
                    <a:pt x="767" y="199"/>
                    <a:pt x="767" y="201"/>
                  </a:cubicBezTo>
                  <a:cubicBezTo>
                    <a:pt x="767" y="202"/>
                    <a:pt x="767" y="204"/>
                    <a:pt x="769" y="205"/>
                  </a:cubicBezTo>
                  <a:cubicBezTo>
                    <a:pt x="770" y="206"/>
                    <a:pt x="769" y="208"/>
                    <a:pt x="770" y="209"/>
                  </a:cubicBezTo>
                  <a:cubicBezTo>
                    <a:pt x="771" y="211"/>
                    <a:pt x="771" y="212"/>
                    <a:pt x="772" y="213"/>
                  </a:cubicBezTo>
                  <a:cubicBezTo>
                    <a:pt x="774" y="214"/>
                    <a:pt x="774" y="215"/>
                    <a:pt x="773" y="216"/>
                  </a:cubicBezTo>
                  <a:cubicBezTo>
                    <a:pt x="773" y="218"/>
                    <a:pt x="774" y="217"/>
                    <a:pt x="774" y="218"/>
                  </a:cubicBezTo>
                  <a:cubicBezTo>
                    <a:pt x="775" y="219"/>
                    <a:pt x="774" y="221"/>
                    <a:pt x="775" y="222"/>
                  </a:cubicBezTo>
                  <a:cubicBezTo>
                    <a:pt x="775" y="223"/>
                    <a:pt x="776" y="222"/>
                    <a:pt x="778" y="222"/>
                  </a:cubicBezTo>
                  <a:cubicBezTo>
                    <a:pt x="780" y="222"/>
                    <a:pt x="779" y="221"/>
                    <a:pt x="779" y="219"/>
                  </a:cubicBezTo>
                  <a:cubicBezTo>
                    <a:pt x="779" y="218"/>
                    <a:pt x="780" y="219"/>
                    <a:pt x="781" y="218"/>
                  </a:cubicBezTo>
                  <a:cubicBezTo>
                    <a:pt x="781" y="217"/>
                    <a:pt x="783" y="217"/>
                    <a:pt x="784" y="218"/>
                  </a:cubicBezTo>
                  <a:cubicBezTo>
                    <a:pt x="786" y="218"/>
                    <a:pt x="786" y="217"/>
                    <a:pt x="787" y="216"/>
                  </a:cubicBezTo>
                  <a:cubicBezTo>
                    <a:pt x="787" y="214"/>
                    <a:pt x="788" y="216"/>
                    <a:pt x="788" y="216"/>
                  </a:cubicBezTo>
                  <a:cubicBezTo>
                    <a:pt x="789" y="217"/>
                    <a:pt x="790" y="214"/>
                    <a:pt x="791" y="212"/>
                  </a:cubicBezTo>
                  <a:cubicBezTo>
                    <a:pt x="791" y="211"/>
                    <a:pt x="791" y="211"/>
                    <a:pt x="789" y="213"/>
                  </a:cubicBezTo>
                  <a:cubicBezTo>
                    <a:pt x="788" y="214"/>
                    <a:pt x="788" y="211"/>
                    <a:pt x="789" y="210"/>
                  </a:cubicBezTo>
                  <a:cubicBezTo>
                    <a:pt x="790" y="208"/>
                    <a:pt x="790" y="204"/>
                    <a:pt x="790" y="204"/>
                  </a:cubicBezTo>
                  <a:cubicBezTo>
                    <a:pt x="790" y="203"/>
                    <a:pt x="790" y="201"/>
                    <a:pt x="792" y="201"/>
                  </a:cubicBezTo>
                  <a:cubicBezTo>
                    <a:pt x="794" y="201"/>
                    <a:pt x="796" y="198"/>
                    <a:pt x="796" y="197"/>
                  </a:cubicBezTo>
                  <a:cubicBezTo>
                    <a:pt x="796" y="196"/>
                    <a:pt x="798" y="195"/>
                    <a:pt x="798" y="194"/>
                  </a:cubicBezTo>
                  <a:cubicBezTo>
                    <a:pt x="798" y="193"/>
                    <a:pt x="795" y="190"/>
                    <a:pt x="794" y="189"/>
                  </a:cubicBezTo>
                  <a:cubicBezTo>
                    <a:pt x="793" y="189"/>
                    <a:pt x="791" y="189"/>
                    <a:pt x="791" y="189"/>
                  </a:cubicBezTo>
                  <a:cubicBezTo>
                    <a:pt x="792" y="188"/>
                    <a:pt x="791" y="185"/>
                    <a:pt x="791" y="184"/>
                  </a:cubicBezTo>
                  <a:cubicBezTo>
                    <a:pt x="791" y="183"/>
                    <a:pt x="792" y="181"/>
                    <a:pt x="792" y="180"/>
                  </a:cubicBezTo>
                  <a:cubicBezTo>
                    <a:pt x="792" y="178"/>
                    <a:pt x="792" y="177"/>
                    <a:pt x="794" y="176"/>
                  </a:cubicBezTo>
                  <a:cubicBezTo>
                    <a:pt x="795" y="176"/>
                    <a:pt x="794" y="175"/>
                    <a:pt x="796" y="175"/>
                  </a:cubicBezTo>
                  <a:cubicBezTo>
                    <a:pt x="797" y="174"/>
                    <a:pt x="797" y="172"/>
                    <a:pt x="799" y="171"/>
                  </a:cubicBezTo>
                  <a:cubicBezTo>
                    <a:pt x="800" y="171"/>
                    <a:pt x="800" y="170"/>
                    <a:pt x="803" y="169"/>
                  </a:cubicBezTo>
                  <a:cubicBezTo>
                    <a:pt x="805" y="168"/>
                    <a:pt x="808" y="165"/>
                    <a:pt x="809" y="164"/>
                  </a:cubicBezTo>
                  <a:cubicBezTo>
                    <a:pt x="810" y="163"/>
                    <a:pt x="807" y="161"/>
                    <a:pt x="809" y="160"/>
                  </a:cubicBezTo>
                  <a:cubicBezTo>
                    <a:pt x="811" y="159"/>
                    <a:pt x="809" y="157"/>
                    <a:pt x="810" y="156"/>
                  </a:cubicBezTo>
                  <a:cubicBezTo>
                    <a:pt x="812" y="156"/>
                    <a:pt x="812" y="155"/>
                    <a:pt x="813" y="154"/>
                  </a:cubicBezTo>
                  <a:cubicBezTo>
                    <a:pt x="814" y="154"/>
                    <a:pt x="814" y="154"/>
                    <a:pt x="815" y="154"/>
                  </a:cubicBezTo>
                  <a:cubicBezTo>
                    <a:pt x="816" y="154"/>
                    <a:pt x="817" y="154"/>
                    <a:pt x="818" y="154"/>
                  </a:cubicBezTo>
                  <a:cubicBezTo>
                    <a:pt x="820" y="153"/>
                    <a:pt x="822" y="155"/>
                    <a:pt x="823" y="155"/>
                  </a:cubicBezTo>
                  <a:cubicBezTo>
                    <a:pt x="825" y="156"/>
                    <a:pt x="825" y="157"/>
                    <a:pt x="825" y="159"/>
                  </a:cubicBezTo>
                  <a:cubicBezTo>
                    <a:pt x="825" y="160"/>
                    <a:pt x="825" y="161"/>
                    <a:pt x="824" y="160"/>
                  </a:cubicBezTo>
                  <a:cubicBezTo>
                    <a:pt x="823" y="160"/>
                    <a:pt x="822" y="160"/>
                    <a:pt x="822" y="162"/>
                  </a:cubicBezTo>
                  <a:cubicBezTo>
                    <a:pt x="821" y="164"/>
                    <a:pt x="819" y="166"/>
                    <a:pt x="817" y="166"/>
                  </a:cubicBezTo>
                  <a:cubicBezTo>
                    <a:pt x="816" y="166"/>
                    <a:pt x="816" y="168"/>
                    <a:pt x="815" y="168"/>
                  </a:cubicBezTo>
                  <a:cubicBezTo>
                    <a:pt x="814" y="169"/>
                    <a:pt x="813" y="169"/>
                    <a:pt x="813" y="171"/>
                  </a:cubicBezTo>
                  <a:cubicBezTo>
                    <a:pt x="813" y="172"/>
                    <a:pt x="811" y="172"/>
                    <a:pt x="810" y="172"/>
                  </a:cubicBezTo>
                  <a:cubicBezTo>
                    <a:pt x="808" y="172"/>
                    <a:pt x="809" y="174"/>
                    <a:pt x="808" y="175"/>
                  </a:cubicBezTo>
                  <a:cubicBezTo>
                    <a:pt x="807" y="175"/>
                    <a:pt x="807" y="176"/>
                    <a:pt x="808" y="177"/>
                  </a:cubicBezTo>
                  <a:cubicBezTo>
                    <a:pt x="809" y="178"/>
                    <a:pt x="808" y="179"/>
                    <a:pt x="808" y="180"/>
                  </a:cubicBezTo>
                  <a:cubicBezTo>
                    <a:pt x="809" y="181"/>
                    <a:pt x="810" y="183"/>
                    <a:pt x="809" y="185"/>
                  </a:cubicBezTo>
                  <a:cubicBezTo>
                    <a:pt x="808" y="187"/>
                    <a:pt x="807" y="189"/>
                    <a:pt x="808" y="189"/>
                  </a:cubicBezTo>
                  <a:cubicBezTo>
                    <a:pt x="808" y="189"/>
                    <a:pt x="809" y="190"/>
                    <a:pt x="810" y="190"/>
                  </a:cubicBezTo>
                  <a:cubicBezTo>
                    <a:pt x="811" y="190"/>
                    <a:pt x="811" y="191"/>
                    <a:pt x="812" y="191"/>
                  </a:cubicBezTo>
                  <a:cubicBezTo>
                    <a:pt x="812" y="191"/>
                    <a:pt x="813" y="191"/>
                    <a:pt x="813" y="192"/>
                  </a:cubicBezTo>
                  <a:cubicBezTo>
                    <a:pt x="813" y="192"/>
                    <a:pt x="814" y="192"/>
                    <a:pt x="814" y="192"/>
                  </a:cubicBezTo>
                  <a:cubicBezTo>
                    <a:pt x="815" y="192"/>
                    <a:pt x="815" y="192"/>
                    <a:pt x="816" y="193"/>
                  </a:cubicBezTo>
                  <a:cubicBezTo>
                    <a:pt x="817" y="193"/>
                    <a:pt x="818" y="193"/>
                    <a:pt x="819" y="193"/>
                  </a:cubicBezTo>
                  <a:cubicBezTo>
                    <a:pt x="823" y="193"/>
                    <a:pt x="830" y="190"/>
                    <a:pt x="832" y="190"/>
                  </a:cubicBezTo>
                  <a:cubicBezTo>
                    <a:pt x="835" y="190"/>
                    <a:pt x="837" y="190"/>
                    <a:pt x="838" y="189"/>
                  </a:cubicBezTo>
                  <a:cubicBezTo>
                    <a:pt x="839" y="189"/>
                    <a:pt x="840" y="191"/>
                    <a:pt x="841" y="192"/>
                  </a:cubicBezTo>
                  <a:cubicBezTo>
                    <a:pt x="842" y="193"/>
                    <a:pt x="844" y="192"/>
                    <a:pt x="844" y="193"/>
                  </a:cubicBezTo>
                  <a:cubicBezTo>
                    <a:pt x="845" y="193"/>
                    <a:pt x="844" y="194"/>
                    <a:pt x="842" y="193"/>
                  </a:cubicBezTo>
                  <a:cubicBezTo>
                    <a:pt x="841" y="193"/>
                    <a:pt x="840" y="194"/>
                    <a:pt x="838" y="195"/>
                  </a:cubicBezTo>
                  <a:cubicBezTo>
                    <a:pt x="836" y="195"/>
                    <a:pt x="837" y="196"/>
                    <a:pt x="835" y="197"/>
                  </a:cubicBezTo>
                  <a:cubicBezTo>
                    <a:pt x="834" y="197"/>
                    <a:pt x="833" y="197"/>
                    <a:pt x="831" y="196"/>
                  </a:cubicBezTo>
                  <a:cubicBezTo>
                    <a:pt x="830" y="196"/>
                    <a:pt x="828" y="196"/>
                    <a:pt x="827" y="196"/>
                  </a:cubicBezTo>
                  <a:cubicBezTo>
                    <a:pt x="825" y="196"/>
                    <a:pt x="820" y="196"/>
                    <a:pt x="819" y="197"/>
                  </a:cubicBezTo>
                  <a:cubicBezTo>
                    <a:pt x="818" y="199"/>
                    <a:pt x="815" y="199"/>
                    <a:pt x="817" y="200"/>
                  </a:cubicBezTo>
                  <a:cubicBezTo>
                    <a:pt x="818" y="201"/>
                    <a:pt x="817" y="201"/>
                    <a:pt x="818" y="203"/>
                  </a:cubicBezTo>
                  <a:cubicBezTo>
                    <a:pt x="818" y="204"/>
                    <a:pt x="819" y="204"/>
                    <a:pt x="820" y="204"/>
                  </a:cubicBezTo>
                  <a:cubicBezTo>
                    <a:pt x="821" y="204"/>
                    <a:pt x="822" y="204"/>
                    <a:pt x="821" y="206"/>
                  </a:cubicBezTo>
                  <a:cubicBezTo>
                    <a:pt x="820" y="207"/>
                    <a:pt x="821" y="208"/>
                    <a:pt x="820" y="210"/>
                  </a:cubicBezTo>
                  <a:cubicBezTo>
                    <a:pt x="820" y="212"/>
                    <a:pt x="818" y="212"/>
                    <a:pt x="817" y="212"/>
                  </a:cubicBezTo>
                  <a:cubicBezTo>
                    <a:pt x="816" y="212"/>
                    <a:pt x="814" y="208"/>
                    <a:pt x="813" y="207"/>
                  </a:cubicBezTo>
                  <a:cubicBezTo>
                    <a:pt x="813" y="206"/>
                    <a:pt x="811" y="208"/>
                    <a:pt x="809" y="209"/>
                  </a:cubicBezTo>
                  <a:cubicBezTo>
                    <a:pt x="808" y="210"/>
                    <a:pt x="808" y="212"/>
                    <a:pt x="807" y="213"/>
                  </a:cubicBezTo>
                  <a:cubicBezTo>
                    <a:pt x="806" y="213"/>
                    <a:pt x="806" y="215"/>
                    <a:pt x="807" y="217"/>
                  </a:cubicBezTo>
                  <a:cubicBezTo>
                    <a:pt x="808" y="218"/>
                    <a:pt x="808" y="220"/>
                    <a:pt x="807" y="221"/>
                  </a:cubicBezTo>
                  <a:cubicBezTo>
                    <a:pt x="806" y="223"/>
                    <a:pt x="807" y="222"/>
                    <a:pt x="807" y="223"/>
                  </a:cubicBezTo>
                  <a:cubicBezTo>
                    <a:pt x="808" y="224"/>
                    <a:pt x="805" y="224"/>
                    <a:pt x="806" y="226"/>
                  </a:cubicBezTo>
                  <a:cubicBezTo>
                    <a:pt x="807" y="227"/>
                    <a:pt x="804" y="227"/>
                    <a:pt x="804" y="226"/>
                  </a:cubicBezTo>
                  <a:cubicBezTo>
                    <a:pt x="804" y="224"/>
                    <a:pt x="801" y="225"/>
                    <a:pt x="801" y="226"/>
                  </a:cubicBezTo>
                  <a:cubicBezTo>
                    <a:pt x="801" y="227"/>
                    <a:pt x="800" y="228"/>
                    <a:pt x="799" y="228"/>
                  </a:cubicBezTo>
                  <a:cubicBezTo>
                    <a:pt x="797" y="228"/>
                    <a:pt x="797" y="226"/>
                    <a:pt x="797" y="225"/>
                  </a:cubicBezTo>
                  <a:cubicBezTo>
                    <a:pt x="797" y="224"/>
                    <a:pt x="789" y="226"/>
                    <a:pt x="787" y="228"/>
                  </a:cubicBezTo>
                  <a:cubicBezTo>
                    <a:pt x="785" y="230"/>
                    <a:pt x="781" y="229"/>
                    <a:pt x="781" y="230"/>
                  </a:cubicBezTo>
                  <a:cubicBezTo>
                    <a:pt x="781" y="231"/>
                    <a:pt x="779" y="232"/>
                    <a:pt x="779" y="231"/>
                  </a:cubicBezTo>
                  <a:cubicBezTo>
                    <a:pt x="779" y="230"/>
                    <a:pt x="778" y="229"/>
                    <a:pt x="777" y="229"/>
                  </a:cubicBezTo>
                  <a:cubicBezTo>
                    <a:pt x="775" y="229"/>
                    <a:pt x="778" y="228"/>
                    <a:pt x="777" y="227"/>
                  </a:cubicBezTo>
                  <a:cubicBezTo>
                    <a:pt x="777" y="226"/>
                    <a:pt x="776" y="227"/>
                    <a:pt x="775" y="227"/>
                  </a:cubicBezTo>
                  <a:cubicBezTo>
                    <a:pt x="775" y="228"/>
                    <a:pt x="774" y="228"/>
                    <a:pt x="773" y="228"/>
                  </a:cubicBezTo>
                  <a:cubicBezTo>
                    <a:pt x="772" y="227"/>
                    <a:pt x="770" y="230"/>
                    <a:pt x="768" y="231"/>
                  </a:cubicBezTo>
                  <a:cubicBezTo>
                    <a:pt x="767" y="232"/>
                    <a:pt x="765" y="230"/>
                    <a:pt x="766" y="229"/>
                  </a:cubicBezTo>
                  <a:cubicBezTo>
                    <a:pt x="767" y="227"/>
                    <a:pt x="766" y="228"/>
                    <a:pt x="765" y="228"/>
                  </a:cubicBezTo>
                  <a:cubicBezTo>
                    <a:pt x="763" y="229"/>
                    <a:pt x="761" y="228"/>
                    <a:pt x="762" y="227"/>
                  </a:cubicBezTo>
                  <a:cubicBezTo>
                    <a:pt x="762" y="225"/>
                    <a:pt x="760" y="224"/>
                    <a:pt x="760" y="223"/>
                  </a:cubicBezTo>
                  <a:cubicBezTo>
                    <a:pt x="760" y="223"/>
                    <a:pt x="761" y="223"/>
                    <a:pt x="762" y="224"/>
                  </a:cubicBezTo>
                  <a:cubicBezTo>
                    <a:pt x="763" y="225"/>
                    <a:pt x="765" y="225"/>
                    <a:pt x="765" y="224"/>
                  </a:cubicBezTo>
                  <a:cubicBezTo>
                    <a:pt x="765" y="223"/>
                    <a:pt x="765" y="221"/>
                    <a:pt x="763" y="221"/>
                  </a:cubicBezTo>
                  <a:cubicBezTo>
                    <a:pt x="762" y="222"/>
                    <a:pt x="762" y="222"/>
                    <a:pt x="761" y="221"/>
                  </a:cubicBezTo>
                  <a:cubicBezTo>
                    <a:pt x="761" y="220"/>
                    <a:pt x="762" y="219"/>
                    <a:pt x="763" y="218"/>
                  </a:cubicBezTo>
                  <a:cubicBezTo>
                    <a:pt x="763" y="217"/>
                    <a:pt x="765" y="218"/>
                    <a:pt x="765" y="217"/>
                  </a:cubicBezTo>
                  <a:cubicBezTo>
                    <a:pt x="766" y="216"/>
                    <a:pt x="764" y="215"/>
                    <a:pt x="763" y="215"/>
                  </a:cubicBezTo>
                  <a:cubicBezTo>
                    <a:pt x="763" y="214"/>
                    <a:pt x="762" y="212"/>
                    <a:pt x="763" y="212"/>
                  </a:cubicBezTo>
                  <a:cubicBezTo>
                    <a:pt x="764" y="211"/>
                    <a:pt x="764" y="209"/>
                    <a:pt x="764" y="208"/>
                  </a:cubicBezTo>
                  <a:cubicBezTo>
                    <a:pt x="763" y="208"/>
                    <a:pt x="761" y="208"/>
                    <a:pt x="761" y="210"/>
                  </a:cubicBezTo>
                  <a:cubicBezTo>
                    <a:pt x="760" y="212"/>
                    <a:pt x="759" y="211"/>
                    <a:pt x="758" y="211"/>
                  </a:cubicBezTo>
                  <a:cubicBezTo>
                    <a:pt x="758" y="212"/>
                    <a:pt x="759" y="212"/>
                    <a:pt x="758" y="213"/>
                  </a:cubicBezTo>
                  <a:cubicBezTo>
                    <a:pt x="757" y="214"/>
                    <a:pt x="757" y="212"/>
                    <a:pt x="756" y="212"/>
                  </a:cubicBezTo>
                  <a:cubicBezTo>
                    <a:pt x="754" y="212"/>
                    <a:pt x="754" y="214"/>
                    <a:pt x="754" y="215"/>
                  </a:cubicBezTo>
                  <a:cubicBezTo>
                    <a:pt x="753" y="216"/>
                    <a:pt x="753" y="218"/>
                    <a:pt x="754" y="220"/>
                  </a:cubicBezTo>
                  <a:cubicBezTo>
                    <a:pt x="754" y="221"/>
                    <a:pt x="756" y="222"/>
                    <a:pt x="755" y="223"/>
                  </a:cubicBezTo>
                  <a:cubicBezTo>
                    <a:pt x="755" y="225"/>
                    <a:pt x="757" y="226"/>
                    <a:pt x="757" y="227"/>
                  </a:cubicBezTo>
                  <a:cubicBezTo>
                    <a:pt x="756" y="228"/>
                    <a:pt x="757" y="229"/>
                    <a:pt x="758" y="231"/>
                  </a:cubicBezTo>
                  <a:cubicBezTo>
                    <a:pt x="759" y="233"/>
                    <a:pt x="756" y="232"/>
                    <a:pt x="756" y="233"/>
                  </a:cubicBezTo>
                  <a:cubicBezTo>
                    <a:pt x="756" y="234"/>
                    <a:pt x="754" y="233"/>
                    <a:pt x="753" y="232"/>
                  </a:cubicBezTo>
                  <a:cubicBezTo>
                    <a:pt x="752" y="232"/>
                    <a:pt x="750" y="232"/>
                    <a:pt x="750" y="233"/>
                  </a:cubicBezTo>
                  <a:cubicBezTo>
                    <a:pt x="750" y="233"/>
                    <a:pt x="749" y="235"/>
                    <a:pt x="748" y="234"/>
                  </a:cubicBezTo>
                  <a:cubicBezTo>
                    <a:pt x="747" y="234"/>
                    <a:pt x="746" y="234"/>
                    <a:pt x="744" y="234"/>
                  </a:cubicBezTo>
                  <a:cubicBezTo>
                    <a:pt x="742" y="235"/>
                    <a:pt x="742" y="236"/>
                    <a:pt x="742" y="237"/>
                  </a:cubicBezTo>
                  <a:cubicBezTo>
                    <a:pt x="743" y="238"/>
                    <a:pt x="741" y="238"/>
                    <a:pt x="740" y="237"/>
                  </a:cubicBezTo>
                  <a:cubicBezTo>
                    <a:pt x="740" y="236"/>
                    <a:pt x="738" y="237"/>
                    <a:pt x="738" y="238"/>
                  </a:cubicBezTo>
                  <a:cubicBezTo>
                    <a:pt x="739" y="240"/>
                    <a:pt x="736" y="240"/>
                    <a:pt x="736" y="242"/>
                  </a:cubicBezTo>
                  <a:cubicBezTo>
                    <a:pt x="737" y="243"/>
                    <a:pt x="734" y="245"/>
                    <a:pt x="733" y="246"/>
                  </a:cubicBezTo>
                  <a:cubicBezTo>
                    <a:pt x="732" y="246"/>
                    <a:pt x="730" y="247"/>
                    <a:pt x="729" y="247"/>
                  </a:cubicBezTo>
                  <a:cubicBezTo>
                    <a:pt x="727" y="247"/>
                    <a:pt x="726" y="249"/>
                    <a:pt x="726" y="251"/>
                  </a:cubicBezTo>
                  <a:cubicBezTo>
                    <a:pt x="726" y="254"/>
                    <a:pt x="724" y="254"/>
                    <a:pt x="722" y="254"/>
                  </a:cubicBezTo>
                  <a:cubicBezTo>
                    <a:pt x="719" y="254"/>
                    <a:pt x="720" y="256"/>
                    <a:pt x="719" y="257"/>
                  </a:cubicBezTo>
                  <a:cubicBezTo>
                    <a:pt x="718" y="258"/>
                    <a:pt x="714" y="257"/>
                    <a:pt x="714" y="255"/>
                  </a:cubicBezTo>
                  <a:cubicBezTo>
                    <a:pt x="713" y="254"/>
                    <a:pt x="710" y="255"/>
                    <a:pt x="711" y="257"/>
                  </a:cubicBezTo>
                  <a:cubicBezTo>
                    <a:pt x="713" y="258"/>
                    <a:pt x="713" y="261"/>
                    <a:pt x="712" y="261"/>
                  </a:cubicBezTo>
                  <a:cubicBezTo>
                    <a:pt x="711" y="262"/>
                    <a:pt x="711" y="261"/>
                    <a:pt x="710" y="261"/>
                  </a:cubicBezTo>
                  <a:cubicBezTo>
                    <a:pt x="709" y="261"/>
                    <a:pt x="709" y="261"/>
                    <a:pt x="708" y="261"/>
                  </a:cubicBezTo>
                  <a:cubicBezTo>
                    <a:pt x="707" y="262"/>
                    <a:pt x="707" y="260"/>
                    <a:pt x="705" y="260"/>
                  </a:cubicBezTo>
                  <a:cubicBezTo>
                    <a:pt x="705" y="260"/>
                    <a:pt x="704" y="260"/>
                    <a:pt x="703" y="260"/>
                  </a:cubicBezTo>
                  <a:cubicBezTo>
                    <a:pt x="703" y="260"/>
                    <a:pt x="702" y="260"/>
                    <a:pt x="701" y="260"/>
                  </a:cubicBezTo>
                  <a:cubicBezTo>
                    <a:pt x="699" y="260"/>
                    <a:pt x="698" y="261"/>
                    <a:pt x="699" y="262"/>
                  </a:cubicBezTo>
                  <a:cubicBezTo>
                    <a:pt x="699" y="263"/>
                    <a:pt x="699" y="264"/>
                    <a:pt x="699" y="265"/>
                  </a:cubicBezTo>
                  <a:cubicBezTo>
                    <a:pt x="700" y="266"/>
                    <a:pt x="703" y="266"/>
                    <a:pt x="705" y="267"/>
                  </a:cubicBezTo>
                  <a:cubicBezTo>
                    <a:pt x="707" y="268"/>
                    <a:pt x="707" y="267"/>
                    <a:pt x="708" y="268"/>
                  </a:cubicBezTo>
                  <a:cubicBezTo>
                    <a:pt x="710" y="269"/>
                    <a:pt x="710" y="268"/>
                    <a:pt x="710" y="270"/>
                  </a:cubicBezTo>
                  <a:cubicBezTo>
                    <a:pt x="710" y="271"/>
                    <a:pt x="711" y="273"/>
                    <a:pt x="713" y="273"/>
                  </a:cubicBezTo>
                  <a:cubicBezTo>
                    <a:pt x="715" y="274"/>
                    <a:pt x="714" y="275"/>
                    <a:pt x="714" y="277"/>
                  </a:cubicBezTo>
                  <a:cubicBezTo>
                    <a:pt x="715" y="278"/>
                    <a:pt x="713" y="280"/>
                    <a:pt x="714" y="282"/>
                  </a:cubicBezTo>
                  <a:cubicBezTo>
                    <a:pt x="714" y="283"/>
                    <a:pt x="713" y="289"/>
                    <a:pt x="712" y="289"/>
                  </a:cubicBezTo>
                  <a:cubicBezTo>
                    <a:pt x="711" y="290"/>
                    <a:pt x="710" y="289"/>
                    <a:pt x="708" y="289"/>
                  </a:cubicBezTo>
                  <a:cubicBezTo>
                    <a:pt x="707" y="289"/>
                    <a:pt x="705" y="288"/>
                    <a:pt x="704" y="289"/>
                  </a:cubicBezTo>
                  <a:cubicBezTo>
                    <a:pt x="703" y="289"/>
                    <a:pt x="700" y="289"/>
                    <a:pt x="697" y="289"/>
                  </a:cubicBezTo>
                  <a:cubicBezTo>
                    <a:pt x="694" y="288"/>
                    <a:pt x="692" y="288"/>
                    <a:pt x="690" y="288"/>
                  </a:cubicBezTo>
                  <a:cubicBezTo>
                    <a:pt x="687" y="289"/>
                    <a:pt x="687" y="287"/>
                    <a:pt x="685" y="287"/>
                  </a:cubicBezTo>
                  <a:cubicBezTo>
                    <a:pt x="683" y="287"/>
                    <a:pt x="684" y="289"/>
                    <a:pt x="681" y="289"/>
                  </a:cubicBezTo>
                  <a:cubicBezTo>
                    <a:pt x="679" y="289"/>
                    <a:pt x="679" y="291"/>
                    <a:pt x="680" y="292"/>
                  </a:cubicBezTo>
                  <a:cubicBezTo>
                    <a:pt x="682" y="294"/>
                    <a:pt x="681" y="298"/>
                    <a:pt x="681" y="299"/>
                  </a:cubicBezTo>
                  <a:cubicBezTo>
                    <a:pt x="682" y="301"/>
                    <a:pt x="680" y="308"/>
                    <a:pt x="679" y="310"/>
                  </a:cubicBezTo>
                  <a:cubicBezTo>
                    <a:pt x="677" y="312"/>
                    <a:pt x="679" y="312"/>
                    <a:pt x="680" y="313"/>
                  </a:cubicBezTo>
                  <a:cubicBezTo>
                    <a:pt x="682" y="315"/>
                    <a:pt x="681" y="319"/>
                    <a:pt x="681" y="321"/>
                  </a:cubicBezTo>
                  <a:cubicBezTo>
                    <a:pt x="681" y="322"/>
                    <a:pt x="682" y="321"/>
                    <a:pt x="684" y="321"/>
                  </a:cubicBezTo>
                  <a:cubicBezTo>
                    <a:pt x="686" y="321"/>
                    <a:pt x="688" y="320"/>
                    <a:pt x="690" y="321"/>
                  </a:cubicBezTo>
                  <a:cubicBezTo>
                    <a:pt x="692" y="322"/>
                    <a:pt x="693" y="326"/>
                    <a:pt x="695" y="326"/>
                  </a:cubicBezTo>
                  <a:cubicBezTo>
                    <a:pt x="696" y="326"/>
                    <a:pt x="696" y="325"/>
                    <a:pt x="696" y="324"/>
                  </a:cubicBezTo>
                  <a:cubicBezTo>
                    <a:pt x="697" y="324"/>
                    <a:pt x="697" y="324"/>
                    <a:pt x="698" y="324"/>
                  </a:cubicBezTo>
                  <a:cubicBezTo>
                    <a:pt x="699" y="324"/>
                    <a:pt x="700" y="323"/>
                    <a:pt x="702" y="323"/>
                  </a:cubicBezTo>
                  <a:cubicBezTo>
                    <a:pt x="705" y="323"/>
                    <a:pt x="706" y="323"/>
                    <a:pt x="708" y="323"/>
                  </a:cubicBezTo>
                  <a:cubicBezTo>
                    <a:pt x="709" y="323"/>
                    <a:pt x="710" y="322"/>
                    <a:pt x="711" y="321"/>
                  </a:cubicBezTo>
                  <a:cubicBezTo>
                    <a:pt x="711" y="320"/>
                    <a:pt x="712" y="319"/>
                    <a:pt x="714" y="319"/>
                  </a:cubicBezTo>
                  <a:cubicBezTo>
                    <a:pt x="716" y="319"/>
                    <a:pt x="716" y="317"/>
                    <a:pt x="716" y="316"/>
                  </a:cubicBezTo>
                  <a:cubicBezTo>
                    <a:pt x="716" y="315"/>
                    <a:pt x="719" y="313"/>
                    <a:pt x="719" y="313"/>
                  </a:cubicBezTo>
                  <a:cubicBezTo>
                    <a:pt x="719" y="312"/>
                    <a:pt x="717" y="309"/>
                    <a:pt x="719" y="306"/>
                  </a:cubicBezTo>
                  <a:cubicBezTo>
                    <a:pt x="721" y="304"/>
                    <a:pt x="722" y="304"/>
                    <a:pt x="722" y="302"/>
                  </a:cubicBezTo>
                  <a:cubicBezTo>
                    <a:pt x="722" y="301"/>
                    <a:pt x="724" y="300"/>
                    <a:pt x="726" y="300"/>
                  </a:cubicBezTo>
                  <a:cubicBezTo>
                    <a:pt x="728" y="300"/>
                    <a:pt x="729" y="298"/>
                    <a:pt x="731" y="298"/>
                  </a:cubicBezTo>
                  <a:cubicBezTo>
                    <a:pt x="733" y="297"/>
                    <a:pt x="733" y="295"/>
                    <a:pt x="732" y="293"/>
                  </a:cubicBezTo>
                  <a:cubicBezTo>
                    <a:pt x="732" y="291"/>
                    <a:pt x="734" y="289"/>
                    <a:pt x="736" y="289"/>
                  </a:cubicBezTo>
                  <a:cubicBezTo>
                    <a:pt x="738" y="288"/>
                    <a:pt x="743" y="290"/>
                    <a:pt x="744" y="291"/>
                  </a:cubicBezTo>
                  <a:cubicBezTo>
                    <a:pt x="745" y="291"/>
                    <a:pt x="747" y="291"/>
                    <a:pt x="749" y="289"/>
                  </a:cubicBezTo>
                  <a:cubicBezTo>
                    <a:pt x="751" y="287"/>
                    <a:pt x="752" y="287"/>
                    <a:pt x="753" y="287"/>
                  </a:cubicBezTo>
                  <a:cubicBezTo>
                    <a:pt x="755" y="286"/>
                    <a:pt x="754" y="285"/>
                    <a:pt x="756" y="284"/>
                  </a:cubicBezTo>
                  <a:cubicBezTo>
                    <a:pt x="759" y="283"/>
                    <a:pt x="761" y="285"/>
                    <a:pt x="762" y="287"/>
                  </a:cubicBezTo>
                  <a:cubicBezTo>
                    <a:pt x="763" y="288"/>
                    <a:pt x="763" y="288"/>
                    <a:pt x="764" y="289"/>
                  </a:cubicBezTo>
                  <a:cubicBezTo>
                    <a:pt x="764" y="290"/>
                    <a:pt x="765" y="292"/>
                    <a:pt x="768" y="294"/>
                  </a:cubicBezTo>
                  <a:cubicBezTo>
                    <a:pt x="771" y="296"/>
                    <a:pt x="772" y="298"/>
                    <a:pt x="773" y="299"/>
                  </a:cubicBezTo>
                  <a:cubicBezTo>
                    <a:pt x="775" y="300"/>
                    <a:pt x="777" y="300"/>
                    <a:pt x="777" y="301"/>
                  </a:cubicBezTo>
                  <a:cubicBezTo>
                    <a:pt x="778" y="302"/>
                    <a:pt x="780" y="303"/>
                    <a:pt x="781" y="303"/>
                  </a:cubicBezTo>
                  <a:cubicBezTo>
                    <a:pt x="783" y="304"/>
                    <a:pt x="783" y="306"/>
                    <a:pt x="784" y="306"/>
                  </a:cubicBezTo>
                  <a:cubicBezTo>
                    <a:pt x="786" y="306"/>
                    <a:pt x="785" y="307"/>
                    <a:pt x="786" y="308"/>
                  </a:cubicBezTo>
                  <a:cubicBezTo>
                    <a:pt x="786" y="309"/>
                    <a:pt x="787" y="312"/>
                    <a:pt x="786" y="313"/>
                  </a:cubicBezTo>
                  <a:cubicBezTo>
                    <a:pt x="785" y="314"/>
                    <a:pt x="785" y="316"/>
                    <a:pt x="786" y="316"/>
                  </a:cubicBezTo>
                  <a:cubicBezTo>
                    <a:pt x="787" y="316"/>
                    <a:pt x="788" y="314"/>
                    <a:pt x="788" y="313"/>
                  </a:cubicBezTo>
                  <a:cubicBezTo>
                    <a:pt x="788" y="312"/>
                    <a:pt x="790" y="312"/>
                    <a:pt x="791" y="310"/>
                  </a:cubicBezTo>
                  <a:cubicBezTo>
                    <a:pt x="792" y="309"/>
                    <a:pt x="789" y="309"/>
                    <a:pt x="789" y="307"/>
                  </a:cubicBezTo>
                  <a:cubicBezTo>
                    <a:pt x="788" y="305"/>
                    <a:pt x="790" y="304"/>
                    <a:pt x="793" y="305"/>
                  </a:cubicBezTo>
                  <a:cubicBezTo>
                    <a:pt x="795" y="307"/>
                    <a:pt x="796" y="308"/>
                    <a:pt x="796" y="305"/>
                  </a:cubicBezTo>
                  <a:cubicBezTo>
                    <a:pt x="796" y="303"/>
                    <a:pt x="789" y="300"/>
                    <a:pt x="787" y="299"/>
                  </a:cubicBezTo>
                  <a:cubicBezTo>
                    <a:pt x="786" y="298"/>
                    <a:pt x="787" y="297"/>
                    <a:pt x="784" y="297"/>
                  </a:cubicBezTo>
                  <a:cubicBezTo>
                    <a:pt x="782" y="297"/>
                    <a:pt x="779" y="294"/>
                    <a:pt x="778" y="290"/>
                  </a:cubicBezTo>
                  <a:cubicBezTo>
                    <a:pt x="777" y="286"/>
                    <a:pt x="773" y="286"/>
                    <a:pt x="772" y="284"/>
                  </a:cubicBezTo>
                  <a:cubicBezTo>
                    <a:pt x="771" y="282"/>
                    <a:pt x="773" y="282"/>
                    <a:pt x="772" y="280"/>
                  </a:cubicBezTo>
                  <a:cubicBezTo>
                    <a:pt x="771" y="278"/>
                    <a:pt x="775" y="277"/>
                    <a:pt x="776" y="277"/>
                  </a:cubicBezTo>
                  <a:cubicBezTo>
                    <a:pt x="778" y="278"/>
                    <a:pt x="777" y="280"/>
                    <a:pt x="778" y="280"/>
                  </a:cubicBezTo>
                  <a:cubicBezTo>
                    <a:pt x="779" y="280"/>
                    <a:pt x="781" y="280"/>
                    <a:pt x="781" y="281"/>
                  </a:cubicBezTo>
                  <a:cubicBezTo>
                    <a:pt x="781" y="283"/>
                    <a:pt x="784" y="286"/>
                    <a:pt x="785" y="287"/>
                  </a:cubicBezTo>
                  <a:cubicBezTo>
                    <a:pt x="786" y="289"/>
                    <a:pt x="788" y="288"/>
                    <a:pt x="788" y="289"/>
                  </a:cubicBezTo>
                  <a:cubicBezTo>
                    <a:pt x="788" y="290"/>
                    <a:pt x="790" y="291"/>
                    <a:pt x="792" y="291"/>
                  </a:cubicBezTo>
                  <a:cubicBezTo>
                    <a:pt x="794" y="291"/>
                    <a:pt x="797" y="295"/>
                    <a:pt x="799" y="296"/>
                  </a:cubicBezTo>
                  <a:cubicBezTo>
                    <a:pt x="801" y="297"/>
                    <a:pt x="802" y="297"/>
                    <a:pt x="800" y="299"/>
                  </a:cubicBezTo>
                  <a:cubicBezTo>
                    <a:pt x="799" y="300"/>
                    <a:pt x="799" y="304"/>
                    <a:pt x="800" y="305"/>
                  </a:cubicBezTo>
                  <a:cubicBezTo>
                    <a:pt x="802" y="306"/>
                    <a:pt x="802" y="308"/>
                    <a:pt x="803" y="309"/>
                  </a:cubicBezTo>
                  <a:cubicBezTo>
                    <a:pt x="805" y="309"/>
                    <a:pt x="806" y="311"/>
                    <a:pt x="805" y="312"/>
                  </a:cubicBezTo>
                  <a:cubicBezTo>
                    <a:pt x="805" y="314"/>
                    <a:pt x="807" y="314"/>
                    <a:pt x="808" y="313"/>
                  </a:cubicBezTo>
                  <a:cubicBezTo>
                    <a:pt x="809" y="312"/>
                    <a:pt x="812" y="314"/>
                    <a:pt x="812" y="315"/>
                  </a:cubicBezTo>
                  <a:cubicBezTo>
                    <a:pt x="812" y="315"/>
                    <a:pt x="812" y="315"/>
                    <a:pt x="811" y="315"/>
                  </a:cubicBezTo>
                  <a:cubicBezTo>
                    <a:pt x="810" y="314"/>
                    <a:pt x="809" y="314"/>
                    <a:pt x="808" y="315"/>
                  </a:cubicBezTo>
                  <a:cubicBezTo>
                    <a:pt x="806" y="316"/>
                    <a:pt x="809" y="317"/>
                    <a:pt x="809" y="319"/>
                  </a:cubicBezTo>
                  <a:cubicBezTo>
                    <a:pt x="808" y="320"/>
                    <a:pt x="809" y="322"/>
                    <a:pt x="811" y="321"/>
                  </a:cubicBezTo>
                  <a:cubicBezTo>
                    <a:pt x="812" y="321"/>
                    <a:pt x="812" y="322"/>
                    <a:pt x="813" y="322"/>
                  </a:cubicBezTo>
                  <a:cubicBezTo>
                    <a:pt x="814" y="323"/>
                    <a:pt x="814" y="324"/>
                    <a:pt x="815" y="323"/>
                  </a:cubicBezTo>
                  <a:cubicBezTo>
                    <a:pt x="816" y="323"/>
                    <a:pt x="814" y="320"/>
                    <a:pt x="814" y="319"/>
                  </a:cubicBezTo>
                  <a:cubicBezTo>
                    <a:pt x="814" y="319"/>
                    <a:pt x="815" y="319"/>
                    <a:pt x="815" y="319"/>
                  </a:cubicBezTo>
                  <a:cubicBezTo>
                    <a:pt x="816" y="319"/>
                    <a:pt x="817" y="319"/>
                    <a:pt x="817" y="319"/>
                  </a:cubicBezTo>
                  <a:cubicBezTo>
                    <a:pt x="818" y="318"/>
                    <a:pt x="816" y="317"/>
                    <a:pt x="815" y="317"/>
                  </a:cubicBezTo>
                  <a:cubicBezTo>
                    <a:pt x="815" y="317"/>
                    <a:pt x="814" y="317"/>
                    <a:pt x="815" y="317"/>
                  </a:cubicBezTo>
                  <a:cubicBezTo>
                    <a:pt x="815" y="316"/>
                    <a:pt x="816" y="316"/>
                    <a:pt x="817" y="316"/>
                  </a:cubicBezTo>
                  <a:cubicBezTo>
                    <a:pt x="818" y="317"/>
                    <a:pt x="819" y="316"/>
                    <a:pt x="820" y="316"/>
                  </a:cubicBezTo>
                  <a:cubicBezTo>
                    <a:pt x="820" y="316"/>
                    <a:pt x="821" y="313"/>
                    <a:pt x="818" y="313"/>
                  </a:cubicBezTo>
                  <a:cubicBezTo>
                    <a:pt x="817" y="312"/>
                    <a:pt x="817" y="313"/>
                    <a:pt x="816" y="313"/>
                  </a:cubicBezTo>
                  <a:cubicBezTo>
                    <a:pt x="816" y="313"/>
                    <a:pt x="816" y="314"/>
                    <a:pt x="815" y="313"/>
                  </a:cubicBezTo>
                  <a:cubicBezTo>
                    <a:pt x="813" y="311"/>
                    <a:pt x="816" y="312"/>
                    <a:pt x="816" y="310"/>
                  </a:cubicBezTo>
                  <a:cubicBezTo>
                    <a:pt x="816" y="309"/>
                    <a:pt x="814" y="307"/>
                    <a:pt x="813" y="306"/>
                  </a:cubicBezTo>
                  <a:cubicBezTo>
                    <a:pt x="812" y="304"/>
                    <a:pt x="814" y="303"/>
                    <a:pt x="815" y="305"/>
                  </a:cubicBezTo>
                  <a:cubicBezTo>
                    <a:pt x="816" y="306"/>
                    <a:pt x="817" y="305"/>
                    <a:pt x="818" y="305"/>
                  </a:cubicBezTo>
                  <a:cubicBezTo>
                    <a:pt x="819" y="305"/>
                    <a:pt x="817" y="303"/>
                    <a:pt x="819" y="302"/>
                  </a:cubicBezTo>
                  <a:cubicBezTo>
                    <a:pt x="821" y="301"/>
                    <a:pt x="821" y="302"/>
                    <a:pt x="822" y="303"/>
                  </a:cubicBezTo>
                  <a:cubicBezTo>
                    <a:pt x="822" y="303"/>
                    <a:pt x="823" y="301"/>
                    <a:pt x="825" y="301"/>
                  </a:cubicBezTo>
                  <a:cubicBezTo>
                    <a:pt x="827" y="301"/>
                    <a:pt x="828" y="304"/>
                    <a:pt x="830" y="304"/>
                  </a:cubicBezTo>
                  <a:cubicBezTo>
                    <a:pt x="832" y="304"/>
                    <a:pt x="833" y="302"/>
                    <a:pt x="834" y="301"/>
                  </a:cubicBezTo>
                  <a:cubicBezTo>
                    <a:pt x="835" y="301"/>
                    <a:pt x="836" y="301"/>
                    <a:pt x="837" y="301"/>
                  </a:cubicBezTo>
                  <a:cubicBezTo>
                    <a:pt x="838" y="301"/>
                    <a:pt x="839" y="301"/>
                    <a:pt x="840" y="301"/>
                  </a:cubicBezTo>
                  <a:cubicBezTo>
                    <a:pt x="841" y="300"/>
                    <a:pt x="838" y="299"/>
                    <a:pt x="837" y="298"/>
                  </a:cubicBezTo>
                  <a:cubicBezTo>
                    <a:pt x="836" y="297"/>
                    <a:pt x="836" y="295"/>
                    <a:pt x="835" y="295"/>
                  </a:cubicBezTo>
                  <a:cubicBezTo>
                    <a:pt x="834" y="295"/>
                    <a:pt x="833" y="292"/>
                    <a:pt x="834" y="292"/>
                  </a:cubicBezTo>
                  <a:cubicBezTo>
                    <a:pt x="835" y="291"/>
                    <a:pt x="836" y="288"/>
                    <a:pt x="838" y="288"/>
                  </a:cubicBezTo>
                  <a:cubicBezTo>
                    <a:pt x="839" y="288"/>
                    <a:pt x="838" y="286"/>
                    <a:pt x="838" y="285"/>
                  </a:cubicBezTo>
                  <a:cubicBezTo>
                    <a:pt x="839" y="284"/>
                    <a:pt x="839" y="282"/>
                    <a:pt x="841" y="281"/>
                  </a:cubicBezTo>
                  <a:cubicBezTo>
                    <a:pt x="842" y="281"/>
                    <a:pt x="843" y="281"/>
                    <a:pt x="843" y="279"/>
                  </a:cubicBezTo>
                  <a:cubicBezTo>
                    <a:pt x="843" y="277"/>
                    <a:pt x="843" y="277"/>
                    <a:pt x="845" y="276"/>
                  </a:cubicBezTo>
                  <a:cubicBezTo>
                    <a:pt x="847" y="274"/>
                    <a:pt x="847" y="272"/>
                    <a:pt x="848" y="271"/>
                  </a:cubicBezTo>
                  <a:cubicBezTo>
                    <a:pt x="850" y="271"/>
                    <a:pt x="851" y="270"/>
                    <a:pt x="853" y="271"/>
                  </a:cubicBezTo>
                  <a:cubicBezTo>
                    <a:pt x="856" y="271"/>
                    <a:pt x="852" y="273"/>
                    <a:pt x="854" y="273"/>
                  </a:cubicBezTo>
                  <a:cubicBezTo>
                    <a:pt x="854" y="274"/>
                    <a:pt x="856" y="274"/>
                    <a:pt x="857" y="274"/>
                  </a:cubicBezTo>
                  <a:cubicBezTo>
                    <a:pt x="859" y="274"/>
                    <a:pt x="860" y="274"/>
                    <a:pt x="860" y="274"/>
                  </a:cubicBezTo>
                  <a:cubicBezTo>
                    <a:pt x="861" y="276"/>
                    <a:pt x="855" y="277"/>
                    <a:pt x="855" y="278"/>
                  </a:cubicBezTo>
                  <a:cubicBezTo>
                    <a:pt x="855" y="278"/>
                    <a:pt x="858" y="279"/>
                    <a:pt x="859" y="280"/>
                  </a:cubicBezTo>
                  <a:cubicBezTo>
                    <a:pt x="860" y="280"/>
                    <a:pt x="859" y="282"/>
                    <a:pt x="859" y="283"/>
                  </a:cubicBezTo>
                  <a:cubicBezTo>
                    <a:pt x="860" y="283"/>
                    <a:pt x="861" y="283"/>
                    <a:pt x="863" y="282"/>
                  </a:cubicBezTo>
                  <a:cubicBezTo>
                    <a:pt x="864" y="281"/>
                    <a:pt x="865" y="281"/>
                    <a:pt x="867" y="280"/>
                  </a:cubicBezTo>
                  <a:cubicBezTo>
                    <a:pt x="868" y="280"/>
                    <a:pt x="869" y="280"/>
                    <a:pt x="870" y="280"/>
                  </a:cubicBezTo>
                  <a:cubicBezTo>
                    <a:pt x="871" y="280"/>
                    <a:pt x="872" y="280"/>
                    <a:pt x="872" y="279"/>
                  </a:cubicBezTo>
                  <a:cubicBezTo>
                    <a:pt x="873" y="279"/>
                    <a:pt x="871" y="278"/>
                    <a:pt x="868" y="278"/>
                  </a:cubicBezTo>
                  <a:cubicBezTo>
                    <a:pt x="865" y="279"/>
                    <a:pt x="865" y="275"/>
                    <a:pt x="865" y="275"/>
                  </a:cubicBezTo>
                  <a:cubicBezTo>
                    <a:pt x="865" y="274"/>
                    <a:pt x="868" y="272"/>
                    <a:pt x="870" y="271"/>
                  </a:cubicBezTo>
                  <a:cubicBezTo>
                    <a:pt x="872" y="271"/>
                    <a:pt x="874" y="271"/>
                    <a:pt x="875" y="270"/>
                  </a:cubicBezTo>
                  <a:cubicBezTo>
                    <a:pt x="877" y="269"/>
                    <a:pt x="883" y="268"/>
                    <a:pt x="883" y="269"/>
                  </a:cubicBezTo>
                  <a:cubicBezTo>
                    <a:pt x="884" y="270"/>
                    <a:pt x="879" y="272"/>
                    <a:pt x="878" y="272"/>
                  </a:cubicBezTo>
                  <a:cubicBezTo>
                    <a:pt x="877" y="272"/>
                    <a:pt x="880" y="273"/>
                    <a:pt x="880" y="274"/>
                  </a:cubicBezTo>
                  <a:cubicBezTo>
                    <a:pt x="880" y="275"/>
                    <a:pt x="877" y="275"/>
                    <a:pt x="877" y="277"/>
                  </a:cubicBezTo>
                  <a:cubicBezTo>
                    <a:pt x="877" y="278"/>
                    <a:pt x="876" y="279"/>
                    <a:pt x="875" y="279"/>
                  </a:cubicBezTo>
                  <a:cubicBezTo>
                    <a:pt x="873" y="279"/>
                    <a:pt x="873" y="279"/>
                    <a:pt x="874" y="280"/>
                  </a:cubicBezTo>
                  <a:cubicBezTo>
                    <a:pt x="874" y="280"/>
                    <a:pt x="874" y="282"/>
                    <a:pt x="877" y="282"/>
                  </a:cubicBezTo>
                  <a:cubicBezTo>
                    <a:pt x="880" y="283"/>
                    <a:pt x="883" y="285"/>
                    <a:pt x="885" y="288"/>
                  </a:cubicBezTo>
                  <a:cubicBezTo>
                    <a:pt x="887" y="290"/>
                    <a:pt x="892" y="289"/>
                    <a:pt x="893" y="292"/>
                  </a:cubicBezTo>
                  <a:cubicBezTo>
                    <a:pt x="893" y="295"/>
                    <a:pt x="895" y="294"/>
                    <a:pt x="894" y="297"/>
                  </a:cubicBezTo>
                  <a:cubicBezTo>
                    <a:pt x="894" y="299"/>
                    <a:pt x="887" y="302"/>
                    <a:pt x="885" y="301"/>
                  </a:cubicBezTo>
                  <a:cubicBezTo>
                    <a:pt x="884" y="300"/>
                    <a:pt x="880" y="301"/>
                    <a:pt x="878" y="301"/>
                  </a:cubicBezTo>
                  <a:cubicBezTo>
                    <a:pt x="875" y="301"/>
                    <a:pt x="875" y="299"/>
                    <a:pt x="873" y="299"/>
                  </a:cubicBezTo>
                  <a:cubicBezTo>
                    <a:pt x="871" y="300"/>
                    <a:pt x="871" y="298"/>
                    <a:pt x="869" y="298"/>
                  </a:cubicBezTo>
                  <a:cubicBezTo>
                    <a:pt x="867" y="298"/>
                    <a:pt x="869" y="297"/>
                    <a:pt x="863" y="296"/>
                  </a:cubicBezTo>
                  <a:cubicBezTo>
                    <a:pt x="857" y="295"/>
                    <a:pt x="852" y="298"/>
                    <a:pt x="850" y="300"/>
                  </a:cubicBezTo>
                  <a:cubicBezTo>
                    <a:pt x="849" y="301"/>
                    <a:pt x="846" y="301"/>
                    <a:pt x="843" y="301"/>
                  </a:cubicBezTo>
                  <a:cubicBezTo>
                    <a:pt x="842" y="301"/>
                    <a:pt x="841" y="300"/>
                    <a:pt x="841" y="301"/>
                  </a:cubicBezTo>
                  <a:cubicBezTo>
                    <a:pt x="840" y="301"/>
                    <a:pt x="841" y="303"/>
                    <a:pt x="839" y="304"/>
                  </a:cubicBezTo>
                  <a:cubicBezTo>
                    <a:pt x="837" y="304"/>
                    <a:pt x="835" y="304"/>
                    <a:pt x="834" y="304"/>
                  </a:cubicBezTo>
                  <a:cubicBezTo>
                    <a:pt x="832" y="304"/>
                    <a:pt x="830" y="304"/>
                    <a:pt x="830" y="305"/>
                  </a:cubicBezTo>
                  <a:cubicBezTo>
                    <a:pt x="828" y="305"/>
                    <a:pt x="827" y="308"/>
                    <a:pt x="829" y="308"/>
                  </a:cubicBezTo>
                  <a:cubicBezTo>
                    <a:pt x="830" y="308"/>
                    <a:pt x="831" y="308"/>
                    <a:pt x="830" y="309"/>
                  </a:cubicBezTo>
                  <a:cubicBezTo>
                    <a:pt x="830" y="310"/>
                    <a:pt x="832" y="311"/>
                    <a:pt x="831" y="312"/>
                  </a:cubicBezTo>
                  <a:cubicBezTo>
                    <a:pt x="830" y="313"/>
                    <a:pt x="830" y="314"/>
                    <a:pt x="831" y="315"/>
                  </a:cubicBezTo>
                  <a:cubicBezTo>
                    <a:pt x="832" y="316"/>
                    <a:pt x="832" y="317"/>
                    <a:pt x="831" y="317"/>
                  </a:cubicBezTo>
                  <a:cubicBezTo>
                    <a:pt x="830" y="317"/>
                    <a:pt x="833" y="319"/>
                    <a:pt x="833" y="320"/>
                  </a:cubicBezTo>
                  <a:cubicBezTo>
                    <a:pt x="833" y="320"/>
                    <a:pt x="836" y="320"/>
                    <a:pt x="836" y="321"/>
                  </a:cubicBezTo>
                  <a:cubicBezTo>
                    <a:pt x="836" y="322"/>
                    <a:pt x="837" y="322"/>
                    <a:pt x="838" y="322"/>
                  </a:cubicBezTo>
                  <a:cubicBezTo>
                    <a:pt x="839" y="321"/>
                    <a:pt x="840" y="323"/>
                    <a:pt x="841" y="325"/>
                  </a:cubicBezTo>
                  <a:cubicBezTo>
                    <a:pt x="841" y="326"/>
                    <a:pt x="846" y="325"/>
                    <a:pt x="846" y="324"/>
                  </a:cubicBezTo>
                  <a:cubicBezTo>
                    <a:pt x="846" y="322"/>
                    <a:pt x="847" y="322"/>
                    <a:pt x="850" y="322"/>
                  </a:cubicBezTo>
                  <a:cubicBezTo>
                    <a:pt x="852" y="322"/>
                    <a:pt x="854" y="325"/>
                    <a:pt x="855" y="325"/>
                  </a:cubicBezTo>
                  <a:cubicBezTo>
                    <a:pt x="856" y="326"/>
                    <a:pt x="858" y="325"/>
                    <a:pt x="860" y="325"/>
                  </a:cubicBezTo>
                  <a:cubicBezTo>
                    <a:pt x="861" y="325"/>
                    <a:pt x="863" y="323"/>
                    <a:pt x="864" y="322"/>
                  </a:cubicBezTo>
                  <a:cubicBezTo>
                    <a:pt x="864" y="322"/>
                    <a:pt x="865" y="322"/>
                    <a:pt x="865" y="323"/>
                  </a:cubicBezTo>
                  <a:cubicBezTo>
                    <a:pt x="866" y="323"/>
                    <a:pt x="866" y="323"/>
                    <a:pt x="867" y="323"/>
                  </a:cubicBezTo>
                  <a:cubicBezTo>
                    <a:pt x="868" y="322"/>
                    <a:pt x="869" y="322"/>
                    <a:pt x="870" y="322"/>
                  </a:cubicBezTo>
                  <a:cubicBezTo>
                    <a:pt x="871" y="322"/>
                    <a:pt x="868" y="324"/>
                    <a:pt x="869" y="325"/>
                  </a:cubicBezTo>
                  <a:cubicBezTo>
                    <a:pt x="870" y="326"/>
                    <a:pt x="868" y="328"/>
                    <a:pt x="869" y="329"/>
                  </a:cubicBezTo>
                  <a:cubicBezTo>
                    <a:pt x="870" y="330"/>
                    <a:pt x="869" y="331"/>
                    <a:pt x="869" y="333"/>
                  </a:cubicBezTo>
                  <a:cubicBezTo>
                    <a:pt x="869" y="334"/>
                    <a:pt x="865" y="338"/>
                    <a:pt x="865" y="341"/>
                  </a:cubicBezTo>
                  <a:cubicBezTo>
                    <a:pt x="864" y="344"/>
                    <a:pt x="862" y="349"/>
                    <a:pt x="861" y="349"/>
                  </a:cubicBezTo>
                  <a:cubicBezTo>
                    <a:pt x="861" y="350"/>
                    <a:pt x="860" y="349"/>
                    <a:pt x="859" y="349"/>
                  </a:cubicBezTo>
                  <a:cubicBezTo>
                    <a:pt x="859" y="349"/>
                    <a:pt x="858" y="349"/>
                    <a:pt x="857" y="349"/>
                  </a:cubicBezTo>
                  <a:cubicBezTo>
                    <a:pt x="855" y="350"/>
                    <a:pt x="853" y="349"/>
                    <a:pt x="851" y="348"/>
                  </a:cubicBezTo>
                  <a:cubicBezTo>
                    <a:pt x="849" y="347"/>
                    <a:pt x="843" y="348"/>
                    <a:pt x="842" y="349"/>
                  </a:cubicBezTo>
                  <a:cubicBezTo>
                    <a:pt x="842" y="351"/>
                    <a:pt x="840" y="351"/>
                    <a:pt x="838" y="350"/>
                  </a:cubicBezTo>
                  <a:cubicBezTo>
                    <a:pt x="836" y="349"/>
                    <a:pt x="833" y="348"/>
                    <a:pt x="830" y="348"/>
                  </a:cubicBezTo>
                  <a:cubicBezTo>
                    <a:pt x="826" y="347"/>
                    <a:pt x="824" y="347"/>
                    <a:pt x="823" y="346"/>
                  </a:cubicBezTo>
                  <a:cubicBezTo>
                    <a:pt x="823" y="345"/>
                    <a:pt x="821" y="345"/>
                    <a:pt x="818" y="344"/>
                  </a:cubicBezTo>
                  <a:cubicBezTo>
                    <a:pt x="814" y="344"/>
                    <a:pt x="815" y="341"/>
                    <a:pt x="811" y="341"/>
                  </a:cubicBezTo>
                  <a:cubicBezTo>
                    <a:pt x="807" y="341"/>
                    <a:pt x="802" y="344"/>
                    <a:pt x="802" y="346"/>
                  </a:cubicBezTo>
                  <a:cubicBezTo>
                    <a:pt x="802" y="348"/>
                    <a:pt x="804" y="350"/>
                    <a:pt x="802" y="351"/>
                  </a:cubicBezTo>
                  <a:cubicBezTo>
                    <a:pt x="801" y="353"/>
                    <a:pt x="798" y="353"/>
                    <a:pt x="796" y="351"/>
                  </a:cubicBezTo>
                  <a:cubicBezTo>
                    <a:pt x="794" y="350"/>
                    <a:pt x="790" y="349"/>
                    <a:pt x="788" y="349"/>
                  </a:cubicBezTo>
                  <a:cubicBezTo>
                    <a:pt x="785" y="349"/>
                    <a:pt x="783" y="347"/>
                    <a:pt x="784" y="346"/>
                  </a:cubicBezTo>
                  <a:cubicBezTo>
                    <a:pt x="784" y="344"/>
                    <a:pt x="783" y="344"/>
                    <a:pt x="781" y="343"/>
                  </a:cubicBezTo>
                  <a:cubicBezTo>
                    <a:pt x="779" y="343"/>
                    <a:pt x="777" y="341"/>
                    <a:pt x="773" y="342"/>
                  </a:cubicBezTo>
                  <a:cubicBezTo>
                    <a:pt x="769" y="342"/>
                    <a:pt x="767" y="340"/>
                    <a:pt x="767" y="339"/>
                  </a:cubicBezTo>
                  <a:cubicBezTo>
                    <a:pt x="767" y="338"/>
                    <a:pt x="765" y="337"/>
                    <a:pt x="765" y="337"/>
                  </a:cubicBezTo>
                  <a:cubicBezTo>
                    <a:pt x="764" y="338"/>
                    <a:pt x="762" y="337"/>
                    <a:pt x="762" y="336"/>
                  </a:cubicBezTo>
                  <a:cubicBezTo>
                    <a:pt x="761" y="334"/>
                    <a:pt x="763" y="334"/>
                    <a:pt x="765" y="333"/>
                  </a:cubicBezTo>
                  <a:cubicBezTo>
                    <a:pt x="767" y="331"/>
                    <a:pt x="767" y="329"/>
                    <a:pt x="765" y="327"/>
                  </a:cubicBezTo>
                  <a:cubicBezTo>
                    <a:pt x="763" y="326"/>
                    <a:pt x="764" y="325"/>
                    <a:pt x="766" y="324"/>
                  </a:cubicBezTo>
                  <a:cubicBezTo>
                    <a:pt x="767" y="322"/>
                    <a:pt x="766" y="321"/>
                    <a:pt x="765" y="322"/>
                  </a:cubicBezTo>
                  <a:cubicBezTo>
                    <a:pt x="764" y="323"/>
                    <a:pt x="763" y="323"/>
                    <a:pt x="763" y="321"/>
                  </a:cubicBezTo>
                  <a:cubicBezTo>
                    <a:pt x="763" y="320"/>
                    <a:pt x="759" y="320"/>
                    <a:pt x="757" y="321"/>
                  </a:cubicBezTo>
                  <a:cubicBezTo>
                    <a:pt x="756" y="322"/>
                    <a:pt x="752" y="321"/>
                    <a:pt x="751" y="321"/>
                  </a:cubicBezTo>
                  <a:cubicBezTo>
                    <a:pt x="750" y="321"/>
                    <a:pt x="748" y="321"/>
                    <a:pt x="747" y="321"/>
                  </a:cubicBezTo>
                  <a:cubicBezTo>
                    <a:pt x="745" y="321"/>
                    <a:pt x="742" y="324"/>
                    <a:pt x="741" y="323"/>
                  </a:cubicBezTo>
                  <a:cubicBezTo>
                    <a:pt x="740" y="321"/>
                    <a:pt x="728" y="323"/>
                    <a:pt x="725" y="323"/>
                  </a:cubicBezTo>
                  <a:cubicBezTo>
                    <a:pt x="722" y="324"/>
                    <a:pt x="720" y="327"/>
                    <a:pt x="718" y="327"/>
                  </a:cubicBezTo>
                  <a:cubicBezTo>
                    <a:pt x="716" y="327"/>
                    <a:pt x="713" y="329"/>
                    <a:pt x="712" y="330"/>
                  </a:cubicBezTo>
                  <a:cubicBezTo>
                    <a:pt x="710" y="332"/>
                    <a:pt x="707" y="330"/>
                    <a:pt x="705" y="330"/>
                  </a:cubicBezTo>
                  <a:cubicBezTo>
                    <a:pt x="704" y="330"/>
                    <a:pt x="704" y="330"/>
                    <a:pt x="703" y="330"/>
                  </a:cubicBezTo>
                  <a:cubicBezTo>
                    <a:pt x="701" y="330"/>
                    <a:pt x="699" y="331"/>
                    <a:pt x="698" y="329"/>
                  </a:cubicBezTo>
                  <a:cubicBezTo>
                    <a:pt x="696" y="327"/>
                    <a:pt x="695" y="327"/>
                    <a:pt x="694" y="327"/>
                  </a:cubicBezTo>
                  <a:cubicBezTo>
                    <a:pt x="693" y="328"/>
                    <a:pt x="691" y="334"/>
                    <a:pt x="689" y="336"/>
                  </a:cubicBezTo>
                  <a:cubicBezTo>
                    <a:pt x="688" y="338"/>
                    <a:pt x="685" y="339"/>
                    <a:pt x="683" y="339"/>
                  </a:cubicBezTo>
                  <a:cubicBezTo>
                    <a:pt x="681" y="339"/>
                    <a:pt x="681" y="342"/>
                    <a:pt x="680" y="343"/>
                  </a:cubicBezTo>
                  <a:cubicBezTo>
                    <a:pt x="678" y="344"/>
                    <a:pt x="679" y="346"/>
                    <a:pt x="677" y="347"/>
                  </a:cubicBezTo>
                  <a:cubicBezTo>
                    <a:pt x="676" y="348"/>
                    <a:pt x="676" y="352"/>
                    <a:pt x="677" y="353"/>
                  </a:cubicBezTo>
                  <a:cubicBezTo>
                    <a:pt x="678" y="355"/>
                    <a:pt x="674" y="359"/>
                    <a:pt x="672" y="360"/>
                  </a:cubicBezTo>
                  <a:cubicBezTo>
                    <a:pt x="670" y="362"/>
                    <a:pt x="669" y="364"/>
                    <a:pt x="666" y="364"/>
                  </a:cubicBezTo>
                  <a:cubicBezTo>
                    <a:pt x="663" y="365"/>
                    <a:pt x="661" y="368"/>
                    <a:pt x="661" y="370"/>
                  </a:cubicBezTo>
                  <a:cubicBezTo>
                    <a:pt x="660" y="372"/>
                    <a:pt x="655" y="375"/>
                    <a:pt x="655" y="378"/>
                  </a:cubicBezTo>
                  <a:cubicBezTo>
                    <a:pt x="655" y="380"/>
                    <a:pt x="650" y="385"/>
                    <a:pt x="647" y="391"/>
                  </a:cubicBezTo>
                  <a:cubicBezTo>
                    <a:pt x="645" y="397"/>
                    <a:pt x="647" y="398"/>
                    <a:pt x="649" y="400"/>
                  </a:cubicBezTo>
                  <a:cubicBezTo>
                    <a:pt x="650" y="401"/>
                    <a:pt x="648" y="404"/>
                    <a:pt x="650" y="407"/>
                  </a:cubicBezTo>
                  <a:cubicBezTo>
                    <a:pt x="651" y="409"/>
                    <a:pt x="649" y="413"/>
                    <a:pt x="648" y="415"/>
                  </a:cubicBezTo>
                  <a:cubicBezTo>
                    <a:pt x="647" y="416"/>
                    <a:pt x="648" y="420"/>
                    <a:pt x="646" y="422"/>
                  </a:cubicBezTo>
                  <a:cubicBezTo>
                    <a:pt x="645" y="424"/>
                    <a:pt x="647" y="427"/>
                    <a:pt x="648" y="428"/>
                  </a:cubicBezTo>
                  <a:cubicBezTo>
                    <a:pt x="649" y="429"/>
                    <a:pt x="647" y="432"/>
                    <a:pt x="648" y="433"/>
                  </a:cubicBezTo>
                  <a:cubicBezTo>
                    <a:pt x="650" y="435"/>
                    <a:pt x="650" y="436"/>
                    <a:pt x="652" y="436"/>
                  </a:cubicBezTo>
                  <a:cubicBezTo>
                    <a:pt x="655" y="437"/>
                    <a:pt x="652" y="438"/>
                    <a:pt x="654" y="440"/>
                  </a:cubicBezTo>
                  <a:cubicBezTo>
                    <a:pt x="656" y="441"/>
                    <a:pt x="656" y="442"/>
                    <a:pt x="657" y="444"/>
                  </a:cubicBezTo>
                  <a:cubicBezTo>
                    <a:pt x="659" y="445"/>
                    <a:pt x="662" y="447"/>
                    <a:pt x="663" y="451"/>
                  </a:cubicBezTo>
                  <a:cubicBezTo>
                    <a:pt x="664" y="454"/>
                    <a:pt x="665" y="455"/>
                    <a:pt x="666" y="456"/>
                  </a:cubicBezTo>
                  <a:cubicBezTo>
                    <a:pt x="668" y="457"/>
                    <a:pt x="672" y="459"/>
                    <a:pt x="675" y="462"/>
                  </a:cubicBezTo>
                  <a:cubicBezTo>
                    <a:pt x="678" y="464"/>
                    <a:pt x="683" y="467"/>
                    <a:pt x="685" y="468"/>
                  </a:cubicBezTo>
                  <a:cubicBezTo>
                    <a:pt x="687" y="469"/>
                    <a:pt x="692" y="467"/>
                    <a:pt x="699" y="465"/>
                  </a:cubicBezTo>
                  <a:cubicBezTo>
                    <a:pt x="705" y="464"/>
                    <a:pt x="709" y="467"/>
                    <a:pt x="710" y="467"/>
                  </a:cubicBezTo>
                  <a:cubicBezTo>
                    <a:pt x="711" y="467"/>
                    <a:pt x="716" y="465"/>
                    <a:pt x="718" y="464"/>
                  </a:cubicBezTo>
                  <a:cubicBezTo>
                    <a:pt x="720" y="463"/>
                    <a:pt x="723" y="462"/>
                    <a:pt x="724" y="461"/>
                  </a:cubicBezTo>
                  <a:cubicBezTo>
                    <a:pt x="725" y="460"/>
                    <a:pt x="728" y="460"/>
                    <a:pt x="729" y="460"/>
                  </a:cubicBezTo>
                  <a:cubicBezTo>
                    <a:pt x="731" y="460"/>
                    <a:pt x="731" y="458"/>
                    <a:pt x="732" y="459"/>
                  </a:cubicBezTo>
                  <a:cubicBezTo>
                    <a:pt x="733" y="460"/>
                    <a:pt x="736" y="460"/>
                    <a:pt x="739" y="461"/>
                  </a:cubicBezTo>
                  <a:cubicBezTo>
                    <a:pt x="741" y="461"/>
                    <a:pt x="743" y="464"/>
                    <a:pt x="743" y="465"/>
                  </a:cubicBezTo>
                  <a:cubicBezTo>
                    <a:pt x="742" y="466"/>
                    <a:pt x="744" y="468"/>
                    <a:pt x="745" y="469"/>
                  </a:cubicBezTo>
                  <a:cubicBezTo>
                    <a:pt x="746" y="469"/>
                    <a:pt x="748" y="468"/>
                    <a:pt x="749" y="468"/>
                  </a:cubicBezTo>
                  <a:cubicBezTo>
                    <a:pt x="750" y="468"/>
                    <a:pt x="754" y="468"/>
                    <a:pt x="755" y="467"/>
                  </a:cubicBezTo>
                  <a:cubicBezTo>
                    <a:pt x="756" y="466"/>
                    <a:pt x="756" y="468"/>
                    <a:pt x="757" y="469"/>
                  </a:cubicBezTo>
                  <a:cubicBezTo>
                    <a:pt x="758" y="470"/>
                    <a:pt x="759" y="470"/>
                    <a:pt x="759" y="470"/>
                  </a:cubicBezTo>
                  <a:cubicBezTo>
                    <a:pt x="760" y="470"/>
                    <a:pt x="760" y="470"/>
                    <a:pt x="760" y="470"/>
                  </a:cubicBezTo>
                  <a:cubicBezTo>
                    <a:pt x="761" y="470"/>
                    <a:pt x="762" y="473"/>
                    <a:pt x="762" y="474"/>
                  </a:cubicBezTo>
                  <a:cubicBezTo>
                    <a:pt x="761" y="475"/>
                    <a:pt x="760" y="477"/>
                    <a:pt x="761" y="478"/>
                  </a:cubicBezTo>
                  <a:cubicBezTo>
                    <a:pt x="762" y="479"/>
                    <a:pt x="761" y="480"/>
                    <a:pt x="760" y="481"/>
                  </a:cubicBezTo>
                  <a:cubicBezTo>
                    <a:pt x="759" y="481"/>
                    <a:pt x="759" y="483"/>
                    <a:pt x="760" y="483"/>
                  </a:cubicBezTo>
                  <a:cubicBezTo>
                    <a:pt x="761" y="483"/>
                    <a:pt x="760" y="484"/>
                    <a:pt x="759" y="485"/>
                  </a:cubicBezTo>
                  <a:cubicBezTo>
                    <a:pt x="759" y="485"/>
                    <a:pt x="760" y="486"/>
                    <a:pt x="761" y="487"/>
                  </a:cubicBezTo>
                  <a:cubicBezTo>
                    <a:pt x="761" y="488"/>
                    <a:pt x="758" y="487"/>
                    <a:pt x="758" y="489"/>
                  </a:cubicBezTo>
                  <a:cubicBezTo>
                    <a:pt x="759" y="490"/>
                    <a:pt x="758" y="491"/>
                    <a:pt x="757" y="491"/>
                  </a:cubicBezTo>
                  <a:cubicBezTo>
                    <a:pt x="756" y="492"/>
                    <a:pt x="759" y="494"/>
                    <a:pt x="759" y="495"/>
                  </a:cubicBezTo>
                  <a:cubicBezTo>
                    <a:pt x="759" y="496"/>
                    <a:pt x="760" y="497"/>
                    <a:pt x="762" y="499"/>
                  </a:cubicBezTo>
                  <a:cubicBezTo>
                    <a:pt x="764" y="501"/>
                    <a:pt x="763" y="502"/>
                    <a:pt x="767" y="504"/>
                  </a:cubicBezTo>
                  <a:cubicBezTo>
                    <a:pt x="770" y="507"/>
                    <a:pt x="771" y="511"/>
                    <a:pt x="772" y="514"/>
                  </a:cubicBezTo>
                  <a:cubicBezTo>
                    <a:pt x="772" y="516"/>
                    <a:pt x="775" y="522"/>
                    <a:pt x="776" y="523"/>
                  </a:cubicBezTo>
                  <a:cubicBezTo>
                    <a:pt x="776" y="524"/>
                    <a:pt x="775" y="525"/>
                    <a:pt x="775" y="527"/>
                  </a:cubicBezTo>
                  <a:cubicBezTo>
                    <a:pt x="775" y="530"/>
                    <a:pt x="777" y="534"/>
                    <a:pt x="777" y="536"/>
                  </a:cubicBezTo>
                  <a:cubicBezTo>
                    <a:pt x="778" y="539"/>
                    <a:pt x="776" y="541"/>
                    <a:pt x="774" y="542"/>
                  </a:cubicBezTo>
                  <a:cubicBezTo>
                    <a:pt x="773" y="544"/>
                    <a:pt x="771" y="548"/>
                    <a:pt x="771" y="551"/>
                  </a:cubicBezTo>
                  <a:cubicBezTo>
                    <a:pt x="771" y="553"/>
                    <a:pt x="769" y="555"/>
                    <a:pt x="769" y="557"/>
                  </a:cubicBezTo>
                  <a:cubicBezTo>
                    <a:pt x="769" y="558"/>
                    <a:pt x="769" y="561"/>
                    <a:pt x="769" y="562"/>
                  </a:cubicBezTo>
                  <a:cubicBezTo>
                    <a:pt x="768" y="564"/>
                    <a:pt x="770" y="566"/>
                    <a:pt x="771" y="568"/>
                  </a:cubicBezTo>
                  <a:cubicBezTo>
                    <a:pt x="772" y="570"/>
                    <a:pt x="774" y="574"/>
                    <a:pt x="775" y="577"/>
                  </a:cubicBezTo>
                  <a:cubicBezTo>
                    <a:pt x="776" y="580"/>
                    <a:pt x="779" y="583"/>
                    <a:pt x="779" y="585"/>
                  </a:cubicBezTo>
                  <a:cubicBezTo>
                    <a:pt x="780" y="588"/>
                    <a:pt x="779" y="591"/>
                    <a:pt x="780" y="593"/>
                  </a:cubicBezTo>
                  <a:cubicBezTo>
                    <a:pt x="780" y="594"/>
                    <a:pt x="781" y="597"/>
                    <a:pt x="781" y="599"/>
                  </a:cubicBezTo>
                  <a:cubicBezTo>
                    <a:pt x="782" y="602"/>
                    <a:pt x="782" y="607"/>
                    <a:pt x="784" y="610"/>
                  </a:cubicBezTo>
                  <a:cubicBezTo>
                    <a:pt x="786" y="612"/>
                    <a:pt x="789" y="616"/>
                    <a:pt x="790" y="620"/>
                  </a:cubicBezTo>
                  <a:cubicBezTo>
                    <a:pt x="791" y="623"/>
                    <a:pt x="793" y="626"/>
                    <a:pt x="794" y="628"/>
                  </a:cubicBezTo>
                  <a:cubicBezTo>
                    <a:pt x="795" y="630"/>
                    <a:pt x="795" y="632"/>
                    <a:pt x="794" y="632"/>
                  </a:cubicBezTo>
                  <a:cubicBezTo>
                    <a:pt x="793" y="632"/>
                    <a:pt x="793" y="633"/>
                    <a:pt x="794" y="636"/>
                  </a:cubicBezTo>
                  <a:cubicBezTo>
                    <a:pt x="795" y="638"/>
                    <a:pt x="794" y="639"/>
                    <a:pt x="795" y="639"/>
                  </a:cubicBezTo>
                  <a:cubicBezTo>
                    <a:pt x="797" y="639"/>
                    <a:pt x="796" y="640"/>
                    <a:pt x="797" y="640"/>
                  </a:cubicBezTo>
                  <a:cubicBezTo>
                    <a:pt x="798" y="640"/>
                    <a:pt x="799" y="641"/>
                    <a:pt x="799" y="642"/>
                  </a:cubicBezTo>
                  <a:cubicBezTo>
                    <a:pt x="800" y="643"/>
                    <a:pt x="802" y="643"/>
                    <a:pt x="802" y="642"/>
                  </a:cubicBezTo>
                  <a:cubicBezTo>
                    <a:pt x="803" y="641"/>
                    <a:pt x="805" y="641"/>
                    <a:pt x="807" y="641"/>
                  </a:cubicBezTo>
                  <a:cubicBezTo>
                    <a:pt x="809" y="641"/>
                    <a:pt x="809" y="640"/>
                    <a:pt x="811" y="639"/>
                  </a:cubicBezTo>
                  <a:cubicBezTo>
                    <a:pt x="813" y="638"/>
                    <a:pt x="816" y="638"/>
                    <a:pt x="818" y="639"/>
                  </a:cubicBezTo>
                  <a:cubicBezTo>
                    <a:pt x="819" y="640"/>
                    <a:pt x="821" y="639"/>
                    <a:pt x="822" y="638"/>
                  </a:cubicBezTo>
                  <a:cubicBezTo>
                    <a:pt x="822" y="638"/>
                    <a:pt x="823" y="638"/>
                    <a:pt x="823" y="638"/>
                  </a:cubicBezTo>
                  <a:cubicBezTo>
                    <a:pt x="824" y="639"/>
                    <a:pt x="824" y="639"/>
                    <a:pt x="824" y="638"/>
                  </a:cubicBezTo>
                  <a:cubicBezTo>
                    <a:pt x="825" y="636"/>
                    <a:pt x="826" y="637"/>
                    <a:pt x="828" y="637"/>
                  </a:cubicBezTo>
                  <a:cubicBezTo>
                    <a:pt x="830" y="637"/>
                    <a:pt x="834" y="634"/>
                    <a:pt x="837" y="631"/>
                  </a:cubicBezTo>
                  <a:cubicBezTo>
                    <a:pt x="840" y="628"/>
                    <a:pt x="845" y="622"/>
                    <a:pt x="847" y="619"/>
                  </a:cubicBezTo>
                  <a:cubicBezTo>
                    <a:pt x="849" y="616"/>
                    <a:pt x="851" y="613"/>
                    <a:pt x="853" y="612"/>
                  </a:cubicBezTo>
                  <a:cubicBezTo>
                    <a:pt x="854" y="611"/>
                    <a:pt x="855" y="605"/>
                    <a:pt x="855" y="603"/>
                  </a:cubicBezTo>
                  <a:cubicBezTo>
                    <a:pt x="855" y="602"/>
                    <a:pt x="855" y="602"/>
                    <a:pt x="854" y="602"/>
                  </a:cubicBezTo>
                  <a:cubicBezTo>
                    <a:pt x="854" y="602"/>
                    <a:pt x="854" y="602"/>
                    <a:pt x="853" y="601"/>
                  </a:cubicBezTo>
                  <a:cubicBezTo>
                    <a:pt x="853" y="600"/>
                    <a:pt x="856" y="598"/>
                    <a:pt x="860" y="596"/>
                  </a:cubicBezTo>
                  <a:cubicBezTo>
                    <a:pt x="864" y="595"/>
                    <a:pt x="865" y="594"/>
                    <a:pt x="865" y="593"/>
                  </a:cubicBezTo>
                  <a:cubicBezTo>
                    <a:pt x="866" y="592"/>
                    <a:pt x="865" y="588"/>
                    <a:pt x="866" y="587"/>
                  </a:cubicBezTo>
                  <a:cubicBezTo>
                    <a:pt x="866" y="586"/>
                    <a:pt x="866" y="585"/>
                    <a:pt x="865" y="582"/>
                  </a:cubicBezTo>
                  <a:cubicBezTo>
                    <a:pt x="865" y="578"/>
                    <a:pt x="863" y="578"/>
                    <a:pt x="863" y="576"/>
                  </a:cubicBezTo>
                  <a:cubicBezTo>
                    <a:pt x="862" y="574"/>
                    <a:pt x="863" y="573"/>
                    <a:pt x="864" y="573"/>
                  </a:cubicBezTo>
                  <a:cubicBezTo>
                    <a:pt x="865" y="573"/>
                    <a:pt x="865" y="572"/>
                    <a:pt x="866" y="571"/>
                  </a:cubicBezTo>
                  <a:cubicBezTo>
                    <a:pt x="867" y="569"/>
                    <a:pt x="868" y="570"/>
                    <a:pt x="869" y="568"/>
                  </a:cubicBezTo>
                  <a:cubicBezTo>
                    <a:pt x="871" y="567"/>
                    <a:pt x="871" y="566"/>
                    <a:pt x="874" y="564"/>
                  </a:cubicBezTo>
                  <a:cubicBezTo>
                    <a:pt x="876" y="562"/>
                    <a:pt x="879" y="562"/>
                    <a:pt x="882" y="560"/>
                  </a:cubicBezTo>
                  <a:cubicBezTo>
                    <a:pt x="885" y="558"/>
                    <a:pt x="889" y="552"/>
                    <a:pt x="889" y="551"/>
                  </a:cubicBezTo>
                  <a:cubicBezTo>
                    <a:pt x="888" y="550"/>
                    <a:pt x="887" y="545"/>
                    <a:pt x="888" y="543"/>
                  </a:cubicBezTo>
                  <a:cubicBezTo>
                    <a:pt x="888" y="541"/>
                    <a:pt x="887" y="535"/>
                    <a:pt x="887" y="533"/>
                  </a:cubicBezTo>
                  <a:cubicBezTo>
                    <a:pt x="887" y="530"/>
                    <a:pt x="884" y="531"/>
                    <a:pt x="884" y="529"/>
                  </a:cubicBezTo>
                  <a:cubicBezTo>
                    <a:pt x="884" y="526"/>
                    <a:pt x="883" y="526"/>
                    <a:pt x="883" y="524"/>
                  </a:cubicBezTo>
                  <a:cubicBezTo>
                    <a:pt x="883" y="523"/>
                    <a:pt x="883" y="521"/>
                    <a:pt x="882" y="521"/>
                  </a:cubicBezTo>
                  <a:cubicBezTo>
                    <a:pt x="882" y="521"/>
                    <a:pt x="882" y="519"/>
                    <a:pt x="883" y="518"/>
                  </a:cubicBezTo>
                  <a:cubicBezTo>
                    <a:pt x="884" y="516"/>
                    <a:pt x="881" y="516"/>
                    <a:pt x="881" y="514"/>
                  </a:cubicBezTo>
                  <a:cubicBezTo>
                    <a:pt x="880" y="512"/>
                    <a:pt x="886" y="500"/>
                    <a:pt x="887" y="498"/>
                  </a:cubicBezTo>
                  <a:cubicBezTo>
                    <a:pt x="888" y="497"/>
                    <a:pt x="889" y="497"/>
                    <a:pt x="889" y="496"/>
                  </a:cubicBezTo>
                  <a:cubicBezTo>
                    <a:pt x="890" y="496"/>
                    <a:pt x="890" y="496"/>
                    <a:pt x="890" y="496"/>
                  </a:cubicBezTo>
                  <a:cubicBezTo>
                    <a:pt x="891" y="496"/>
                    <a:pt x="891" y="496"/>
                    <a:pt x="892" y="495"/>
                  </a:cubicBezTo>
                  <a:cubicBezTo>
                    <a:pt x="893" y="493"/>
                    <a:pt x="898" y="488"/>
                    <a:pt x="902" y="484"/>
                  </a:cubicBezTo>
                  <a:cubicBezTo>
                    <a:pt x="905" y="480"/>
                    <a:pt x="907" y="480"/>
                    <a:pt x="909" y="479"/>
                  </a:cubicBezTo>
                  <a:cubicBezTo>
                    <a:pt x="911" y="478"/>
                    <a:pt x="916" y="473"/>
                    <a:pt x="919" y="468"/>
                  </a:cubicBezTo>
                  <a:cubicBezTo>
                    <a:pt x="922" y="465"/>
                    <a:pt x="924" y="462"/>
                    <a:pt x="924" y="460"/>
                  </a:cubicBezTo>
                  <a:cubicBezTo>
                    <a:pt x="925" y="458"/>
                    <a:pt x="927" y="456"/>
                    <a:pt x="928" y="454"/>
                  </a:cubicBezTo>
                  <a:cubicBezTo>
                    <a:pt x="930" y="452"/>
                    <a:pt x="932" y="447"/>
                    <a:pt x="932" y="445"/>
                  </a:cubicBezTo>
                  <a:cubicBezTo>
                    <a:pt x="932" y="444"/>
                    <a:pt x="933" y="441"/>
                    <a:pt x="934" y="438"/>
                  </a:cubicBezTo>
                  <a:cubicBezTo>
                    <a:pt x="934" y="435"/>
                    <a:pt x="932" y="435"/>
                    <a:pt x="931" y="436"/>
                  </a:cubicBezTo>
                  <a:cubicBezTo>
                    <a:pt x="930" y="438"/>
                    <a:pt x="925" y="439"/>
                    <a:pt x="921" y="439"/>
                  </a:cubicBezTo>
                  <a:cubicBezTo>
                    <a:pt x="918" y="439"/>
                    <a:pt x="916" y="439"/>
                    <a:pt x="915" y="441"/>
                  </a:cubicBezTo>
                  <a:cubicBezTo>
                    <a:pt x="914" y="441"/>
                    <a:pt x="913" y="441"/>
                    <a:pt x="912" y="441"/>
                  </a:cubicBezTo>
                  <a:cubicBezTo>
                    <a:pt x="911" y="441"/>
                    <a:pt x="910" y="441"/>
                    <a:pt x="909" y="442"/>
                  </a:cubicBezTo>
                  <a:cubicBezTo>
                    <a:pt x="908" y="443"/>
                    <a:pt x="903" y="444"/>
                    <a:pt x="902" y="441"/>
                  </a:cubicBezTo>
                  <a:cubicBezTo>
                    <a:pt x="901" y="438"/>
                    <a:pt x="898" y="438"/>
                    <a:pt x="898" y="438"/>
                  </a:cubicBezTo>
                  <a:cubicBezTo>
                    <a:pt x="897" y="437"/>
                    <a:pt x="899" y="436"/>
                    <a:pt x="900" y="436"/>
                  </a:cubicBezTo>
                  <a:cubicBezTo>
                    <a:pt x="901" y="435"/>
                    <a:pt x="901" y="434"/>
                    <a:pt x="900" y="433"/>
                  </a:cubicBezTo>
                  <a:cubicBezTo>
                    <a:pt x="899" y="432"/>
                    <a:pt x="897" y="431"/>
                    <a:pt x="895" y="428"/>
                  </a:cubicBezTo>
                  <a:cubicBezTo>
                    <a:pt x="892" y="425"/>
                    <a:pt x="889" y="423"/>
                    <a:pt x="888" y="423"/>
                  </a:cubicBezTo>
                  <a:cubicBezTo>
                    <a:pt x="886" y="423"/>
                    <a:pt x="886" y="420"/>
                    <a:pt x="885" y="420"/>
                  </a:cubicBezTo>
                  <a:cubicBezTo>
                    <a:pt x="884" y="420"/>
                    <a:pt x="882" y="416"/>
                    <a:pt x="882" y="414"/>
                  </a:cubicBezTo>
                  <a:cubicBezTo>
                    <a:pt x="882" y="412"/>
                    <a:pt x="878" y="408"/>
                    <a:pt x="877" y="407"/>
                  </a:cubicBezTo>
                  <a:cubicBezTo>
                    <a:pt x="875" y="406"/>
                    <a:pt x="874" y="404"/>
                    <a:pt x="874" y="400"/>
                  </a:cubicBezTo>
                  <a:cubicBezTo>
                    <a:pt x="874" y="397"/>
                    <a:pt x="874" y="394"/>
                    <a:pt x="873" y="393"/>
                  </a:cubicBezTo>
                  <a:cubicBezTo>
                    <a:pt x="873" y="392"/>
                    <a:pt x="872" y="390"/>
                    <a:pt x="870" y="389"/>
                  </a:cubicBezTo>
                  <a:cubicBezTo>
                    <a:pt x="868" y="388"/>
                    <a:pt x="867" y="386"/>
                    <a:pt x="867" y="384"/>
                  </a:cubicBezTo>
                  <a:cubicBezTo>
                    <a:pt x="868" y="382"/>
                    <a:pt x="866" y="382"/>
                    <a:pt x="865" y="379"/>
                  </a:cubicBezTo>
                  <a:cubicBezTo>
                    <a:pt x="865" y="376"/>
                    <a:pt x="861" y="372"/>
                    <a:pt x="861" y="371"/>
                  </a:cubicBezTo>
                  <a:cubicBezTo>
                    <a:pt x="861" y="369"/>
                    <a:pt x="859" y="368"/>
                    <a:pt x="859" y="366"/>
                  </a:cubicBezTo>
                  <a:cubicBezTo>
                    <a:pt x="859" y="364"/>
                    <a:pt x="858" y="364"/>
                    <a:pt x="856" y="362"/>
                  </a:cubicBezTo>
                  <a:cubicBezTo>
                    <a:pt x="854" y="359"/>
                    <a:pt x="854" y="354"/>
                    <a:pt x="854" y="354"/>
                  </a:cubicBezTo>
                  <a:cubicBezTo>
                    <a:pt x="855" y="354"/>
                    <a:pt x="856" y="358"/>
                    <a:pt x="857" y="359"/>
                  </a:cubicBezTo>
                  <a:cubicBezTo>
                    <a:pt x="858" y="361"/>
                    <a:pt x="860" y="365"/>
                    <a:pt x="861" y="365"/>
                  </a:cubicBezTo>
                  <a:cubicBezTo>
                    <a:pt x="863" y="365"/>
                    <a:pt x="863" y="358"/>
                    <a:pt x="864" y="359"/>
                  </a:cubicBezTo>
                  <a:cubicBezTo>
                    <a:pt x="864" y="359"/>
                    <a:pt x="864" y="363"/>
                    <a:pt x="865" y="364"/>
                  </a:cubicBezTo>
                  <a:cubicBezTo>
                    <a:pt x="866" y="364"/>
                    <a:pt x="866" y="366"/>
                    <a:pt x="868" y="368"/>
                  </a:cubicBezTo>
                  <a:cubicBezTo>
                    <a:pt x="870" y="370"/>
                    <a:pt x="874" y="376"/>
                    <a:pt x="874" y="378"/>
                  </a:cubicBezTo>
                  <a:cubicBezTo>
                    <a:pt x="874" y="379"/>
                    <a:pt x="875" y="381"/>
                    <a:pt x="877" y="382"/>
                  </a:cubicBezTo>
                  <a:cubicBezTo>
                    <a:pt x="880" y="384"/>
                    <a:pt x="880" y="386"/>
                    <a:pt x="881" y="387"/>
                  </a:cubicBezTo>
                  <a:cubicBezTo>
                    <a:pt x="883" y="388"/>
                    <a:pt x="882" y="389"/>
                    <a:pt x="882" y="392"/>
                  </a:cubicBezTo>
                  <a:cubicBezTo>
                    <a:pt x="882" y="394"/>
                    <a:pt x="884" y="397"/>
                    <a:pt x="886" y="399"/>
                  </a:cubicBezTo>
                  <a:cubicBezTo>
                    <a:pt x="888" y="400"/>
                    <a:pt x="890" y="402"/>
                    <a:pt x="891" y="404"/>
                  </a:cubicBezTo>
                  <a:cubicBezTo>
                    <a:pt x="892" y="407"/>
                    <a:pt x="893" y="409"/>
                    <a:pt x="895" y="411"/>
                  </a:cubicBezTo>
                  <a:cubicBezTo>
                    <a:pt x="896" y="412"/>
                    <a:pt x="895" y="413"/>
                    <a:pt x="896" y="414"/>
                  </a:cubicBezTo>
                  <a:cubicBezTo>
                    <a:pt x="897" y="415"/>
                    <a:pt x="898" y="418"/>
                    <a:pt x="898" y="419"/>
                  </a:cubicBezTo>
                  <a:cubicBezTo>
                    <a:pt x="897" y="421"/>
                    <a:pt x="898" y="424"/>
                    <a:pt x="899" y="426"/>
                  </a:cubicBezTo>
                  <a:cubicBezTo>
                    <a:pt x="900" y="428"/>
                    <a:pt x="900" y="432"/>
                    <a:pt x="900" y="432"/>
                  </a:cubicBezTo>
                  <a:cubicBezTo>
                    <a:pt x="901" y="433"/>
                    <a:pt x="906" y="433"/>
                    <a:pt x="908" y="431"/>
                  </a:cubicBezTo>
                  <a:cubicBezTo>
                    <a:pt x="910" y="430"/>
                    <a:pt x="912" y="430"/>
                    <a:pt x="914" y="430"/>
                  </a:cubicBezTo>
                  <a:cubicBezTo>
                    <a:pt x="915" y="430"/>
                    <a:pt x="918" y="428"/>
                    <a:pt x="918" y="427"/>
                  </a:cubicBezTo>
                  <a:cubicBezTo>
                    <a:pt x="919" y="427"/>
                    <a:pt x="921" y="427"/>
                    <a:pt x="923" y="427"/>
                  </a:cubicBezTo>
                  <a:cubicBezTo>
                    <a:pt x="924" y="427"/>
                    <a:pt x="925" y="426"/>
                    <a:pt x="926" y="424"/>
                  </a:cubicBezTo>
                  <a:cubicBezTo>
                    <a:pt x="927" y="423"/>
                    <a:pt x="931" y="423"/>
                    <a:pt x="935" y="422"/>
                  </a:cubicBezTo>
                  <a:cubicBezTo>
                    <a:pt x="939" y="420"/>
                    <a:pt x="938" y="418"/>
                    <a:pt x="939" y="417"/>
                  </a:cubicBezTo>
                  <a:cubicBezTo>
                    <a:pt x="940" y="416"/>
                    <a:pt x="941" y="417"/>
                    <a:pt x="944" y="415"/>
                  </a:cubicBezTo>
                  <a:cubicBezTo>
                    <a:pt x="946" y="414"/>
                    <a:pt x="949" y="415"/>
                    <a:pt x="951" y="414"/>
                  </a:cubicBezTo>
                  <a:cubicBezTo>
                    <a:pt x="952" y="414"/>
                    <a:pt x="951" y="412"/>
                    <a:pt x="952" y="411"/>
                  </a:cubicBezTo>
                  <a:cubicBezTo>
                    <a:pt x="953" y="410"/>
                    <a:pt x="954" y="410"/>
                    <a:pt x="955" y="410"/>
                  </a:cubicBezTo>
                  <a:cubicBezTo>
                    <a:pt x="956" y="410"/>
                    <a:pt x="956" y="410"/>
                    <a:pt x="957" y="410"/>
                  </a:cubicBezTo>
                  <a:cubicBezTo>
                    <a:pt x="958" y="410"/>
                    <a:pt x="958" y="407"/>
                    <a:pt x="960" y="406"/>
                  </a:cubicBezTo>
                  <a:cubicBezTo>
                    <a:pt x="961" y="406"/>
                    <a:pt x="962" y="406"/>
                    <a:pt x="962" y="405"/>
                  </a:cubicBezTo>
                  <a:cubicBezTo>
                    <a:pt x="962" y="404"/>
                    <a:pt x="962" y="399"/>
                    <a:pt x="964" y="399"/>
                  </a:cubicBezTo>
                  <a:cubicBezTo>
                    <a:pt x="965" y="399"/>
                    <a:pt x="967" y="397"/>
                    <a:pt x="967" y="397"/>
                  </a:cubicBezTo>
                  <a:cubicBezTo>
                    <a:pt x="967" y="396"/>
                    <a:pt x="970" y="393"/>
                    <a:pt x="971" y="392"/>
                  </a:cubicBezTo>
                  <a:cubicBezTo>
                    <a:pt x="971" y="390"/>
                    <a:pt x="972" y="390"/>
                    <a:pt x="970" y="389"/>
                  </a:cubicBezTo>
                  <a:cubicBezTo>
                    <a:pt x="969" y="389"/>
                    <a:pt x="967" y="386"/>
                    <a:pt x="967" y="385"/>
                  </a:cubicBezTo>
                  <a:cubicBezTo>
                    <a:pt x="966" y="384"/>
                    <a:pt x="963" y="385"/>
                    <a:pt x="960" y="382"/>
                  </a:cubicBezTo>
                  <a:cubicBezTo>
                    <a:pt x="957" y="380"/>
                    <a:pt x="957" y="373"/>
                    <a:pt x="956" y="373"/>
                  </a:cubicBezTo>
                  <a:cubicBezTo>
                    <a:pt x="955" y="372"/>
                    <a:pt x="952" y="376"/>
                    <a:pt x="951" y="378"/>
                  </a:cubicBezTo>
                  <a:cubicBezTo>
                    <a:pt x="950" y="381"/>
                    <a:pt x="946" y="383"/>
                    <a:pt x="943" y="382"/>
                  </a:cubicBezTo>
                  <a:cubicBezTo>
                    <a:pt x="940" y="381"/>
                    <a:pt x="939" y="383"/>
                    <a:pt x="938" y="383"/>
                  </a:cubicBezTo>
                  <a:cubicBezTo>
                    <a:pt x="937" y="384"/>
                    <a:pt x="935" y="381"/>
                    <a:pt x="935" y="379"/>
                  </a:cubicBezTo>
                  <a:cubicBezTo>
                    <a:pt x="936" y="378"/>
                    <a:pt x="937" y="374"/>
                    <a:pt x="935" y="374"/>
                  </a:cubicBezTo>
                  <a:cubicBezTo>
                    <a:pt x="933" y="373"/>
                    <a:pt x="932" y="377"/>
                    <a:pt x="932" y="378"/>
                  </a:cubicBezTo>
                  <a:cubicBezTo>
                    <a:pt x="932" y="379"/>
                    <a:pt x="929" y="374"/>
                    <a:pt x="930" y="373"/>
                  </a:cubicBezTo>
                  <a:cubicBezTo>
                    <a:pt x="931" y="372"/>
                    <a:pt x="929" y="370"/>
                    <a:pt x="928" y="369"/>
                  </a:cubicBezTo>
                  <a:cubicBezTo>
                    <a:pt x="926" y="368"/>
                    <a:pt x="924" y="365"/>
                    <a:pt x="923" y="364"/>
                  </a:cubicBezTo>
                  <a:cubicBezTo>
                    <a:pt x="923" y="362"/>
                    <a:pt x="921" y="358"/>
                    <a:pt x="921" y="357"/>
                  </a:cubicBezTo>
                  <a:cubicBezTo>
                    <a:pt x="921" y="356"/>
                    <a:pt x="923" y="355"/>
                    <a:pt x="924" y="355"/>
                  </a:cubicBezTo>
                  <a:cubicBezTo>
                    <a:pt x="925" y="355"/>
                    <a:pt x="925" y="353"/>
                    <a:pt x="926" y="354"/>
                  </a:cubicBezTo>
                  <a:cubicBezTo>
                    <a:pt x="927" y="355"/>
                    <a:pt x="928" y="354"/>
                    <a:pt x="929" y="354"/>
                  </a:cubicBezTo>
                  <a:cubicBezTo>
                    <a:pt x="930" y="354"/>
                    <a:pt x="932" y="359"/>
                    <a:pt x="933" y="361"/>
                  </a:cubicBezTo>
                  <a:cubicBezTo>
                    <a:pt x="934" y="363"/>
                    <a:pt x="934" y="364"/>
                    <a:pt x="936" y="365"/>
                  </a:cubicBezTo>
                  <a:cubicBezTo>
                    <a:pt x="937" y="366"/>
                    <a:pt x="939" y="365"/>
                    <a:pt x="941" y="367"/>
                  </a:cubicBezTo>
                  <a:cubicBezTo>
                    <a:pt x="943" y="369"/>
                    <a:pt x="948" y="371"/>
                    <a:pt x="951" y="371"/>
                  </a:cubicBezTo>
                  <a:cubicBezTo>
                    <a:pt x="952" y="371"/>
                    <a:pt x="953" y="370"/>
                    <a:pt x="954" y="370"/>
                  </a:cubicBezTo>
                  <a:cubicBezTo>
                    <a:pt x="955" y="369"/>
                    <a:pt x="956" y="369"/>
                    <a:pt x="957" y="369"/>
                  </a:cubicBezTo>
                  <a:cubicBezTo>
                    <a:pt x="960" y="370"/>
                    <a:pt x="960" y="373"/>
                    <a:pt x="961" y="375"/>
                  </a:cubicBezTo>
                  <a:cubicBezTo>
                    <a:pt x="962" y="376"/>
                    <a:pt x="973" y="377"/>
                    <a:pt x="975" y="377"/>
                  </a:cubicBezTo>
                  <a:cubicBezTo>
                    <a:pt x="977" y="378"/>
                    <a:pt x="987" y="378"/>
                    <a:pt x="988" y="377"/>
                  </a:cubicBezTo>
                  <a:cubicBezTo>
                    <a:pt x="989" y="376"/>
                    <a:pt x="990" y="376"/>
                    <a:pt x="991" y="377"/>
                  </a:cubicBezTo>
                  <a:cubicBezTo>
                    <a:pt x="992" y="377"/>
                    <a:pt x="996" y="378"/>
                    <a:pt x="998" y="377"/>
                  </a:cubicBezTo>
                  <a:cubicBezTo>
                    <a:pt x="1000" y="375"/>
                    <a:pt x="1001" y="377"/>
                    <a:pt x="1001" y="378"/>
                  </a:cubicBezTo>
                  <a:cubicBezTo>
                    <a:pt x="1001" y="379"/>
                    <a:pt x="1002" y="379"/>
                    <a:pt x="1003" y="380"/>
                  </a:cubicBezTo>
                  <a:cubicBezTo>
                    <a:pt x="1004" y="381"/>
                    <a:pt x="1004" y="382"/>
                    <a:pt x="1004" y="383"/>
                  </a:cubicBezTo>
                  <a:cubicBezTo>
                    <a:pt x="1005" y="384"/>
                    <a:pt x="1006" y="384"/>
                    <a:pt x="1008" y="384"/>
                  </a:cubicBezTo>
                  <a:cubicBezTo>
                    <a:pt x="1010" y="385"/>
                    <a:pt x="1010" y="388"/>
                    <a:pt x="1012" y="388"/>
                  </a:cubicBezTo>
                  <a:cubicBezTo>
                    <a:pt x="1014" y="389"/>
                    <a:pt x="1015" y="389"/>
                    <a:pt x="1015" y="388"/>
                  </a:cubicBezTo>
                  <a:cubicBezTo>
                    <a:pt x="1016" y="388"/>
                    <a:pt x="1017" y="388"/>
                    <a:pt x="1017" y="389"/>
                  </a:cubicBezTo>
                  <a:cubicBezTo>
                    <a:pt x="1017" y="391"/>
                    <a:pt x="1011" y="390"/>
                    <a:pt x="1011" y="391"/>
                  </a:cubicBezTo>
                  <a:cubicBezTo>
                    <a:pt x="1011" y="391"/>
                    <a:pt x="1017" y="399"/>
                    <a:pt x="1020" y="398"/>
                  </a:cubicBezTo>
                  <a:cubicBezTo>
                    <a:pt x="1023" y="398"/>
                    <a:pt x="1026" y="394"/>
                    <a:pt x="1025" y="394"/>
                  </a:cubicBezTo>
                  <a:cubicBezTo>
                    <a:pt x="1024" y="393"/>
                    <a:pt x="1025" y="391"/>
                    <a:pt x="1026" y="392"/>
                  </a:cubicBezTo>
                  <a:cubicBezTo>
                    <a:pt x="1027" y="392"/>
                    <a:pt x="1026" y="395"/>
                    <a:pt x="1027" y="396"/>
                  </a:cubicBezTo>
                  <a:cubicBezTo>
                    <a:pt x="1028" y="397"/>
                    <a:pt x="1028" y="398"/>
                    <a:pt x="1027" y="400"/>
                  </a:cubicBezTo>
                  <a:cubicBezTo>
                    <a:pt x="1026" y="402"/>
                    <a:pt x="1028" y="405"/>
                    <a:pt x="1028" y="407"/>
                  </a:cubicBezTo>
                  <a:cubicBezTo>
                    <a:pt x="1028" y="409"/>
                    <a:pt x="1029" y="412"/>
                    <a:pt x="1030" y="415"/>
                  </a:cubicBezTo>
                  <a:cubicBezTo>
                    <a:pt x="1030" y="417"/>
                    <a:pt x="1032" y="423"/>
                    <a:pt x="1034" y="426"/>
                  </a:cubicBezTo>
                  <a:cubicBezTo>
                    <a:pt x="1036" y="429"/>
                    <a:pt x="1037" y="435"/>
                    <a:pt x="1038" y="437"/>
                  </a:cubicBezTo>
                  <a:cubicBezTo>
                    <a:pt x="1039" y="438"/>
                    <a:pt x="1042" y="443"/>
                    <a:pt x="1042" y="446"/>
                  </a:cubicBezTo>
                  <a:cubicBezTo>
                    <a:pt x="1042" y="449"/>
                    <a:pt x="1045" y="453"/>
                    <a:pt x="1046" y="453"/>
                  </a:cubicBezTo>
                  <a:cubicBezTo>
                    <a:pt x="1047" y="454"/>
                    <a:pt x="1050" y="453"/>
                    <a:pt x="1050" y="451"/>
                  </a:cubicBezTo>
                  <a:cubicBezTo>
                    <a:pt x="1051" y="449"/>
                    <a:pt x="1054" y="448"/>
                    <a:pt x="1054" y="447"/>
                  </a:cubicBezTo>
                  <a:cubicBezTo>
                    <a:pt x="1054" y="445"/>
                    <a:pt x="1055" y="444"/>
                    <a:pt x="1056" y="444"/>
                  </a:cubicBezTo>
                  <a:cubicBezTo>
                    <a:pt x="1057" y="444"/>
                    <a:pt x="1057" y="443"/>
                    <a:pt x="1057" y="441"/>
                  </a:cubicBezTo>
                  <a:cubicBezTo>
                    <a:pt x="1057" y="439"/>
                    <a:pt x="1057" y="437"/>
                    <a:pt x="1058" y="436"/>
                  </a:cubicBezTo>
                  <a:cubicBezTo>
                    <a:pt x="1059" y="434"/>
                    <a:pt x="1059" y="430"/>
                    <a:pt x="1059" y="429"/>
                  </a:cubicBezTo>
                  <a:cubicBezTo>
                    <a:pt x="1058" y="427"/>
                    <a:pt x="1058" y="425"/>
                    <a:pt x="1059" y="423"/>
                  </a:cubicBezTo>
                  <a:cubicBezTo>
                    <a:pt x="1060" y="422"/>
                    <a:pt x="1059" y="420"/>
                    <a:pt x="1061" y="420"/>
                  </a:cubicBezTo>
                  <a:cubicBezTo>
                    <a:pt x="1062" y="420"/>
                    <a:pt x="1063" y="419"/>
                    <a:pt x="1065" y="417"/>
                  </a:cubicBezTo>
                  <a:cubicBezTo>
                    <a:pt x="1066" y="415"/>
                    <a:pt x="1070" y="413"/>
                    <a:pt x="1071" y="412"/>
                  </a:cubicBezTo>
                  <a:cubicBezTo>
                    <a:pt x="1073" y="411"/>
                    <a:pt x="1077" y="407"/>
                    <a:pt x="1078" y="405"/>
                  </a:cubicBezTo>
                  <a:cubicBezTo>
                    <a:pt x="1079" y="403"/>
                    <a:pt x="1083" y="402"/>
                    <a:pt x="1085" y="400"/>
                  </a:cubicBezTo>
                  <a:cubicBezTo>
                    <a:pt x="1086" y="399"/>
                    <a:pt x="1086" y="398"/>
                    <a:pt x="1086" y="396"/>
                  </a:cubicBezTo>
                  <a:cubicBezTo>
                    <a:pt x="1086" y="394"/>
                    <a:pt x="1091" y="393"/>
                    <a:pt x="1093" y="393"/>
                  </a:cubicBezTo>
                  <a:cubicBezTo>
                    <a:pt x="1095" y="393"/>
                    <a:pt x="1096" y="393"/>
                    <a:pt x="1097" y="393"/>
                  </a:cubicBezTo>
                  <a:cubicBezTo>
                    <a:pt x="1099" y="393"/>
                    <a:pt x="1101" y="392"/>
                    <a:pt x="1101" y="391"/>
                  </a:cubicBezTo>
                  <a:cubicBezTo>
                    <a:pt x="1101" y="389"/>
                    <a:pt x="1102" y="388"/>
                    <a:pt x="1103" y="389"/>
                  </a:cubicBezTo>
                  <a:cubicBezTo>
                    <a:pt x="1104" y="389"/>
                    <a:pt x="1105" y="393"/>
                    <a:pt x="1106" y="395"/>
                  </a:cubicBezTo>
                  <a:cubicBezTo>
                    <a:pt x="1106" y="396"/>
                    <a:pt x="1108" y="400"/>
                    <a:pt x="1110" y="401"/>
                  </a:cubicBezTo>
                  <a:cubicBezTo>
                    <a:pt x="1113" y="402"/>
                    <a:pt x="1114" y="407"/>
                    <a:pt x="1115" y="410"/>
                  </a:cubicBezTo>
                  <a:cubicBezTo>
                    <a:pt x="1116" y="412"/>
                    <a:pt x="1115" y="415"/>
                    <a:pt x="1114" y="416"/>
                  </a:cubicBezTo>
                  <a:cubicBezTo>
                    <a:pt x="1114" y="418"/>
                    <a:pt x="1115" y="418"/>
                    <a:pt x="1116" y="419"/>
                  </a:cubicBezTo>
                  <a:cubicBezTo>
                    <a:pt x="1118" y="419"/>
                    <a:pt x="1119" y="420"/>
                    <a:pt x="1120" y="418"/>
                  </a:cubicBezTo>
                  <a:cubicBezTo>
                    <a:pt x="1121" y="417"/>
                    <a:pt x="1124" y="416"/>
                    <a:pt x="1124" y="414"/>
                  </a:cubicBezTo>
                  <a:cubicBezTo>
                    <a:pt x="1124" y="412"/>
                    <a:pt x="1125" y="415"/>
                    <a:pt x="1126" y="416"/>
                  </a:cubicBezTo>
                  <a:cubicBezTo>
                    <a:pt x="1127" y="416"/>
                    <a:pt x="1128" y="418"/>
                    <a:pt x="1128" y="420"/>
                  </a:cubicBezTo>
                  <a:cubicBezTo>
                    <a:pt x="1128" y="422"/>
                    <a:pt x="1128" y="428"/>
                    <a:pt x="1130" y="429"/>
                  </a:cubicBezTo>
                  <a:cubicBezTo>
                    <a:pt x="1132" y="431"/>
                    <a:pt x="1132" y="435"/>
                    <a:pt x="1132" y="436"/>
                  </a:cubicBezTo>
                  <a:cubicBezTo>
                    <a:pt x="1131" y="438"/>
                    <a:pt x="1133" y="440"/>
                    <a:pt x="1132" y="441"/>
                  </a:cubicBezTo>
                  <a:cubicBezTo>
                    <a:pt x="1132" y="443"/>
                    <a:pt x="1131" y="447"/>
                    <a:pt x="1131" y="449"/>
                  </a:cubicBezTo>
                  <a:cubicBezTo>
                    <a:pt x="1130" y="451"/>
                    <a:pt x="1130" y="452"/>
                    <a:pt x="1131" y="452"/>
                  </a:cubicBezTo>
                  <a:cubicBezTo>
                    <a:pt x="1132" y="453"/>
                    <a:pt x="1134" y="455"/>
                    <a:pt x="1137" y="458"/>
                  </a:cubicBezTo>
                  <a:cubicBezTo>
                    <a:pt x="1139" y="461"/>
                    <a:pt x="1139" y="464"/>
                    <a:pt x="1139" y="466"/>
                  </a:cubicBezTo>
                  <a:cubicBezTo>
                    <a:pt x="1139" y="469"/>
                    <a:pt x="1143" y="473"/>
                    <a:pt x="1143" y="475"/>
                  </a:cubicBezTo>
                  <a:cubicBezTo>
                    <a:pt x="1144" y="476"/>
                    <a:pt x="1145" y="477"/>
                    <a:pt x="1147" y="479"/>
                  </a:cubicBezTo>
                  <a:cubicBezTo>
                    <a:pt x="1150" y="480"/>
                    <a:pt x="1155" y="483"/>
                    <a:pt x="1156" y="483"/>
                  </a:cubicBezTo>
                  <a:cubicBezTo>
                    <a:pt x="1157" y="482"/>
                    <a:pt x="1154" y="478"/>
                    <a:pt x="1153" y="477"/>
                  </a:cubicBezTo>
                  <a:cubicBezTo>
                    <a:pt x="1151" y="475"/>
                    <a:pt x="1153" y="471"/>
                    <a:pt x="1153" y="468"/>
                  </a:cubicBezTo>
                  <a:cubicBezTo>
                    <a:pt x="1153" y="466"/>
                    <a:pt x="1150" y="466"/>
                    <a:pt x="1149" y="464"/>
                  </a:cubicBezTo>
                  <a:cubicBezTo>
                    <a:pt x="1149" y="462"/>
                    <a:pt x="1148" y="463"/>
                    <a:pt x="1147" y="462"/>
                  </a:cubicBezTo>
                  <a:cubicBezTo>
                    <a:pt x="1147" y="461"/>
                    <a:pt x="1144" y="459"/>
                    <a:pt x="1142" y="458"/>
                  </a:cubicBezTo>
                  <a:cubicBezTo>
                    <a:pt x="1140" y="458"/>
                    <a:pt x="1139" y="455"/>
                    <a:pt x="1139" y="454"/>
                  </a:cubicBezTo>
                  <a:cubicBezTo>
                    <a:pt x="1139" y="452"/>
                    <a:pt x="1138" y="451"/>
                    <a:pt x="1138" y="450"/>
                  </a:cubicBezTo>
                  <a:cubicBezTo>
                    <a:pt x="1138" y="448"/>
                    <a:pt x="1136" y="448"/>
                    <a:pt x="1135" y="448"/>
                  </a:cubicBezTo>
                  <a:cubicBezTo>
                    <a:pt x="1133" y="447"/>
                    <a:pt x="1135" y="443"/>
                    <a:pt x="1135" y="441"/>
                  </a:cubicBezTo>
                  <a:cubicBezTo>
                    <a:pt x="1136" y="439"/>
                    <a:pt x="1139" y="434"/>
                    <a:pt x="1138" y="432"/>
                  </a:cubicBezTo>
                  <a:cubicBezTo>
                    <a:pt x="1137" y="431"/>
                    <a:pt x="1141" y="429"/>
                    <a:pt x="1141" y="431"/>
                  </a:cubicBezTo>
                  <a:cubicBezTo>
                    <a:pt x="1142" y="433"/>
                    <a:pt x="1142" y="434"/>
                    <a:pt x="1145" y="434"/>
                  </a:cubicBezTo>
                  <a:cubicBezTo>
                    <a:pt x="1147" y="434"/>
                    <a:pt x="1147" y="436"/>
                    <a:pt x="1149" y="436"/>
                  </a:cubicBezTo>
                  <a:cubicBezTo>
                    <a:pt x="1151" y="437"/>
                    <a:pt x="1150" y="439"/>
                    <a:pt x="1151" y="440"/>
                  </a:cubicBezTo>
                  <a:cubicBezTo>
                    <a:pt x="1151" y="441"/>
                    <a:pt x="1152" y="441"/>
                    <a:pt x="1153" y="441"/>
                  </a:cubicBezTo>
                  <a:cubicBezTo>
                    <a:pt x="1154" y="440"/>
                    <a:pt x="1153" y="442"/>
                    <a:pt x="1153" y="443"/>
                  </a:cubicBezTo>
                  <a:cubicBezTo>
                    <a:pt x="1154" y="443"/>
                    <a:pt x="1154" y="443"/>
                    <a:pt x="1155" y="443"/>
                  </a:cubicBezTo>
                  <a:cubicBezTo>
                    <a:pt x="1156" y="443"/>
                    <a:pt x="1156" y="443"/>
                    <a:pt x="1157" y="443"/>
                  </a:cubicBezTo>
                  <a:cubicBezTo>
                    <a:pt x="1157" y="444"/>
                    <a:pt x="1158" y="445"/>
                    <a:pt x="1159" y="445"/>
                  </a:cubicBezTo>
                  <a:cubicBezTo>
                    <a:pt x="1160" y="446"/>
                    <a:pt x="1158" y="447"/>
                    <a:pt x="1158" y="449"/>
                  </a:cubicBezTo>
                  <a:cubicBezTo>
                    <a:pt x="1158" y="451"/>
                    <a:pt x="1159" y="451"/>
                    <a:pt x="1160" y="451"/>
                  </a:cubicBezTo>
                  <a:cubicBezTo>
                    <a:pt x="1160" y="450"/>
                    <a:pt x="1163" y="448"/>
                    <a:pt x="1164" y="448"/>
                  </a:cubicBezTo>
                  <a:cubicBezTo>
                    <a:pt x="1165" y="447"/>
                    <a:pt x="1164" y="446"/>
                    <a:pt x="1165" y="446"/>
                  </a:cubicBezTo>
                  <a:cubicBezTo>
                    <a:pt x="1166" y="446"/>
                    <a:pt x="1165" y="445"/>
                    <a:pt x="1166" y="444"/>
                  </a:cubicBezTo>
                  <a:cubicBezTo>
                    <a:pt x="1166" y="443"/>
                    <a:pt x="1167" y="443"/>
                    <a:pt x="1169" y="443"/>
                  </a:cubicBezTo>
                  <a:cubicBezTo>
                    <a:pt x="1170" y="443"/>
                    <a:pt x="1172" y="442"/>
                    <a:pt x="1174" y="441"/>
                  </a:cubicBezTo>
                  <a:cubicBezTo>
                    <a:pt x="1176" y="439"/>
                    <a:pt x="1177" y="439"/>
                    <a:pt x="1178" y="435"/>
                  </a:cubicBezTo>
                  <a:cubicBezTo>
                    <a:pt x="1178" y="431"/>
                    <a:pt x="1177" y="426"/>
                    <a:pt x="1177" y="425"/>
                  </a:cubicBezTo>
                  <a:cubicBezTo>
                    <a:pt x="1177" y="424"/>
                    <a:pt x="1174" y="418"/>
                    <a:pt x="1173" y="418"/>
                  </a:cubicBezTo>
                  <a:cubicBezTo>
                    <a:pt x="1172" y="418"/>
                    <a:pt x="1167" y="413"/>
                    <a:pt x="1166" y="413"/>
                  </a:cubicBezTo>
                  <a:cubicBezTo>
                    <a:pt x="1165" y="412"/>
                    <a:pt x="1165" y="410"/>
                    <a:pt x="1164" y="409"/>
                  </a:cubicBezTo>
                  <a:cubicBezTo>
                    <a:pt x="1163" y="408"/>
                    <a:pt x="1162" y="406"/>
                    <a:pt x="1163" y="404"/>
                  </a:cubicBezTo>
                  <a:cubicBezTo>
                    <a:pt x="1163" y="402"/>
                    <a:pt x="1166" y="401"/>
                    <a:pt x="1166" y="400"/>
                  </a:cubicBezTo>
                  <a:cubicBezTo>
                    <a:pt x="1166" y="399"/>
                    <a:pt x="1166" y="397"/>
                    <a:pt x="1167" y="397"/>
                  </a:cubicBezTo>
                  <a:cubicBezTo>
                    <a:pt x="1169" y="397"/>
                    <a:pt x="1170" y="396"/>
                    <a:pt x="1171" y="395"/>
                  </a:cubicBezTo>
                  <a:cubicBezTo>
                    <a:pt x="1171" y="395"/>
                    <a:pt x="1172" y="395"/>
                    <a:pt x="1172" y="395"/>
                  </a:cubicBezTo>
                  <a:cubicBezTo>
                    <a:pt x="1173" y="395"/>
                    <a:pt x="1174" y="395"/>
                    <a:pt x="1174" y="394"/>
                  </a:cubicBezTo>
                  <a:cubicBezTo>
                    <a:pt x="1174" y="393"/>
                    <a:pt x="1175" y="393"/>
                    <a:pt x="1176" y="394"/>
                  </a:cubicBezTo>
                  <a:cubicBezTo>
                    <a:pt x="1177" y="395"/>
                    <a:pt x="1177" y="395"/>
                    <a:pt x="1179" y="394"/>
                  </a:cubicBezTo>
                  <a:cubicBezTo>
                    <a:pt x="1180" y="393"/>
                    <a:pt x="1180" y="395"/>
                    <a:pt x="1180" y="396"/>
                  </a:cubicBezTo>
                  <a:cubicBezTo>
                    <a:pt x="1179" y="397"/>
                    <a:pt x="1179" y="399"/>
                    <a:pt x="1181" y="400"/>
                  </a:cubicBezTo>
                  <a:cubicBezTo>
                    <a:pt x="1182" y="401"/>
                    <a:pt x="1182" y="399"/>
                    <a:pt x="1182" y="398"/>
                  </a:cubicBezTo>
                  <a:cubicBezTo>
                    <a:pt x="1181" y="397"/>
                    <a:pt x="1184" y="396"/>
                    <a:pt x="1188" y="394"/>
                  </a:cubicBezTo>
                  <a:cubicBezTo>
                    <a:pt x="1192" y="393"/>
                    <a:pt x="1196" y="390"/>
                    <a:pt x="1196" y="390"/>
                  </a:cubicBezTo>
                  <a:cubicBezTo>
                    <a:pt x="1196" y="389"/>
                    <a:pt x="1197" y="389"/>
                    <a:pt x="1197" y="390"/>
                  </a:cubicBezTo>
                  <a:cubicBezTo>
                    <a:pt x="1198" y="390"/>
                    <a:pt x="1199" y="390"/>
                    <a:pt x="1200" y="390"/>
                  </a:cubicBezTo>
                  <a:cubicBezTo>
                    <a:pt x="1201" y="389"/>
                    <a:pt x="1206" y="388"/>
                    <a:pt x="1207" y="388"/>
                  </a:cubicBezTo>
                  <a:cubicBezTo>
                    <a:pt x="1209" y="388"/>
                    <a:pt x="1209" y="387"/>
                    <a:pt x="1210" y="386"/>
                  </a:cubicBezTo>
                  <a:cubicBezTo>
                    <a:pt x="1211" y="385"/>
                    <a:pt x="1211" y="385"/>
                    <a:pt x="1212" y="384"/>
                  </a:cubicBezTo>
                  <a:cubicBezTo>
                    <a:pt x="1214" y="384"/>
                    <a:pt x="1215" y="382"/>
                    <a:pt x="1215" y="382"/>
                  </a:cubicBezTo>
                  <a:cubicBezTo>
                    <a:pt x="1215" y="381"/>
                    <a:pt x="1218" y="381"/>
                    <a:pt x="1218" y="380"/>
                  </a:cubicBezTo>
                  <a:cubicBezTo>
                    <a:pt x="1218" y="379"/>
                    <a:pt x="1220" y="379"/>
                    <a:pt x="1220" y="378"/>
                  </a:cubicBezTo>
                  <a:cubicBezTo>
                    <a:pt x="1220" y="377"/>
                    <a:pt x="1221" y="377"/>
                    <a:pt x="1222" y="376"/>
                  </a:cubicBezTo>
                  <a:cubicBezTo>
                    <a:pt x="1222" y="375"/>
                    <a:pt x="1221" y="373"/>
                    <a:pt x="1222" y="373"/>
                  </a:cubicBezTo>
                  <a:cubicBezTo>
                    <a:pt x="1223" y="373"/>
                    <a:pt x="1222" y="371"/>
                    <a:pt x="1222" y="371"/>
                  </a:cubicBezTo>
                  <a:cubicBezTo>
                    <a:pt x="1222" y="370"/>
                    <a:pt x="1224" y="370"/>
                    <a:pt x="1225" y="369"/>
                  </a:cubicBezTo>
                  <a:cubicBezTo>
                    <a:pt x="1226" y="369"/>
                    <a:pt x="1226" y="368"/>
                    <a:pt x="1227" y="367"/>
                  </a:cubicBezTo>
                  <a:cubicBezTo>
                    <a:pt x="1227" y="365"/>
                    <a:pt x="1229" y="364"/>
                    <a:pt x="1229" y="364"/>
                  </a:cubicBezTo>
                  <a:cubicBezTo>
                    <a:pt x="1230" y="364"/>
                    <a:pt x="1231" y="362"/>
                    <a:pt x="1230" y="360"/>
                  </a:cubicBezTo>
                  <a:cubicBezTo>
                    <a:pt x="1230" y="359"/>
                    <a:pt x="1232" y="359"/>
                    <a:pt x="1231" y="359"/>
                  </a:cubicBezTo>
                  <a:cubicBezTo>
                    <a:pt x="1230" y="358"/>
                    <a:pt x="1231" y="357"/>
                    <a:pt x="1233" y="356"/>
                  </a:cubicBezTo>
                  <a:cubicBezTo>
                    <a:pt x="1234" y="356"/>
                    <a:pt x="1232" y="355"/>
                    <a:pt x="1231" y="356"/>
                  </a:cubicBezTo>
                  <a:cubicBezTo>
                    <a:pt x="1231" y="356"/>
                    <a:pt x="1230" y="356"/>
                    <a:pt x="1230" y="355"/>
                  </a:cubicBezTo>
                  <a:cubicBezTo>
                    <a:pt x="1229" y="355"/>
                    <a:pt x="1229" y="354"/>
                    <a:pt x="1229" y="355"/>
                  </a:cubicBezTo>
                  <a:cubicBezTo>
                    <a:pt x="1228" y="356"/>
                    <a:pt x="1226" y="354"/>
                    <a:pt x="1227" y="354"/>
                  </a:cubicBezTo>
                  <a:cubicBezTo>
                    <a:pt x="1228" y="354"/>
                    <a:pt x="1231" y="352"/>
                    <a:pt x="1232" y="352"/>
                  </a:cubicBezTo>
                  <a:cubicBezTo>
                    <a:pt x="1232" y="352"/>
                    <a:pt x="1230" y="349"/>
                    <a:pt x="1229" y="350"/>
                  </a:cubicBezTo>
                  <a:cubicBezTo>
                    <a:pt x="1228" y="350"/>
                    <a:pt x="1226" y="347"/>
                    <a:pt x="1225" y="347"/>
                  </a:cubicBezTo>
                  <a:cubicBezTo>
                    <a:pt x="1224" y="347"/>
                    <a:pt x="1226" y="346"/>
                    <a:pt x="1228" y="347"/>
                  </a:cubicBezTo>
                  <a:cubicBezTo>
                    <a:pt x="1229" y="347"/>
                    <a:pt x="1231" y="348"/>
                    <a:pt x="1231" y="347"/>
                  </a:cubicBezTo>
                  <a:cubicBezTo>
                    <a:pt x="1232" y="347"/>
                    <a:pt x="1229" y="344"/>
                    <a:pt x="1228" y="343"/>
                  </a:cubicBezTo>
                  <a:cubicBezTo>
                    <a:pt x="1227" y="342"/>
                    <a:pt x="1228" y="341"/>
                    <a:pt x="1227" y="341"/>
                  </a:cubicBezTo>
                  <a:cubicBezTo>
                    <a:pt x="1226" y="340"/>
                    <a:pt x="1225" y="337"/>
                    <a:pt x="1224" y="336"/>
                  </a:cubicBezTo>
                  <a:cubicBezTo>
                    <a:pt x="1224" y="334"/>
                    <a:pt x="1221" y="334"/>
                    <a:pt x="1221" y="333"/>
                  </a:cubicBezTo>
                  <a:cubicBezTo>
                    <a:pt x="1220" y="332"/>
                    <a:pt x="1221" y="330"/>
                    <a:pt x="1223" y="329"/>
                  </a:cubicBezTo>
                  <a:cubicBezTo>
                    <a:pt x="1225" y="328"/>
                    <a:pt x="1224" y="327"/>
                    <a:pt x="1225" y="327"/>
                  </a:cubicBezTo>
                  <a:cubicBezTo>
                    <a:pt x="1225" y="327"/>
                    <a:pt x="1226" y="327"/>
                    <a:pt x="1227" y="325"/>
                  </a:cubicBezTo>
                  <a:cubicBezTo>
                    <a:pt x="1228" y="324"/>
                    <a:pt x="1229" y="325"/>
                    <a:pt x="1229" y="324"/>
                  </a:cubicBezTo>
                  <a:cubicBezTo>
                    <a:pt x="1230" y="323"/>
                    <a:pt x="1233" y="323"/>
                    <a:pt x="1234" y="322"/>
                  </a:cubicBezTo>
                  <a:cubicBezTo>
                    <a:pt x="1235" y="322"/>
                    <a:pt x="1233" y="319"/>
                    <a:pt x="1232" y="320"/>
                  </a:cubicBezTo>
                  <a:cubicBezTo>
                    <a:pt x="1230" y="320"/>
                    <a:pt x="1229" y="320"/>
                    <a:pt x="1228" y="318"/>
                  </a:cubicBezTo>
                  <a:cubicBezTo>
                    <a:pt x="1227" y="316"/>
                    <a:pt x="1224" y="321"/>
                    <a:pt x="1222" y="322"/>
                  </a:cubicBezTo>
                  <a:cubicBezTo>
                    <a:pt x="1220" y="323"/>
                    <a:pt x="1219" y="320"/>
                    <a:pt x="1219" y="318"/>
                  </a:cubicBezTo>
                  <a:cubicBezTo>
                    <a:pt x="1220" y="317"/>
                    <a:pt x="1218" y="317"/>
                    <a:pt x="1215" y="317"/>
                  </a:cubicBezTo>
                  <a:cubicBezTo>
                    <a:pt x="1212" y="317"/>
                    <a:pt x="1213" y="312"/>
                    <a:pt x="1215" y="312"/>
                  </a:cubicBezTo>
                  <a:cubicBezTo>
                    <a:pt x="1215" y="311"/>
                    <a:pt x="1216" y="312"/>
                    <a:pt x="1217" y="312"/>
                  </a:cubicBezTo>
                  <a:cubicBezTo>
                    <a:pt x="1218" y="312"/>
                    <a:pt x="1220" y="312"/>
                    <a:pt x="1220" y="310"/>
                  </a:cubicBezTo>
                  <a:cubicBezTo>
                    <a:pt x="1221" y="307"/>
                    <a:pt x="1223" y="309"/>
                    <a:pt x="1225" y="307"/>
                  </a:cubicBezTo>
                  <a:cubicBezTo>
                    <a:pt x="1228" y="304"/>
                    <a:pt x="1230" y="302"/>
                    <a:pt x="1232" y="304"/>
                  </a:cubicBezTo>
                  <a:cubicBezTo>
                    <a:pt x="1235" y="305"/>
                    <a:pt x="1230" y="308"/>
                    <a:pt x="1230" y="309"/>
                  </a:cubicBezTo>
                  <a:cubicBezTo>
                    <a:pt x="1229" y="311"/>
                    <a:pt x="1230" y="312"/>
                    <a:pt x="1229" y="313"/>
                  </a:cubicBezTo>
                  <a:cubicBezTo>
                    <a:pt x="1228" y="314"/>
                    <a:pt x="1229" y="314"/>
                    <a:pt x="1232" y="313"/>
                  </a:cubicBezTo>
                  <a:cubicBezTo>
                    <a:pt x="1234" y="311"/>
                    <a:pt x="1237" y="309"/>
                    <a:pt x="1240" y="308"/>
                  </a:cubicBezTo>
                  <a:cubicBezTo>
                    <a:pt x="1242" y="307"/>
                    <a:pt x="1245" y="309"/>
                    <a:pt x="1247" y="310"/>
                  </a:cubicBezTo>
                  <a:cubicBezTo>
                    <a:pt x="1248" y="312"/>
                    <a:pt x="1245" y="314"/>
                    <a:pt x="1244" y="315"/>
                  </a:cubicBezTo>
                  <a:cubicBezTo>
                    <a:pt x="1243" y="316"/>
                    <a:pt x="1245" y="316"/>
                    <a:pt x="1245" y="318"/>
                  </a:cubicBezTo>
                  <a:cubicBezTo>
                    <a:pt x="1245" y="319"/>
                    <a:pt x="1246" y="320"/>
                    <a:pt x="1247" y="319"/>
                  </a:cubicBezTo>
                  <a:cubicBezTo>
                    <a:pt x="1248" y="318"/>
                    <a:pt x="1249" y="318"/>
                    <a:pt x="1250" y="318"/>
                  </a:cubicBezTo>
                  <a:cubicBezTo>
                    <a:pt x="1252" y="318"/>
                    <a:pt x="1251" y="321"/>
                    <a:pt x="1253" y="321"/>
                  </a:cubicBezTo>
                  <a:cubicBezTo>
                    <a:pt x="1254" y="321"/>
                    <a:pt x="1254" y="323"/>
                    <a:pt x="1252" y="323"/>
                  </a:cubicBezTo>
                  <a:cubicBezTo>
                    <a:pt x="1251" y="322"/>
                    <a:pt x="1251" y="325"/>
                    <a:pt x="1252" y="327"/>
                  </a:cubicBezTo>
                  <a:cubicBezTo>
                    <a:pt x="1253" y="328"/>
                    <a:pt x="1250" y="331"/>
                    <a:pt x="1251" y="332"/>
                  </a:cubicBezTo>
                  <a:cubicBezTo>
                    <a:pt x="1252" y="333"/>
                    <a:pt x="1251" y="334"/>
                    <a:pt x="1251" y="335"/>
                  </a:cubicBezTo>
                  <a:cubicBezTo>
                    <a:pt x="1252" y="335"/>
                    <a:pt x="1257" y="334"/>
                    <a:pt x="1259" y="332"/>
                  </a:cubicBezTo>
                  <a:cubicBezTo>
                    <a:pt x="1262" y="329"/>
                    <a:pt x="1262" y="330"/>
                    <a:pt x="1264" y="330"/>
                  </a:cubicBezTo>
                  <a:cubicBezTo>
                    <a:pt x="1265" y="330"/>
                    <a:pt x="1266" y="329"/>
                    <a:pt x="1265" y="328"/>
                  </a:cubicBezTo>
                  <a:cubicBezTo>
                    <a:pt x="1265" y="327"/>
                    <a:pt x="1264" y="325"/>
                    <a:pt x="1264" y="322"/>
                  </a:cubicBezTo>
                  <a:cubicBezTo>
                    <a:pt x="1264" y="319"/>
                    <a:pt x="1258" y="312"/>
                    <a:pt x="1256" y="311"/>
                  </a:cubicBezTo>
                  <a:cubicBezTo>
                    <a:pt x="1255" y="311"/>
                    <a:pt x="1256" y="308"/>
                    <a:pt x="1257" y="308"/>
                  </a:cubicBezTo>
                  <a:cubicBezTo>
                    <a:pt x="1259" y="307"/>
                    <a:pt x="1263" y="304"/>
                    <a:pt x="1265" y="303"/>
                  </a:cubicBezTo>
                  <a:cubicBezTo>
                    <a:pt x="1266" y="302"/>
                    <a:pt x="1265" y="300"/>
                    <a:pt x="1266" y="298"/>
                  </a:cubicBezTo>
                  <a:cubicBezTo>
                    <a:pt x="1267" y="296"/>
                    <a:pt x="1274" y="291"/>
                    <a:pt x="1275" y="291"/>
                  </a:cubicBezTo>
                  <a:cubicBezTo>
                    <a:pt x="1277" y="291"/>
                    <a:pt x="1279" y="293"/>
                    <a:pt x="1280" y="294"/>
                  </a:cubicBezTo>
                  <a:cubicBezTo>
                    <a:pt x="1282" y="294"/>
                    <a:pt x="1290" y="288"/>
                    <a:pt x="1290" y="287"/>
                  </a:cubicBezTo>
                  <a:cubicBezTo>
                    <a:pt x="1290" y="286"/>
                    <a:pt x="1295" y="282"/>
                    <a:pt x="1297" y="280"/>
                  </a:cubicBezTo>
                  <a:cubicBezTo>
                    <a:pt x="1299" y="277"/>
                    <a:pt x="1302" y="274"/>
                    <a:pt x="1303" y="271"/>
                  </a:cubicBezTo>
                  <a:cubicBezTo>
                    <a:pt x="1304" y="270"/>
                    <a:pt x="1307" y="267"/>
                    <a:pt x="1308" y="265"/>
                  </a:cubicBezTo>
                  <a:cubicBezTo>
                    <a:pt x="1309" y="264"/>
                    <a:pt x="1309" y="264"/>
                    <a:pt x="1310" y="261"/>
                  </a:cubicBezTo>
                  <a:cubicBezTo>
                    <a:pt x="1312" y="258"/>
                    <a:pt x="1312" y="250"/>
                    <a:pt x="1312" y="250"/>
                  </a:cubicBezTo>
                  <a:cubicBezTo>
                    <a:pt x="1313" y="249"/>
                    <a:pt x="1312" y="248"/>
                    <a:pt x="1313" y="247"/>
                  </a:cubicBezTo>
                  <a:cubicBezTo>
                    <a:pt x="1314" y="246"/>
                    <a:pt x="1313" y="245"/>
                    <a:pt x="1315" y="244"/>
                  </a:cubicBezTo>
                  <a:cubicBezTo>
                    <a:pt x="1316" y="243"/>
                    <a:pt x="1316" y="242"/>
                    <a:pt x="1315" y="241"/>
                  </a:cubicBezTo>
                  <a:cubicBezTo>
                    <a:pt x="1315" y="241"/>
                    <a:pt x="1315" y="239"/>
                    <a:pt x="1315" y="238"/>
                  </a:cubicBezTo>
                  <a:cubicBezTo>
                    <a:pt x="1315" y="238"/>
                    <a:pt x="1315" y="237"/>
                    <a:pt x="1316" y="237"/>
                  </a:cubicBezTo>
                  <a:cubicBezTo>
                    <a:pt x="1316" y="236"/>
                    <a:pt x="1315" y="235"/>
                    <a:pt x="1314" y="235"/>
                  </a:cubicBezTo>
                  <a:cubicBezTo>
                    <a:pt x="1313" y="234"/>
                    <a:pt x="1312" y="234"/>
                    <a:pt x="1311" y="233"/>
                  </a:cubicBezTo>
                  <a:cubicBezTo>
                    <a:pt x="1311" y="231"/>
                    <a:pt x="1310" y="230"/>
                    <a:pt x="1308" y="230"/>
                  </a:cubicBezTo>
                  <a:cubicBezTo>
                    <a:pt x="1308" y="230"/>
                    <a:pt x="1307" y="230"/>
                    <a:pt x="1306" y="230"/>
                  </a:cubicBezTo>
                  <a:cubicBezTo>
                    <a:pt x="1305" y="230"/>
                    <a:pt x="1304" y="230"/>
                    <a:pt x="1305" y="230"/>
                  </a:cubicBezTo>
                  <a:cubicBezTo>
                    <a:pt x="1305" y="231"/>
                    <a:pt x="1304" y="232"/>
                    <a:pt x="1304" y="232"/>
                  </a:cubicBezTo>
                  <a:cubicBezTo>
                    <a:pt x="1303" y="232"/>
                    <a:pt x="1303" y="232"/>
                    <a:pt x="1302" y="233"/>
                  </a:cubicBezTo>
                  <a:cubicBezTo>
                    <a:pt x="1301" y="235"/>
                    <a:pt x="1298" y="235"/>
                    <a:pt x="1299" y="234"/>
                  </a:cubicBezTo>
                  <a:cubicBezTo>
                    <a:pt x="1301" y="232"/>
                    <a:pt x="1299" y="232"/>
                    <a:pt x="1299" y="231"/>
                  </a:cubicBezTo>
                  <a:cubicBezTo>
                    <a:pt x="1300" y="230"/>
                    <a:pt x="1301" y="229"/>
                    <a:pt x="1299" y="229"/>
                  </a:cubicBezTo>
                  <a:cubicBezTo>
                    <a:pt x="1298" y="230"/>
                    <a:pt x="1298" y="232"/>
                    <a:pt x="1297" y="232"/>
                  </a:cubicBezTo>
                  <a:cubicBezTo>
                    <a:pt x="1295" y="233"/>
                    <a:pt x="1296" y="229"/>
                    <a:pt x="1296" y="228"/>
                  </a:cubicBezTo>
                  <a:cubicBezTo>
                    <a:pt x="1296" y="227"/>
                    <a:pt x="1295" y="228"/>
                    <a:pt x="1294" y="228"/>
                  </a:cubicBezTo>
                  <a:cubicBezTo>
                    <a:pt x="1293" y="228"/>
                    <a:pt x="1292" y="228"/>
                    <a:pt x="1291" y="228"/>
                  </a:cubicBezTo>
                  <a:cubicBezTo>
                    <a:pt x="1289" y="228"/>
                    <a:pt x="1289" y="226"/>
                    <a:pt x="1291" y="225"/>
                  </a:cubicBezTo>
                  <a:cubicBezTo>
                    <a:pt x="1294" y="224"/>
                    <a:pt x="1293" y="223"/>
                    <a:pt x="1294" y="222"/>
                  </a:cubicBezTo>
                  <a:cubicBezTo>
                    <a:pt x="1295" y="222"/>
                    <a:pt x="1298" y="220"/>
                    <a:pt x="1300" y="219"/>
                  </a:cubicBezTo>
                  <a:cubicBezTo>
                    <a:pt x="1301" y="218"/>
                    <a:pt x="1302" y="217"/>
                    <a:pt x="1302" y="216"/>
                  </a:cubicBezTo>
                  <a:cubicBezTo>
                    <a:pt x="1302" y="215"/>
                    <a:pt x="1305" y="213"/>
                    <a:pt x="1308" y="211"/>
                  </a:cubicBezTo>
                  <a:cubicBezTo>
                    <a:pt x="1311" y="209"/>
                    <a:pt x="1312" y="208"/>
                    <a:pt x="1313" y="207"/>
                  </a:cubicBezTo>
                  <a:cubicBezTo>
                    <a:pt x="1313" y="205"/>
                    <a:pt x="1317" y="204"/>
                    <a:pt x="1317" y="203"/>
                  </a:cubicBezTo>
                  <a:cubicBezTo>
                    <a:pt x="1317" y="202"/>
                    <a:pt x="1322" y="199"/>
                    <a:pt x="1325" y="198"/>
                  </a:cubicBezTo>
                  <a:cubicBezTo>
                    <a:pt x="1329" y="198"/>
                    <a:pt x="1334" y="199"/>
                    <a:pt x="1335" y="200"/>
                  </a:cubicBezTo>
                  <a:cubicBezTo>
                    <a:pt x="1336" y="200"/>
                    <a:pt x="1336" y="200"/>
                    <a:pt x="1337" y="199"/>
                  </a:cubicBezTo>
                  <a:cubicBezTo>
                    <a:pt x="1337" y="199"/>
                    <a:pt x="1339" y="199"/>
                    <a:pt x="1341" y="199"/>
                  </a:cubicBezTo>
                  <a:cubicBezTo>
                    <a:pt x="1342" y="200"/>
                    <a:pt x="1342" y="199"/>
                    <a:pt x="1343" y="199"/>
                  </a:cubicBezTo>
                  <a:cubicBezTo>
                    <a:pt x="1344" y="199"/>
                    <a:pt x="1344" y="199"/>
                    <a:pt x="1345" y="199"/>
                  </a:cubicBezTo>
                  <a:cubicBezTo>
                    <a:pt x="1346" y="199"/>
                    <a:pt x="1348" y="200"/>
                    <a:pt x="1348" y="198"/>
                  </a:cubicBezTo>
                  <a:cubicBezTo>
                    <a:pt x="1349" y="196"/>
                    <a:pt x="1353" y="196"/>
                    <a:pt x="1354" y="197"/>
                  </a:cubicBezTo>
                  <a:cubicBezTo>
                    <a:pt x="1355" y="198"/>
                    <a:pt x="1356" y="199"/>
                    <a:pt x="1358" y="198"/>
                  </a:cubicBezTo>
                  <a:cubicBezTo>
                    <a:pt x="1359" y="197"/>
                    <a:pt x="1359" y="199"/>
                    <a:pt x="1360" y="199"/>
                  </a:cubicBezTo>
                  <a:cubicBezTo>
                    <a:pt x="1362" y="199"/>
                    <a:pt x="1361" y="201"/>
                    <a:pt x="1360" y="201"/>
                  </a:cubicBezTo>
                  <a:cubicBezTo>
                    <a:pt x="1358" y="200"/>
                    <a:pt x="1357" y="201"/>
                    <a:pt x="1358" y="202"/>
                  </a:cubicBezTo>
                  <a:cubicBezTo>
                    <a:pt x="1359" y="203"/>
                    <a:pt x="1360" y="202"/>
                    <a:pt x="1361" y="202"/>
                  </a:cubicBezTo>
                  <a:cubicBezTo>
                    <a:pt x="1362" y="202"/>
                    <a:pt x="1362" y="201"/>
                    <a:pt x="1363" y="201"/>
                  </a:cubicBezTo>
                  <a:cubicBezTo>
                    <a:pt x="1364" y="202"/>
                    <a:pt x="1366" y="202"/>
                    <a:pt x="1367" y="201"/>
                  </a:cubicBezTo>
                  <a:cubicBezTo>
                    <a:pt x="1368" y="200"/>
                    <a:pt x="1368" y="200"/>
                    <a:pt x="1369" y="201"/>
                  </a:cubicBezTo>
                  <a:cubicBezTo>
                    <a:pt x="1369" y="201"/>
                    <a:pt x="1370" y="201"/>
                    <a:pt x="1370" y="201"/>
                  </a:cubicBezTo>
                  <a:cubicBezTo>
                    <a:pt x="1371" y="200"/>
                    <a:pt x="1373" y="199"/>
                    <a:pt x="1374" y="200"/>
                  </a:cubicBezTo>
                  <a:cubicBezTo>
                    <a:pt x="1376" y="200"/>
                    <a:pt x="1375" y="198"/>
                    <a:pt x="1373" y="198"/>
                  </a:cubicBezTo>
                  <a:cubicBezTo>
                    <a:pt x="1371" y="198"/>
                    <a:pt x="1371" y="197"/>
                    <a:pt x="1372" y="195"/>
                  </a:cubicBezTo>
                  <a:cubicBezTo>
                    <a:pt x="1374" y="192"/>
                    <a:pt x="1377" y="191"/>
                    <a:pt x="1379" y="189"/>
                  </a:cubicBezTo>
                  <a:cubicBezTo>
                    <a:pt x="1381" y="188"/>
                    <a:pt x="1382" y="188"/>
                    <a:pt x="1382" y="187"/>
                  </a:cubicBezTo>
                  <a:cubicBezTo>
                    <a:pt x="1382" y="186"/>
                    <a:pt x="1383" y="183"/>
                    <a:pt x="1384" y="183"/>
                  </a:cubicBezTo>
                  <a:cubicBezTo>
                    <a:pt x="1384" y="183"/>
                    <a:pt x="1385" y="183"/>
                    <a:pt x="1386" y="183"/>
                  </a:cubicBezTo>
                  <a:cubicBezTo>
                    <a:pt x="1387" y="184"/>
                    <a:pt x="1390" y="184"/>
                    <a:pt x="1391" y="183"/>
                  </a:cubicBezTo>
                  <a:cubicBezTo>
                    <a:pt x="1393" y="182"/>
                    <a:pt x="1393" y="184"/>
                    <a:pt x="1394" y="184"/>
                  </a:cubicBezTo>
                  <a:cubicBezTo>
                    <a:pt x="1394" y="184"/>
                    <a:pt x="1395" y="184"/>
                    <a:pt x="1395" y="183"/>
                  </a:cubicBezTo>
                  <a:cubicBezTo>
                    <a:pt x="1396" y="183"/>
                    <a:pt x="1396" y="182"/>
                    <a:pt x="1397" y="183"/>
                  </a:cubicBezTo>
                  <a:cubicBezTo>
                    <a:pt x="1398" y="183"/>
                    <a:pt x="1395" y="185"/>
                    <a:pt x="1395" y="187"/>
                  </a:cubicBezTo>
                  <a:cubicBezTo>
                    <a:pt x="1394" y="189"/>
                    <a:pt x="1396" y="188"/>
                    <a:pt x="1397" y="188"/>
                  </a:cubicBezTo>
                  <a:cubicBezTo>
                    <a:pt x="1398" y="189"/>
                    <a:pt x="1396" y="190"/>
                    <a:pt x="1396" y="190"/>
                  </a:cubicBezTo>
                  <a:cubicBezTo>
                    <a:pt x="1396" y="191"/>
                    <a:pt x="1399" y="191"/>
                    <a:pt x="1401" y="188"/>
                  </a:cubicBezTo>
                  <a:cubicBezTo>
                    <a:pt x="1404" y="185"/>
                    <a:pt x="1407" y="184"/>
                    <a:pt x="1408" y="185"/>
                  </a:cubicBezTo>
                  <a:cubicBezTo>
                    <a:pt x="1410" y="185"/>
                    <a:pt x="1409" y="183"/>
                    <a:pt x="1409" y="180"/>
                  </a:cubicBezTo>
                  <a:cubicBezTo>
                    <a:pt x="1409" y="178"/>
                    <a:pt x="1415" y="177"/>
                    <a:pt x="1416" y="178"/>
                  </a:cubicBezTo>
                  <a:cubicBezTo>
                    <a:pt x="1418" y="179"/>
                    <a:pt x="1418" y="179"/>
                    <a:pt x="1416" y="179"/>
                  </a:cubicBezTo>
                  <a:cubicBezTo>
                    <a:pt x="1415" y="178"/>
                    <a:pt x="1413" y="180"/>
                    <a:pt x="1413" y="182"/>
                  </a:cubicBezTo>
                  <a:cubicBezTo>
                    <a:pt x="1413" y="184"/>
                    <a:pt x="1412" y="185"/>
                    <a:pt x="1413" y="186"/>
                  </a:cubicBezTo>
                  <a:cubicBezTo>
                    <a:pt x="1413" y="186"/>
                    <a:pt x="1411" y="187"/>
                    <a:pt x="1411" y="188"/>
                  </a:cubicBezTo>
                  <a:cubicBezTo>
                    <a:pt x="1411" y="188"/>
                    <a:pt x="1411" y="189"/>
                    <a:pt x="1410" y="189"/>
                  </a:cubicBezTo>
                  <a:cubicBezTo>
                    <a:pt x="1409" y="190"/>
                    <a:pt x="1405" y="190"/>
                    <a:pt x="1404" y="192"/>
                  </a:cubicBezTo>
                  <a:cubicBezTo>
                    <a:pt x="1404" y="194"/>
                    <a:pt x="1402" y="194"/>
                    <a:pt x="1401" y="196"/>
                  </a:cubicBezTo>
                  <a:cubicBezTo>
                    <a:pt x="1400" y="198"/>
                    <a:pt x="1396" y="199"/>
                    <a:pt x="1393" y="203"/>
                  </a:cubicBezTo>
                  <a:cubicBezTo>
                    <a:pt x="1390" y="207"/>
                    <a:pt x="1386" y="207"/>
                    <a:pt x="1386" y="208"/>
                  </a:cubicBezTo>
                  <a:cubicBezTo>
                    <a:pt x="1386" y="209"/>
                    <a:pt x="1383" y="208"/>
                    <a:pt x="1382" y="209"/>
                  </a:cubicBezTo>
                  <a:cubicBezTo>
                    <a:pt x="1381" y="209"/>
                    <a:pt x="1383" y="211"/>
                    <a:pt x="1381" y="214"/>
                  </a:cubicBezTo>
                  <a:cubicBezTo>
                    <a:pt x="1378" y="216"/>
                    <a:pt x="1377" y="220"/>
                    <a:pt x="1377" y="223"/>
                  </a:cubicBezTo>
                  <a:cubicBezTo>
                    <a:pt x="1377" y="227"/>
                    <a:pt x="1378" y="237"/>
                    <a:pt x="1379" y="239"/>
                  </a:cubicBezTo>
                  <a:cubicBezTo>
                    <a:pt x="1380" y="241"/>
                    <a:pt x="1380" y="245"/>
                    <a:pt x="1381" y="246"/>
                  </a:cubicBezTo>
                  <a:cubicBezTo>
                    <a:pt x="1381" y="247"/>
                    <a:pt x="1381" y="249"/>
                    <a:pt x="1382" y="249"/>
                  </a:cubicBezTo>
                  <a:cubicBezTo>
                    <a:pt x="1382" y="250"/>
                    <a:pt x="1385" y="247"/>
                    <a:pt x="1386" y="246"/>
                  </a:cubicBezTo>
                  <a:cubicBezTo>
                    <a:pt x="1388" y="244"/>
                    <a:pt x="1387" y="244"/>
                    <a:pt x="1388" y="243"/>
                  </a:cubicBezTo>
                  <a:cubicBezTo>
                    <a:pt x="1389" y="242"/>
                    <a:pt x="1389" y="240"/>
                    <a:pt x="1389" y="239"/>
                  </a:cubicBezTo>
                  <a:cubicBezTo>
                    <a:pt x="1390" y="238"/>
                    <a:pt x="1391" y="238"/>
                    <a:pt x="1392" y="237"/>
                  </a:cubicBezTo>
                  <a:cubicBezTo>
                    <a:pt x="1393" y="236"/>
                    <a:pt x="1394" y="237"/>
                    <a:pt x="1395" y="236"/>
                  </a:cubicBezTo>
                  <a:cubicBezTo>
                    <a:pt x="1396" y="236"/>
                    <a:pt x="1395" y="234"/>
                    <a:pt x="1395" y="233"/>
                  </a:cubicBezTo>
                  <a:cubicBezTo>
                    <a:pt x="1395" y="231"/>
                    <a:pt x="1397" y="230"/>
                    <a:pt x="1399" y="229"/>
                  </a:cubicBezTo>
                  <a:cubicBezTo>
                    <a:pt x="1400" y="228"/>
                    <a:pt x="1400" y="228"/>
                    <a:pt x="1401" y="229"/>
                  </a:cubicBezTo>
                  <a:cubicBezTo>
                    <a:pt x="1402" y="229"/>
                    <a:pt x="1403" y="229"/>
                    <a:pt x="1404" y="228"/>
                  </a:cubicBezTo>
                  <a:cubicBezTo>
                    <a:pt x="1406" y="226"/>
                    <a:pt x="1404" y="225"/>
                    <a:pt x="1403" y="224"/>
                  </a:cubicBezTo>
                  <a:cubicBezTo>
                    <a:pt x="1403" y="223"/>
                    <a:pt x="1405" y="219"/>
                    <a:pt x="1406" y="219"/>
                  </a:cubicBezTo>
                  <a:cubicBezTo>
                    <a:pt x="1407" y="218"/>
                    <a:pt x="1407" y="219"/>
                    <a:pt x="1408" y="219"/>
                  </a:cubicBezTo>
                  <a:cubicBezTo>
                    <a:pt x="1408" y="219"/>
                    <a:pt x="1409" y="219"/>
                    <a:pt x="1410" y="218"/>
                  </a:cubicBezTo>
                  <a:cubicBezTo>
                    <a:pt x="1411" y="217"/>
                    <a:pt x="1408" y="215"/>
                    <a:pt x="1408" y="216"/>
                  </a:cubicBezTo>
                  <a:cubicBezTo>
                    <a:pt x="1407" y="216"/>
                    <a:pt x="1406" y="212"/>
                    <a:pt x="1408" y="211"/>
                  </a:cubicBezTo>
                  <a:cubicBezTo>
                    <a:pt x="1410" y="209"/>
                    <a:pt x="1410" y="209"/>
                    <a:pt x="1408" y="209"/>
                  </a:cubicBezTo>
                  <a:cubicBezTo>
                    <a:pt x="1407" y="208"/>
                    <a:pt x="1407" y="209"/>
                    <a:pt x="1406" y="209"/>
                  </a:cubicBezTo>
                  <a:cubicBezTo>
                    <a:pt x="1405" y="209"/>
                    <a:pt x="1403" y="207"/>
                    <a:pt x="1405" y="204"/>
                  </a:cubicBezTo>
                  <a:cubicBezTo>
                    <a:pt x="1407" y="202"/>
                    <a:pt x="1408" y="202"/>
                    <a:pt x="1409" y="201"/>
                  </a:cubicBezTo>
                  <a:cubicBezTo>
                    <a:pt x="1409" y="199"/>
                    <a:pt x="1411" y="196"/>
                    <a:pt x="1412" y="195"/>
                  </a:cubicBezTo>
                  <a:cubicBezTo>
                    <a:pt x="1412" y="195"/>
                    <a:pt x="1413" y="195"/>
                    <a:pt x="1414" y="195"/>
                  </a:cubicBezTo>
                  <a:cubicBezTo>
                    <a:pt x="1415" y="195"/>
                    <a:pt x="1415" y="195"/>
                    <a:pt x="1416" y="195"/>
                  </a:cubicBezTo>
                  <a:cubicBezTo>
                    <a:pt x="1416" y="195"/>
                    <a:pt x="1416" y="195"/>
                    <a:pt x="1416" y="196"/>
                  </a:cubicBezTo>
                  <a:cubicBezTo>
                    <a:pt x="1416" y="196"/>
                    <a:pt x="1417" y="196"/>
                    <a:pt x="1417" y="196"/>
                  </a:cubicBezTo>
                  <a:cubicBezTo>
                    <a:pt x="1418" y="195"/>
                    <a:pt x="1420" y="192"/>
                    <a:pt x="1421" y="192"/>
                  </a:cubicBezTo>
                  <a:cubicBezTo>
                    <a:pt x="1423" y="192"/>
                    <a:pt x="1422" y="194"/>
                    <a:pt x="1422" y="195"/>
                  </a:cubicBezTo>
                  <a:cubicBezTo>
                    <a:pt x="1423" y="197"/>
                    <a:pt x="1424" y="195"/>
                    <a:pt x="1426" y="193"/>
                  </a:cubicBezTo>
                  <a:cubicBezTo>
                    <a:pt x="1429" y="191"/>
                    <a:pt x="1435" y="191"/>
                    <a:pt x="1437" y="192"/>
                  </a:cubicBezTo>
                  <a:cubicBezTo>
                    <a:pt x="1439" y="193"/>
                    <a:pt x="1439" y="195"/>
                    <a:pt x="1440" y="195"/>
                  </a:cubicBezTo>
                  <a:cubicBezTo>
                    <a:pt x="1442" y="195"/>
                    <a:pt x="1440" y="193"/>
                    <a:pt x="1442" y="193"/>
                  </a:cubicBezTo>
                  <a:cubicBezTo>
                    <a:pt x="1443" y="192"/>
                    <a:pt x="1446" y="190"/>
                    <a:pt x="1448" y="189"/>
                  </a:cubicBezTo>
                  <a:cubicBezTo>
                    <a:pt x="1450" y="188"/>
                    <a:pt x="1449" y="189"/>
                    <a:pt x="1450" y="187"/>
                  </a:cubicBezTo>
                  <a:cubicBezTo>
                    <a:pt x="1452" y="186"/>
                    <a:pt x="1453" y="187"/>
                    <a:pt x="1453" y="186"/>
                  </a:cubicBezTo>
                  <a:cubicBezTo>
                    <a:pt x="1453" y="185"/>
                    <a:pt x="1456" y="183"/>
                    <a:pt x="1460" y="183"/>
                  </a:cubicBezTo>
                  <a:cubicBezTo>
                    <a:pt x="1464" y="182"/>
                    <a:pt x="1469" y="179"/>
                    <a:pt x="1469" y="178"/>
                  </a:cubicBezTo>
                  <a:cubicBezTo>
                    <a:pt x="1469" y="177"/>
                    <a:pt x="1470" y="177"/>
                    <a:pt x="1471" y="178"/>
                  </a:cubicBezTo>
                  <a:cubicBezTo>
                    <a:pt x="1471" y="179"/>
                    <a:pt x="1472" y="178"/>
                    <a:pt x="1474" y="179"/>
                  </a:cubicBezTo>
                  <a:cubicBezTo>
                    <a:pt x="1476" y="179"/>
                    <a:pt x="1477" y="180"/>
                    <a:pt x="1479" y="178"/>
                  </a:cubicBezTo>
                  <a:cubicBezTo>
                    <a:pt x="1481" y="177"/>
                    <a:pt x="1479" y="176"/>
                    <a:pt x="1479" y="175"/>
                  </a:cubicBezTo>
                  <a:cubicBezTo>
                    <a:pt x="1479" y="174"/>
                    <a:pt x="1476" y="172"/>
                    <a:pt x="1476" y="171"/>
                  </a:cubicBezTo>
                  <a:cubicBezTo>
                    <a:pt x="1477" y="170"/>
                    <a:pt x="1474" y="166"/>
                    <a:pt x="1474" y="167"/>
                  </a:cubicBezTo>
                  <a:cubicBezTo>
                    <a:pt x="1473" y="168"/>
                    <a:pt x="1471" y="166"/>
                    <a:pt x="1471" y="165"/>
                  </a:cubicBezTo>
                  <a:cubicBezTo>
                    <a:pt x="1471" y="164"/>
                    <a:pt x="1471" y="163"/>
                    <a:pt x="1470" y="164"/>
                  </a:cubicBezTo>
                  <a:cubicBezTo>
                    <a:pt x="1469" y="165"/>
                    <a:pt x="1467" y="164"/>
                    <a:pt x="1466" y="163"/>
                  </a:cubicBezTo>
                  <a:cubicBezTo>
                    <a:pt x="1466" y="162"/>
                    <a:pt x="1468" y="161"/>
                    <a:pt x="1470" y="162"/>
                  </a:cubicBezTo>
                  <a:cubicBezTo>
                    <a:pt x="1472" y="163"/>
                    <a:pt x="1472" y="163"/>
                    <a:pt x="1473" y="164"/>
                  </a:cubicBezTo>
                  <a:cubicBezTo>
                    <a:pt x="1474" y="165"/>
                    <a:pt x="1476" y="164"/>
                    <a:pt x="1477" y="164"/>
                  </a:cubicBezTo>
                  <a:cubicBezTo>
                    <a:pt x="1479" y="163"/>
                    <a:pt x="1482" y="162"/>
                    <a:pt x="1483" y="161"/>
                  </a:cubicBezTo>
                  <a:cubicBezTo>
                    <a:pt x="1484" y="160"/>
                    <a:pt x="1483" y="159"/>
                    <a:pt x="1484" y="159"/>
                  </a:cubicBezTo>
                  <a:cubicBezTo>
                    <a:pt x="1486" y="158"/>
                    <a:pt x="1485" y="157"/>
                    <a:pt x="1484" y="156"/>
                  </a:cubicBezTo>
                  <a:cubicBezTo>
                    <a:pt x="1482" y="156"/>
                    <a:pt x="1483" y="154"/>
                    <a:pt x="1484" y="154"/>
                  </a:cubicBezTo>
                  <a:cubicBezTo>
                    <a:pt x="1485" y="154"/>
                    <a:pt x="1485" y="153"/>
                    <a:pt x="1485" y="153"/>
                  </a:cubicBezTo>
                  <a:cubicBezTo>
                    <a:pt x="1486" y="153"/>
                    <a:pt x="1486" y="153"/>
                    <a:pt x="1486" y="153"/>
                  </a:cubicBezTo>
                  <a:cubicBezTo>
                    <a:pt x="1486" y="153"/>
                    <a:pt x="1487" y="153"/>
                    <a:pt x="1488" y="153"/>
                  </a:cubicBezTo>
                  <a:cubicBezTo>
                    <a:pt x="1489" y="152"/>
                    <a:pt x="1488" y="154"/>
                    <a:pt x="1487" y="155"/>
                  </a:cubicBezTo>
                  <a:cubicBezTo>
                    <a:pt x="1486" y="156"/>
                    <a:pt x="1488" y="157"/>
                    <a:pt x="1489" y="158"/>
                  </a:cubicBezTo>
                  <a:cubicBezTo>
                    <a:pt x="1489" y="158"/>
                    <a:pt x="1492" y="159"/>
                    <a:pt x="1493" y="158"/>
                  </a:cubicBezTo>
                  <a:cubicBezTo>
                    <a:pt x="1495" y="157"/>
                    <a:pt x="1499" y="159"/>
                    <a:pt x="1500" y="160"/>
                  </a:cubicBezTo>
                  <a:cubicBezTo>
                    <a:pt x="1500" y="161"/>
                    <a:pt x="1501" y="163"/>
                    <a:pt x="1503" y="164"/>
                  </a:cubicBezTo>
                  <a:cubicBezTo>
                    <a:pt x="1505" y="165"/>
                    <a:pt x="1507" y="164"/>
                    <a:pt x="1507" y="165"/>
                  </a:cubicBezTo>
                  <a:cubicBezTo>
                    <a:pt x="1507" y="166"/>
                    <a:pt x="1508" y="167"/>
                    <a:pt x="1509" y="166"/>
                  </a:cubicBezTo>
                  <a:cubicBezTo>
                    <a:pt x="1510" y="166"/>
                    <a:pt x="1510" y="166"/>
                    <a:pt x="1510" y="167"/>
                  </a:cubicBezTo>
                  <a:cubicBezTo>
                    <a:pt x="1511" y="167"/>
                    <a:pt x="1511" y="167"/>
                    <a:pt x="1512" y="167"/>
                  </a:cubicBezTo>
                  <a:cubicBezTo>
                    <a:pt x="1512" y="166"/>
                    <a:pt x="1512" y="166"/>
                    <a:pt x="1513" y="166"/>
                  </a:cubicBezTo>
                  <a:cubicBezTo>
                    <a:pt x="1513" y="166"/>
                    <a:pt x="1513" y="167"/>
                    <a:pt x="1514" y="166"/>
                  </a:cubicBezTo>
                  <a:cubicBezTo>
                    <a:pt x="1515" y="165"/>
                    <a:pt x="1512" y="165"/>
                    <a:pt x="1512" y="164"/>
                  </a:cubicBezTo>
                  <a:cubicBezTo>
                    <a:pt x="1512" y="163"/>
                    <a:pt x="1513" y="164"/>
                    <a:pt x="1513" y="164"/>
                  </a:cubicBezTo>
                  <a:cubicBezTo>
                    <a:pt x="1514" y="164"/>
                    <a:pt x="1514" y="164"/>
                    <a:pt x="1514" y="164"/>
                  </a:cubicBezTo>
                  <a:cubicBezTo>
                    <a:pt x="1515" y="164"/>
                    <a:pt x="1514" y="162"/>
                    <a:pt x="1515" y="162"/>
                  </a:cubicBezTo>
                  <a:cubicBezTo>
                    <a:pt x="1515" y="162"/>
                    <a:pt x="1515" y="158"/>
                    <a:pt x="1514" y="158"/>
                  </a:cubicBezTo>
                  <a:cubicBezTo>
                    <a:pt x="1513" y="158"/>
                    <a:pt x="1514" y="156"/>
                    <a:pt x="1515" y="157"/>
                  </a:cubicBezTo>
                  <a:moveTo>
                    <a:pt x="847" y="523"/>
                  </a:moveTo>
                  <a:cubicBezTo>
                    <a:pt x="845" y="524"/>
                    <a:pt x="844" y="518"/>
                    <a:pt x="841" y="517"/>
                  </a:cubicBezTo>
                  <a:cubicBezTo>
                    <a:pt x="839" y="516"/>
                    <a:pt x="839" y="502"/>
                    <a:pt x="840" y="502"/>
                  </a:cubicBezTo>
                  <a:cubicBezTo>
                    <a:pt x="841" y="501"/>
                    <a:pt x="841" y="513"/>
                    <a:pt x="844" y="515"/>
                  </a:cubicBezTo>
                  <a:cubicBezTo>
                    <a:pt x="846" y="516"/>
                    <a:pt x="845" y="519"/>
                    <a:pt x="846" y="520"/>
                  </a:cubicBezTo>
                  <a:cubicBezTo>
                    <a:pt x="846" y="521"/>
                    <a:pt x="848" y="523"/>
                    <a:pt x="847" y="523"/>
                  </a:cubicBezTo>
                  <a:moveTo>
                    <a:pt x="865" y="548"/>
                  </a:moveTo>
                  <a:cubicBezTo>
                    <a:pt x="864" y="550"/>
                    <a:pt x="861" y="545"/>
                    <a:pt x="860" y="542"/>
                  </a:cubicBezTo>
                  <a:cubicBezTo>
                    <a:pt x="860" y="539"/>
                    <a:pt x="862" y="537"/>
                    <a:pt x="861" y="534"/>
                  </a:cubicBezTo>
                  <a:cubicBezTo>
                    <a:pt x="859" y="531"/>
                    <a:pt x="859" y="528"/>
                    <a:pt x="860" y="528"/>
                  </a:cubicBezTo>
                  <a:cubicBezTo>
                    <a:pt x="862" y="528"/>
                    <a:pt x="864" y="536"/>
                    <a:pt x="863" y="538"/>
                  </a:cubicBezTo>
                  <a:cubicBezTo>
                    <a:pt x="862" y="541"/>
                    <a:pt x="866" y="547"/>
                    <a:pt x="865" y="548"/>
                  </a:cubicBezTo>
                  <a:moveTo>
                    <a:pt x="854" y="487"/>
                  </a:moveTo>
                  <a:cubicBezTo>
                    <a:pt x="857" y="486"/>
                    <a:pt x="863" y="487"/>
                    <a:pt x="863" y="488"/>
                  </a:cubicBezTo>
                  <a:cubicBezTo>
                    <a:pt x="862" y="489"/>
                    <a:pt x="860" y="489"/>
                    <a:pt x="860" y="491"/>
                  </a:cubicBezTo>
                  <a:cubicBezTo>
                    <a:pt x="860" y="493"/>
                    <a:pt x="859" y="495"/>
                    <a:pt x="858" y="495"/>
                  </a:cubicBezTo>
                  <a:cubicBezTo>
                    <a:pt x="856" y="496"/>
                    <a:pt x="859" y="498"/>
                    <a:pt x="858" y="498"/>
                  </a:cubicBezTo>
                  <a:cubicBezTo>
                    <a:pt x="857" y="498"/>
                    <a:pt x="856" y="498"/>
                    <a:pt x="855" y="498"/>
                  </a:cubicBezTo>
                  <a:cubicBezTo>
                    <a:pt x="854" y="497"/>
                    <a:pt x="852" y="497"/>
                    <a:pt x="851" y="498"/>
                  </a:cubicBezTo>
                  <a:cubicBezTo>
                    <a:pt x="848" y="499"/>
                    <a:pt x="851" y="487"/>
                    <a:pt x="854" y="487"/>
                  </a:cubicBezTo>
                  <a:moveTo>
                    <a:pt x="950" y="303"/>
                  </a:moveTo>
                  <a:cubicBezTo>
                    <a:pt x="949" y="303"/>
                    <a:pt x="949" y="303"/>
                    <a:pt x="948" y="303"/>
                  </a:cubicBezTo>
                  <a:cubicBezTo>
                    <a:pt x="947" y="304"/>
                    <a:pt x="947" y="304"/>
                    <a:pt x="946" y="304"/>
                  </a:cubicBezTo>
                  <a:cubicBezTo>
                    <a:pt x="944" y="303"/>
                    <a:pt x="942" y="302"/>
                    <a:pt x="942" y="304"/>
                  </a:cubicBezTo>
                  <a:cubicBezTo>
                    <a:pt x="941" y="305"/>
                    <a:pt x="941" y="307"/>
                    <a:pt x="943" y="307"/>
                  </a:cubicBezTo>
                  <a:cubicBezTo>
                    <a:pt x="945" y="307"/>
                    <a:pt x="944" y="308"/>
                    <a:pt x="943" y="310"/>
                  </a:cubicBezTo>
                  <a:cubicBezTo>
                    <a:pt x="942" y="310"/>
                    <a:pt x="943" y="310"/>
                    <a:pt x="944" y="310"/>
                  </a:cubicBezTo>
                  <a:cubicBezTo>
                    <a:pt x="944" y="310"/>
                    <a:pt x="945" y="310"/>
                    <a:pt x="945" y="311"/>
                  </a:cubicBezTo>
                  <a:cubicBezTo>
                    <a:pt x="946" y="312"/>
                    <a:pt x="947" y="312"/>
                    <a:pt x="946" y="314"/>
                  </a:cubicBezTo>
                  <a:cubicBezTo>
                    <a:pt x="946" y="316"/>
                    <a:pt x="947" y="321"/>
                    <a:pt x="946" y="322"/>
                  </a:cubicBezTo>
                  <a:cubicBezTo>
                    <a:pt x="945" y="323"/>
                    <a:pt x="941" y="324"/>
                    <a:pt x="937" y="324"/>
                  </a:cubicBezTo>
                  <a:cubicBezTo>
                    <a:pt x="933" y="324"/>
                    <a:pt x="933" y="319"/>
                    <a:pt x="929" y="319"/>
                  </a:cubicBezTo>
                  <a:cubicBezTo>
                    <a:pt x="925" y="319"/>
                    <a:pt x="923" y="314"/>
                    <a:pt x="925" y="312"/>
                  </a:cubicBezTo>
                  <a:cubicBezTo>
                    <a:pt x="927" y="309"/>
                    <a:pt x="929" y="305"/>
                    <a:pt x="927" y="303"/>
                  </a:cubicBezTo>
                  <a:cubicBezTo>
                    <a:pt x="926" y="301"/>
                    <a:pt x="918" y="293"/>
                    <a:pt x="919" y="291"/>
                  </a:cubicBezTo>
                  <a:cubicBezTo>
                    <a:pt x="919" y="288"/>
                    <a:pt x="920" y="287"/>
                    <a:pt x="917" y="285"/>
                  </a:cubicBezTo>
                  <a:cubicBezTo>
                    <a:pt x="914" y="282"/>
                    <a:pt x="917" y="281"/>
                    <a:pt x="919" y="279"/>
                  </a:cubicBezTo>
                  <a:cubicBezTo>
                    <a:pt x="921" y="276"/>
                    <a:pt x="925" y="275"/>
                    <a:pt x="927" y="273"/>
                  </a:cubicBezTo>
                  <a:cubicBezTo>
                    <a:pt x="930" y="272"/>
                    <a:pt x="933" y="270"/>
                    <a:pt x="936" y="271"/>
                  </a:cubicBezTo>
                  <a:cubicBezTo>
                    <a:pt x="937" y="271"/>
                    <a:pt x="939" y="271"/>
                    <a:pt x="939" y="271"/>
                  </a:cubicBezTo>
                  <a:cubicBezTo>
                    <a:pt x="941" y="271"/>
                    <a:pt x="942" y="271"/>
                    <a:pt x="943" y="272"/>
                  </a:cubicBezTo>
                  <a:cubicBezTo>
                    <a:pt x="944" y="274"/>
                    <a:pt x="943" y="277"/>
                    <a:pt x="943" y="278"/>
                  </a:cubicBezTo>
                  <a:cubicBezTo>
                    <a:pt x="944" y="279"/>
                    <a:pt x="941" y="279"/>
                    <a:pt x="939" y="279"/>
                  </a:cubicBezTo>
                  <a:cubicBezTo>
                    <a:pt x="937" y="279"/>
                    <a:pt x="933" y="280"/>
                    <a:pt x="934" y="281"/>
                  </a:cubicBezTo>
                  <a:cubicBezTo>
                    <a:pt x="934" y="282"/>
                    <a:pt x="936" y="285"/>
                    <a:pt x="933" y="283"/>
                  </a:cubicBezTo>
                  <a:cubicBezTo>
                    <a:pt x="931" y="282"/>
                    <a:pt x="930" y="285"/>
                    <a:pt x="931" y="285"/>
                  </a:cubicBezTo>
                  <a:cubicBezTo>
                    <a:pt x="933" y="285"/>
                    <a:pt x="934" y="286"/>
                    <a:pt x="934" y="288"/>
                  </a:cubicBezTo>
                  <a:cubicBezTo>
                    <a:pt x="934" y="289"/>
                    <a:pt x="935" y="291"/>
                    <a:pt x="936" y="291"/>
                  </a:cubicBezTo>
                  <a:cubicBezTo>
                    <a:pt x="936" y="291"/>
                    <a:pt x="937" y="291"/>
                    <a:pt x="937" y="292"/>
                  </a:cubicBezTo>
                  <a:cubicBezTo>
                    <a:pt x="938" y="292"/>
                    <a:pt x="938" y="293"/>
                    <a:pt x="939" y="293"/>
                  </a:cubicBezTo>
                  <a:cubicBezTo>
                    <a:pt x="941" y="293"/>
                    <a:pt x="942" y="293"/>
                    <a:pt x="941" y="295"/>
                  </a:cubicBezTo>
                  <a:cubicBezTo>
                    <a:pt x="939" y="296"/>
                    <a:pt x="942" y="301"/>
                    <a:pt x="942" y="300"/>
                  </a:cubicBezTo>
                  <a:cubicBezTo>
                    <a:pt x="943" y="299"/>
                    <a:pt x="942" y="296"/>
                    <a:pt x="945" y="296"/>
                  </a:cubicBezTo>
                  <a:cubicBezTo>
                    <a:pt x="948" y="297"/>
                    <a:pt x="946" y="300"/>
                    <a:pt x="948" y="300"/>
                  </a:cubicBezTo>
                  <a:cubicBezTo>
                    <a:pt x="950" y="300"/>
                    <a:pt x="952" y="303"/>
                    <a:pt x="950" y="303"/>
                  </a:cubicBezTo>
                  <a:moveTo>
                    <a:pt x="975" y="285"/>
                  </a:moveTo>
                  <a:cubicBezTo>
                    <a:pt x="971" y="287"/>
                    <a:pt x="968" y="287"/>
                    <a:pt x="969" y="284"/>
                  </a:cubicBezTo>
                  <a:cubicBezTo>
                    <a:pt x="970" y="281"/>
                    <a:pt x="971" y="278"/>
                    <a:pt x="969" y="278"/>
                  </a:cubicBezTo>
                  <a:cubicBezTo>
                    <a:pt x="967" y="278"/>
                    <a:pt x="968" y="284"/>
                    <a:pt x="967" y="284"/>
                  </a:cubicBezTo>
                  <a:cubicBezTo>
                    <a:pt x="966" y="285"/>
                    <a:pt x="966" y="279"/>
                    <a:pt x="967" y="277"/>
                  </a:cubicBezTo>
                  <a:cubicBezTo>
                    <a:pt x="968" y="275"/>
                    <a:pt x="970" y="277"/>
                    <a:pt x="971" y="277"/>
                  </a:cubicBezTo>
                  <a:cubicBezTo>
                    <a:pt x="971" y="277"/>
                    <a:pt x="971" y="277"/>
                    <a:pt x="971" y="276"/>
                  </a:cubicBezTo>
                  <a:cubicBezTo>
                    <a:pt x="972" y="276"/>
                    <a:pt x="972" y="275"/>
                    <a:pt x="973" y="275"/>
                  </a:cubicBezTo>
                  <a:cubicBezTo>
                    <a:pt x="974" y="275"/>
                    <a:pt x="972" y="278"/>
                    <a:pt x="974" y="278"/>
                  </a:cubicBezTo>
                  <a:cubicBezTo>
                    <a:pt x="975" y="278"/>
                    <a:pt x="978" y="283"/>
                    <a:pt x="975" y="285"/>
                  </a:cubicBezTo>
                  <a:moveTo>
                    <a:pt x="979" y="274"/>
                  </a:moveTo>
                  <a:cubicBezTo>
                    <a:pt x="979" y="275"/>
                    <a:pt x="974" y="274"/>
                    <a:pt x="973" y="273"/>
                  </a:cubicBezTo>
                  <a:cubicBezTo>
                    <a:pt x="973" y="272"/>
                    <a:pt x="980" y="273"/>
                    <a:pt x="979" y="274"/>
                  </a:cubicBezTo>
                  <a:moveTo>
                    <a:pt x="1050" y="274"/>
                  </a:moveTo>
                  <a:cubicBezTo>
                    <a:pt x="1047" y="274"/>
                    <a:pt x="1039" y="272"/>
                    <a:pt x="1036" y="276"/>
                  </a:cubicBezTo>
                  <a:cubicBezTo>
                    <a:pt x="1033" y="279"/>
                    <a:pt x="1035" y="281"/>
                    <a:pt x="1034" y="281"/>
                  </a:cubicBezTo>
                  <a:cubicBezTo>
                    <a:pt x="1032" y="281"/>
                    <a:pt x="1031" y="276"/>
                    <a:pt x="1033" y="274"/>
                  </a:cubicBezTo>
                  <a:cubicBezTo>
                    <a:pt x="1035" y="272"/>
                    <a:pt x="1041" y="272"/>
                    <a:pt x="1044" y="272"/>
                  </a:cubicBezTo>
                  <a:cubicBezTo>
                    <a:pt x="1046" y="273"/>
                    <a:pt x="1049" y="273"/>
                    <a:pt x="1051" y="272"/>
                  </a:cubicBezTo>
                  <a:cubicBezTo>
                    <a:pt x="1053" y="272"/>
                    <a:pt x="1054" y="272"/>
                    <a:pt x="1055" y="272"/>
                  </a:cubicBezTo>
                  <a:cubicBezTo>
                    <a:pt x="1056" y="272"/>
                    <a:pt x="1054" y="274"/>
                    <a:pt x="1050" y="274"/>
                  </a:cubicBezTo>
                  <a:moveTo>
                    <a:pt x="1175" y="236"/>
                  </a:moveTo>
                  <a:cubicBezTo>
                    <a:pt x="1171" y="239"/>
                    <a:pt x="1164" y="240"/>
                    <a:pt x="1164" y="243"/>
                  </a:cubicBezTo>
                  <a:cubicBezTo>
                    <a:pt x="1164" y="245"/>
                    <a:pt x="1156" y="247"/>
                    <a:pt x="1155" y="245"/>
                  </a:cubicBezTo>
                  <a:cubicBezTo>
                    <a:pt x="1154" y="244"/>
                    <a:pt x="1161" y="244"/>
                    <a:pt x="1163" y="240"/>
                  </a:cubicBezTo>
                  <a:cubicBezTo>
                    <a:pt x="1165" y="237"/>
                    <a:pt x="1171" y="235"/>
                    <a:pt x="1174" y="230"/>
                  </a:cubicBezTo>
                  <a:cubicBezTo>
                    <a:pt x="1176" y="226"/>
                    <a:pt x="1178" y="221"/>
                    <a:pt x="1180" y="221"/>
                  </a:cubicBezTo>
                  <a:cubicBezTo>
                    <a:pt x="1181" y="221"/>
                    <a:pt x="1179" y="233"/>
                    <a:pt x="1175" y="236"/>
                  </a:cubicBezTo>
                  <a:moveTo>
                    <a:pt x="770" y="45"/>
                  </a:moveTo>
                  <a:cubicBezTo>
                    <a:pt x="772" y="45"/>
                    <a:pt x="768" y="47"/>
                    <a:pt x="768" y="49"/>
                  </a:cubicBezTo>
                  <a:cubicBezTo>
                    <a:pt x="767" y="50"/>
                    <a:pt x="771" y="52"/>
                    <a:pt x="772" y="53"/>
                  </a:cubicBezTo>
                  <a:cubicBezTo>
                    <a:pt x="774" y="55"/>
                    <a:pt x="777" y="55"/>
                    <a:pt x="778" y="54"/>
                  </a:cubicBezTo>
                  <a:cubicBezTo>
                    <a:pt x="779" y="53"/>
                    <a:pt x="779" y="50"/>
                    <a:pt x="781" y="50"/>
                  </a:cubicBezTo>
                  <a:cubicBezTo>
                    <a:pt x="782" y="51"/>
                    <a:pt x="781" y="49"/>
                    <a:pt x="783" y="49"/>
                  </a:cubicBezTo>
                  <a:cubicBezTo>
                    <a:pt x="784" y="48"/>
                    <a:pt x="784" y="50"/>
                    <a:pt x="783" y="51"/>
                  </a:cubicBezTo>
                  <a:cubicBezTo>
                    <a:pt x="782" y="52"/>
                    <a:pt x="785" y="52"/>
                    <a:pt x="787" y="51"/>
                  </a:cubicBezTo>
                  <a:cubicBezTo>
                    <a:pt x="788" y="49"/>
                    <a:pt x="789" y="51"/>
                    <a:pt x="788" y="52"/>
                  </a:cubicBezTo>
                  <a:cubicBezTo>
                    <a:pt x="788" y="54"/>
                    <a:pt x="785" y="53"/>
                    <a:pt x="783" y="55"/>
                  </a:cubicBezTo>
                  <a:cubicBezTo>
                    <a:pt x="782" y="56"/>
                    <a:pt x="778" y="55"/>
                    <a:pt x="777" y="57"/>
                  </a:cubicBezTo>
                  <a:cubicBezTo>
                    <a:pt x="775" y="59"/>
                    <a:pt x="778" y="59"/>
                    <a:pt x="781" y="58"/>
                  </a:cubicBezTo>
                  <a:cubicBezTo>
                    <a:pt x="783" y="58"/>
                    <a:pt x="787" y="58"/>
                    <a:pt x="789" y="58"/>
                  </a:cubicBezTo>
                  <a:cubicBezTo>
                    <a:pt x="791" y="58"/>
                    <a:pt x="788" y="59"/>
                    <a:pt x="785" y="59"/>
                  </a:cubicBezTo>
                  <a:cubicBezTo>
                    <a:pt x="782" y="59"/>
                    <a:pt x="781" y="60"/>
                    <a:pt x="781" y="60"/>
                  </a:cubicBezTo>
                  <a:cubicBezTo>
                    <a:pt x="782" y="61"/>
                    <a:pt x="781" y="61"/>
                    <a:pt x="780" y="61"/>
                  </a:cubicBezTo>
                  <a:cubicBezTo>
                    <a:pt x="779" y="60"/>
                    <a:pt x="777" y="60"/>
                    <a:pt x="777" y="61"/>
                  </a:cubicBezTo>
                  <a:cubicBezTo>
                    <a:pt x="777" y="63"/>
                    <a:pt x="781" y="64"/>
                    <a:pt x="782" y="65"/>
                  </a:cubicBezTo>
                  <a:cubicBezTo>
                    <a:pt x="782" y="65"/>
                    <a:pt x="783" y="65"/>
                    <a:pt x="784" y="65"/>
                  </a:cubicBezTo>
                  <a:cubicBezTo>
                    <a:pt x="785" y="65"/>
                    <a:pt x="785" y="65"/>
                    <a:pt x="786" y="65"/>
                  </a:cubicBezTo>
                  <a:cubicBezTo>
                    <a:pt x="787" y="66"/>
                    <a:pt x="784" y="66"/>
                    <a:pt x="784" y="67"/>
                  </a:cubicBezTo>
                  <a:cubicBezTo>
                    <a:pt x="783" y="67"/>
                    <a:pt x="787" y="68"/>
                    <a:pt x="787" y="69"/>
                  </a:cubicBezTo>
                  <a:cubicBezTo>
                    <a:pt x="788" y="70"/>
                    <a:pt x="790" y="69"/>
                    <a:pt x="790" y="68"/>
                  </a:cubicBezTo>
                  <a:cubicBezTo>
                    <a:pt x="790" y="66"/>
                    <a:pt x="792" y="61"/>
                    <a:pt x="795" y="60"/>
                  </a:cubicBezTo>
                  <a:cubicBezTo>
                    <a:pt x="798" y="59"/>
                    <a:pt x="796" y="58"/>
                    <a:pt x="796" y="57"/>
                  </a:cubicBezTo>
                  <a:cubicBezTo>
                    <a:pt x="797" y="55"/>
                    <a:pt x="799" y="56"/>
                    <a:pt x="798" y="55"/>
                  </a:cubicBezTo>
                  <a:cubicBezTo>
                    <a:pt x="798" y="54"/>
                    <a:pt x="798" y="53"/>
                    <a:pt x="800" y="52"/>
                  </a:cubicBezTo>
                  <a:cubicBezTo>
                    <a:pt x="802" y="50"/>
                    <a:pt x="803" y="51"/>
                    <a:pt x="805" y="50"/>
                  </a:cubicBezTo>
                  <a:cubicBezTo>
                    <a:pt x="807" y="49"/>
                    <a:pt x="808" y="51"/>
                    <a:pt x="806" y="51"/>
                  </a:cubicBezTo>
                  <a:cubicBezTo>
                    <a:pt x="804" y="51"/>
                    <a:pt x="805" y="54"/>
                    <a:pt x="807" y="54"/>
                  </a:cubicBezTo>
                  <a:cubicBezTo>
                    <a:pt x="808" y="55"/>
                    <a:pt x="807" y="55"/>
                    <a:pt x="808" y="56"/>
                  </a:cubicBezTo>
                  <a:cubicBezTo>
                    <a:pt x="809" y="56"/>
                    <a:pt x="809" y="58"/>
                    <a:pt x="807" y="60"/>
                  </a:cubicBezTo>
                  <a:cubicBezTo>
                    <a:pt x="806" y="62"/>
                    <a:pt x="808" y="62"/>
                    <a:pt x="811" y="61"/>
                  </a:cubicBezTo>
                  <a:cubicBezTo>
                    <a:pt x="815" y="59"/>
                    <a:pt x="813" y="62"/>
                    <a:pt x="814" y="63"/>
                  </a:cubicBezTo>
                  <a:cubicBezTo>
                    <a:pt x="815" y="64"/>
                    <a:pt x="818" y="62"/>
                    <a:pt x="819" y="60"/>
                  </a:cubicBezTo>
                  <a:cubicBezTo>
                    <a:pt x="821" y="58"/>
                    <a:pt x="823" y="59"/>
                    <a:pt x="823" y="58"/>
                  </a:cubicBezTo>
                  <a:cubicBezTo>
                    <a:pt x="823" y="57"/>
                    <a:pt x="821" y="56"/>
                    <a:pt x="820" y="57"/>
                  </a:cubicBezTo>
                  <a:cubicBezTo>
                    <a:pt x="818" y="58"/>
                    <a:pt x="815" y="57"/>
                    <a:pt x="816" y="56"/>
                  </a:cubicBezTo>
                  <a:cubicBezTo>
                    <a:pt x="817" y="55"/>
                    <a:pt x="817" y="54"/>
                    <a:pt x="815" y="55"/>
                  </a:cubicBezTo>
                  <a:cubicBezTo>
                    <a:pt x="814" y="55"/>
                    <a:pt x="811" y="54"/>
                    <a:pt x="812" y="53"/>
                  </a:cubicBezTo>
                  <a:cubicBezTo>
                    <a:pt x="814" y="53"/>
                    <a:pt x="811" y="51"/>
                    <a:pt x="810" y="51"/>
                  </a:cubicBezTo>
                  <a:cubicBezTo>
                    <a:pt x="808" y="51"/>
                    <a:pt x="809" y="50"/>
                    <a:pt x="809" y="48"/>
                  </a:cubicBezTo>
                  <a:cubicBezTo>
                    <a:pt x="809" y="47"/>
                    <a:pt x="805" y="47"/>
                    <a:pt x="806" y="47"/>
                  </a:cubicBezTo>
                  <a:cubicBezTo>
                    <a:pt x="807" y="46"/>
                    <a:pt x="804" y="45"/>
                    <a:pt x="804" y="46"/>
                  </a:cubicBezTo>
                  <a:cubicBezTo>
                    <a:pt x="803" y="47"/>
                    <a:pt x="802" y="47"/>
                    <a:pt x="802" y="46"/>
                  </a:cubicBezTo>
                  <a:cubicBezTo>
                    <a:pt x="802" y="44"/>
                    <a:pt x="799" y="45"/>
                    <a:pt x="798" y="45"/>
                  </a:cubicBezTo>
                  <a:cubicBezTo>
                    <a:pt x="797" y="45"/>
                    <a:pt x="798" y="42"/>
                    <a:pt x="796" y="42"/>
                  </a:cubicBezTo>
                  <a:cubicBezTo>
                    <a:pt x="796" y="41"/>
                    <a:pt x="795" y="42"/>
                    <a:pt x="794" y="42"/>
                  </a:cubicBezTo>
                  <a:cubicBezTo>
                    <a:pt x="794" y="43"/>
                    <a:pt x="793" y="43"/>
                    <a:pt x="793" y="43"/>
                  </a:cubicBezTo>
                  <a:cubicBezTo>
                    <a:pt x="792" y="43"/>
                    <a:pt x="794" y="41"/>
                    <a:pt x="794" y="40"/>
                  </a:cubicBezTo>
                  <a:cubicBezTo>
                    <a:pt x="795" y="39"/>
                    <a:pt x="790" y="37"/>
                    <a:pt x="790" y="39"/>
                  </a:cubicBezTo>
                  <a:cubicBezTo>
                    <a:pt x="789" y="40"/>
                    <a:pt x="788" y="37"/>
                    <a:pt x="787" y="37"/>
                  </a:cubicBezTo>
                  <a:cubicBezTo>
                    <a:pt x="786" y="36"/>
                    <a:pt x="787" y="38"/>
                    <a:pt x="786" y="39"/>
                  </a:cubicBezTo>
                  <a:cubicBezTo>
                    <a:pt x="786" y="39"/>
                    <a:pt x="784" y="40"/>
                    <a:pt x="786" y="41"/>
                  </a:cubicBezTo>
                  <a:cubicBezTo>
                    <a:pt x="787" y="42"/>
                    <a:pt x="789" y="46"/>
                    <a:pt x="788" y="47"/>
                  </a:cubicBezTo>
                  <a:cubicBezTo>
                    <a:pt x="788" y="48"/>
                    <a:pt x="784" y="44"/>
                    <a:pt x="784" y="42"/>
                  </a:cubicBezTo>
                  <a:cubicBezTo>
                    <a:pt x="784" y="40"/>
                    <a:pt x="781" y="38"/>
                    <a:pt x="781" y="39"/>
                  </a:cubicBezTo>
                  <a:cubicBezTo>
                    <a:pt x="780" y="41"/>
                    <a:pt x="779" y="41"/>
                    <a:pt x="779" y="43"/>
                  </a:cubicBezTo>
                  <a:cubicBezTo>
                    <a:pt x="780" y="44"/>
                    <a:pt x="778" y="45"/>
                    <a:pt x="778" y="44"/>
                  </a:cubicBezTo>
                  <a:cubicBezTo>
                    <a:pt x="778" y="42"/>
                    <a:pt x="776" y="41"/>
                    <a:pt x="775" y="41"/>
                  </a:cubicBezTo>
                  <a:cubicBezTo>
                    <a:pt x="774" y="41"/>
                    <a:pt x="777" y="40"/>
                    <a:pt x="778" y="40"/>
                  </a:cubicBezTo>
                  <a:cubicBezTo>
                    <a:pt x="780" y="39"/>
                    <a:pt x="777" y="38"/>
                    <a:pt x="776" y="39"/>
                  </a:cubicBezTo>
                  <a:cubicBezTo>
                    <a:pt x="775" y="39"/>
                    <a:pt x="775" y="39"/>
                    <a:pt x="774" y="39"/>
                  </a:cubicBezTo>
                  <a:cubicBezTo>
                    <a:pt x="773" y="39"/>
                    <a:pt x="773" y="39"/>
                    <a:pt x="772" y="39"/>
                  </a:cubicBezTo>
                  <a:cubicBezTo>
                    <a:pt x="772" y="40"/>
                    <a:pt x="771" y="39"/>
                    <a:pt x="769" y="39"/>
                  </a:cubicBezTo>
                  <a:cubicBezTo>
                    <a:pt x="769" y="39"/>
                    <a:pt x="768" y="39"/>
                    <a:pt x="768" y="40"/>
                  </a:cubicBezTo>
                  <a:cubicBezTo>
                    <a:pt x="767" y="40"/>
                    <a:pt x="766" y="41"/>
                    <a:pt x="766" y="41"/>
                  </a:cubicBezTo>
                  <a:cubicBezTo>
                    <a:pt x="765" y="40"/>
                    <a:pt x="764" y="43"/>
                    <a:pt x="766" y="45"/>
                  </a:cubicBezTo>
                  <a:cubicBezTo>
                    <a:pt x="767" y="46"/>
                    <a:pt x="768" y="46"/>
                    <a:pt x="769" y="45"/>
                  </a:cubicBezTo>
                  <a:cubicBezTo>
                    <a:pt x="769" y="45"/>
                    <a:pt x="770" y="44"/>
                    <a:pt x="770" y="45"/>
                  </a:cubicBezTo>
                  <a:moveTo>
                    <a:pt x="766" y="52"/>
                  </a:moveTo>
                  <a:cubicBezTo>
                    <a:pt x="768" y="52"/>
                    <a:pt x="768" y="54"/>
                    <a:pt x="770" y="54"/>
                  </a:cubicBezTo>
                  <a:cubicBezTo>
                    <a:pt x="770" y="54"/>
                    <a:pt x="768" y="52"/>
                    <a:pt x="767" y="51"/>
                  </a:cubicBezTo>
                  <a:cubicBezTo>
                    <a:pt x="765" y="49"/>
                    <a:pt x="766" y="48"/>
                    <a:pt x="764" y="48"/>
                  </a:cubicBezTo>
                  <a:cubicBezTo>
                    <a:pt x="762" y="49"/>
                    <a:pt x="765" y="52"/>
                    <a:pt x="766" y="52"/>
                  </a:cubicBezTo>
                  <a:moveTo>
                    <a:pt x="796" y="37"/>
                  </a:moveTo>
                  <a:cubicBezTo>
                    <a:pt x="797" y="38"/>
                    <a:pt x="795" y="38"/>
                    <a:pt x="796" y="39"/>
                  </a:cubicBezTo>
                  <a:cubicBezTo>
                    <a:pt x="798" y="40"/>
                    <a:pt x="802" y="40"/>
                    <a:pt x="806" y="39"/>
                  </a:cubicBezTo>
                  <a:cubicBezTo>
                    <a:pt x="809" y="39"/>
                    <a:pt x="811" y="39"/>
                    <a:pt x="811" y="39"/>
                  </a:cubicBezTo>
                  <a:cubicBezTo>
                    <a:pt x="813" y="40"/>
                    <a:pt x="802" y="41"/>
                    <a:pt x="803" y="42"/>
                  </a:cubicBezTo>
                  <a:cubicBezTo>
                    <a:pt x="803" y="43"/>
                    <a:pt x="812" y="44"/>
                    <a:pt x="813" y="43"/>
                  </a:cubicBezTo>
                  <a:cubicBezTo>
                    <a:pt x="813" y="43"/>
                    <a:pt x="815" y="45"/>
                    <a:pt x="818" y="45"/>
                  </a:cubicBezTo>
                  <a:cubicBezTo>
                    <a:pt x="821" y="45"/>
                    <a:pt x="820" y="44"/>
                    <a:pt x="822" y="44"/>
                  </a:cubicBezTo>
                  <a:cubicBezTo>
                    <a:pt x="825" y="44"/>
                    <a:pt x="828" y="43"/>
                    <a:pt x="828" y="41"/>
                  </a:cubicBezTo>
                  <a:cubicBezTo>
                    <a:pt x="828" y="40"/>
                    <a:pt x="834" y="39"/>
                    <a:pt x="834" y="37"/>
                  </a:cubicBezTo>
                  <a:cubicBezTo>
                    <a:pt x="833" y="35"/>
                    <a:pt x="831" y="35"/>
                    <a:pt x="829" y="35"/>
                  </a:cubicBezTo>
                  <a:cubicBezTo>
                    <a:pt x="827" y="35"/>
                    <a:pt x="826" y="35"/>
                    <a:pt x="825" y="35"/>
                  </a:cubicBezTo>
                  <a:cubicBezTo>
                    <a:pt x="824" y="34"/>
                    <a:pt x="820" y="33"/>
                    <a:pt x="819" y="34"/>
                  </a:cubicBezTo>
                  <a:cubicBezTo>
                    <a:pt x="818" y="36"/>
                    <a:pt x="817" y="36"/>
                    <a:pt x="817" y="36"/>
                  </a:cubicBezTo>
                  <a:cubicBezTo>
                    <a:pt x="816" y="35"/>
                    <a:pt x="817" y="32"/>
                    <a:pt x="814" y="33"/>
                  </a:cubicBezTo>
                  <a:cubicBezTo>
                    <a:pt x="812" y="34"/>
                    <a:pt x="814" y="37"/>
                    <a:pt x="813" y="37"/>
                  </a:cubicBezTo>
                  <a:cubicBezTo>
                    <a:pt x="813" y="37"/>
                    <a:pt x="810" y="36"/>
                    <a:pt x="810" y="35"/>
                  </a:cubicBezTo>
                  <a:cubicBezTo>
                    <a:pt x="810" y="34"/>
                    <a:pt x="809" y="35"/>
                    <a:pt x="809" y="35"/>
                  </a:cubicBezTo>
                  <a:cubicBezTo>
                    <a:pt x="808" y="35"/>
                    <a:pt x="807" y="36"/>
                    <a:pt x="807" y="35"/>
                  </a:cubicBezTo>
                  <a:cubicBezTo>
                    <a:pt x="806" y="33"/>
                    <a:pt x="803" y="32"/>
                    <a:pt x="802" y="32"/>
                  </a:cubicBezTo>
                  <a:cubicBezTo>
                    <a:pt x="801" y="32"/>
                    <a:pt x="803" y="33"/>
                    <a:pt x="802" y="34"/>
                  </a:cubicBezTo>
                  <a:cubicBezTo>
                    <a:pt x="802" y="35"/>
                    <a:pt x="800" y="33"/>
                    <a:pt x="799" y="33"/>
                  </a:cubicBezTo>
                  <a:cubicBezTo>
                    <a:pt x="798" y="33"/>
                    <a:pt x="800" y="35"/>
                    <a:pt x="799" y="36"/>
                  </a:cubicBezTo>
                  <a:cubicBezTo>
                    <a:pt x="799" y="36"/>
                    <a:pt x="797" y="33"/>
                    <a:pt x="796" y="33"/>
                  </a:cubicBezTo>
                  <a:cubicBezTo>
                    <a:pt x="795" y="33"/>
                    <a:pt x="795" y="35"/>
                    <a:pt x="794" y="35"/>
                  </a:cubicBezTo>
                  <a:cubicBezTo>
                    <a:pt x="793" y="35"/>
                    <a:pt x="796" y="36"/>
                    <a:pt x="796" y="37"/>
                  </a:cubicBezTo>
                  <a:moveTo>
                    <a:pt x="924" y="132"/>
                  </a:moveTo>
                  <a:cubicBezTo>
                    <a:pt x="927" y="135"/>
                    <a:pt x="930" y="131"/>
                    <a:pt x="932" y="131"/>
                  </a:cubicBezTo>
                  <a:cubicBezTo>
                    <a:pt x="933" y="130"/>
                    <a:pt x="931" y="129"/>
                    <a:pt x="928" y="128"/>
                  </a:cubicBezTo>
                  <a:cubicBezTo>
                    <a:pt x="925" y="127"/>
                    <a:pt x="921" y="130"/>
                    <a:pt x="924" y="132"/>
                  </a:cubicBezTo>
                  <a:moveTo>
                    <a:pt x="946" y="99"/>
                  </a:moveTo>
                  <a:cubicBezTo>
                    <a:pt x="946" y="100"/>
                    <a:pt x="945" y="101"/>
                    <a:pt x="943" y="101"/>
                  </a:cubicBezTo>
                  <a:cubicBezTo>
                    <a:pt x="940" y="101"/>
                    <a:pt x="944" y="102"/>
                    <a:pt x="944" y="104"/>
                  </a:cubicBezTo>
                  <a:cubicBezTo>
                    <a:pt x="944" y="105"/>
                    <a:pt x="942" y="104"/>
                    <a:pt x="942" y="106"/>
                  </a:cubicBezTo>
                  <a:cubicBezTo>
                    <a:pt x="941" y="108"/>
                    <a:pt x="937" y="106"/>
                    <a:pt x="936" y="109"/>
                  </a:cubicBezTo>
                  <a:cubicBezTo>
                    <a:pt x="936" y="112"/>
                    <a:pt x="939" y="111"/>
                    <a:pt x="941" y="111"/>
                  </a:cubicBezTo>
                  <a:cubicBezTo>
                    <a:pt x="943" y="112"/>
                    <a:pt x="940" y="113"/>
                    <a:pt x="941" y="115"/>
                  </a:cubicBezTo>
                  <a:cubicBezTo>
                    <a:pt x="943" y="116"/>
                    <a:pt x="944" y="115"/>
                    <a:pt x="943" y="113"/>
                  </a:cubicBezTo>
                  <a:cubicBezTo>
                    <a:pt x="942" y="111"/>
                    <a:pt x="948" y="114"/>
                    <a:pt x="946" y="116"/>
                  </a:cubicBezTo>
                  <a:cubicBezTo>
                    <a:pt x="944" y="117"/>
                    <a:pt x="949" y="118"/>
                    <a:pt x="952" y="119"/>
                  </a:cubicBezTo>
                  <a:cubicBezTo>
                    <a:pt x="954" y="119"/>
                    <a:pt x="963" y="121"/>
                    <a:pt x="963" y="119"/>
                  </a:cubicBezTo>
                  <a:cubicBezTo>
                    <a:pt x="963" y="117"/>
                    <a:pt x="960" y="116"/>
                    <a:pt x="957" y="113"/>
                  </a:cubicBezTo>
                  <a:cubicBezTo>
                    <a:pt x="954" y="111"/>
                    <a:pt x="953" y="106"/>
                    <a:pt x="956" y="104"/>
                  </a:cubicBezTo>
                  <a:cubicBezTo>
                    <a:pt x="959" y="102"/>
                    <a:pt x="956" y="102"/>
                    <a:pt x="959" y="99"/>
                  </a:cubicBezTo>
                  <a:cubicBezTo>
                    <a:pt x="962" y="97"/>
                    <a:pt x="960" y="95"/>
                    <a:pt x="963" y="95"/>
                  </a:cubicBezTo>
                  <a:cubicBezTo>
                    <a:pt x="965" y="95"/>
                    <a:pt x="962" y="93"/>
                    <a:pt x="965" y="92"/>
                  </a:cubicBezTo>
                  <a:cubicBezTo>
                    <a:pt x="967" y="92"/>
                    <a:pt x="968" y="89"/>
                    <a:pt x="968" y="88"/>
                  </a:cubicBezTo>
                  <a:cubicBezTo>
                    <a:pt x="967" y="87"/>
                    <a:pt x="970" y="88"/>
                    <a:pt x="972" y="87"/>
                  </a:cubicBezTo>
                  <a:cubicBezTo>
                    <a:pt x="973" y="85"/>
                    <a:pt x="976" y="86"/>
                    <a:pt x="977" y="84"/>
                  </a:cubicBezTo>
                  <a:cubicBezTo>
                    <a:pt x="978" y="82"/>
                    <a:pt x="993" y="77"/>
                    <a:pt x="1001" y="75"/>
                  </a:cubicBezTo>
                  <a:cubicBezTo>
                    <a:pt x="1009" y="73"/>
                    <a:pt x="1015" y="70"/>
                    <a:pt x="1012" y="68"/>
                  </a:cubicBezTo>
                  <a:cubicBezTo>
                    <a:pt x="1009" y="65"/>
                    <a:pt x="1001" y="68"/>
                    <a:pt x="999" y="70"/>
                  </a:cubicBezTo>
                  <a:cubicBezTo>
                    <a:pt x="997" y="72"/>
                    <a:pt x="994" y="71"/>
                    <a:pt x="992" y="72"/>
                  </a:cubicBezTo>
                  <a:cubicBezTo>
                    <a:pt x="990" y="73"/>
                    <a:pt x="986" y="74"/>
                    <a:pt x="983" y="72"/>
                  </a:cubicBezTo>
                  <a:cubicBezTo>
                    <a:pt x="982" y="72"/>
                    <a:pt x="981" y="72"/>
                    <a:pt x="980" y="73"/>
                  </a:cubicBezTo>
                  <a:cubicBezTo>
                    <a:pt x="979" y="73"/>
                    <a:pt x="978" y="74"/>
                    <a:pt x="977" y="74"/>
                  </a:cubicBezTo>
                  <a:cubicBezTo>
                    <a:pt x="976" y="74"/>
                    <a:pt x="975" y="74"/>
                    <a:pt x="975" y="75"/>
                  </a:cubicBezTo>
                  <a:cubicBezTo>
                    <a:pt x="974" y="75"/>
                    <a:pt x="973" y="75"/>
                    <a:pt x="972" y="75"/>
                  </a:cubicBezTo>
                  <a:cubicBezTo>
                    <a:pt x="970" y="75"/>
                    <a:pt x="967" y="77"/>
                    <a:pt x="966" y="78"/>
                  </a:cubicBezTo>
                  <a:cubicBezTo>
                    <a:pt x="966" y="79"/>
                    <a:pt x="963" y="79"/>
                    <a:pt x="963" y="80"/>
                  </a:cubicBezTo>
                  <a:cubicBezTo>
                    <a:pt x="963" y="81"/>
                    <a:pt x="961" y="82"/>
                    <a:pt x="959" y="81"/>
                  </a:cubicBezTo>
                  <a:cubicBezTo>
                    <a:pt x="958" y="80"/>
                    <a:pt x="957" y="82"/>
                    <a:pt x="958" y="84"/>
                  </a:cubicBezTo>
                  <a:cubicBezTo>
                    <a:pt x="960" y="86"/>
                    <a:pt x="955" y="86"/>
                    <a:pt x="956" y="87"/>
                  </a:cubicBezTo>
                  <a:cubicBezTo>
                    <a:pt x="957" y="88"/>
                    <a:pt x="954" y="88"/>
                    <a:pt x="955" y="89"/>
                  </a:cubicBezTo>
                  <a:cubicBezTo>
                    <a:pt x="955" y="91"/>
                    <a:pt x="953" y="91"/>
                    <a:pt x="951" y="91"/>
                  </a:cubicBezTo>
                  <a:cubicBezTo>
                    <a:pt x="949" y="92"/>
                    <a:pt x="948" y="94"/>
                    <a:pt x="951" y="94"/>
                  </a:cubicBezTo>
                  <a:cubicBezTo>
                    <a:pt x="953" y="95"/>
                    <a:pt x="949" y="95"/>
                    <a:pt x="949" y="97"/>
                  </a:cubicBezTo>
                  <a:cubicBezTo>
                    <a:pt x="950" y="99"/>
                    <a:pt x="946" y="97"/>
                    <a:pt x="946" y="99"/>
                  </a:cubicBezTo>
                  <a:moveTo>
                    <a:pt x="1018" y="100"/>
                  </a:moveTo>
                  <a:cubicBezTo>
                    <a:pt x="1019" y="100"/>
                    <a:pt x="1024" y="100"/>
                    <a:pt x="1024" y="99"/>
                  </a:cubicBezTo>
                  <a:cubicBezTo>
                    <a:pt x="1025" y="98"/>
                    <a:pt x="1023" y="97"/>
                    <a:pt x="1020" y="97"/>
                  </a:cubicBezTo>
                  <a:cubicBezTo>
                    <a:pt x="1017" y="97"/>
                    <a:pt x="1016" y="100"/>
                    <a:pt x="1018" y="100"/>
                  </a:cubicBezTo>
                  <a:moveTo>
                    <a:pt x="1054" y="102"/>
                  </a:moveTo>
                  <a:cubicBezTo>
                    <a:pt x="1056" y="103"/>
                    <a:pt x="1058" y="103"/>
                    <a:pt x="1058" y="101"/>
                  </a:cubicBezTo>
                  <a:cubicBezTo>
                    <a:pt x="1057" y="99"/>
                    <a:pt x="1053" y="101"/>
                    <a:pt x="1054" y="102"/>
                  </a:cubicBezTo>
                  <a:moveTo>
                    <a:pt x="917" y="32"/>
                  </a:moveTo>
                  <a:cubicBezTo>
                    <a:pt x="919" y="30"/>
                    <a:pt x="921" y="31"/>
                    <a:pt x="922" y="31"/>
                  </a:cubicBezTo>
                  <a:cubicBezTo>
                    <a:pt x="923" y="31"/>
                    <a:pt x="924" y="31"/>
                    <a:pt x="924" y="31"/>
                  </a:cubicBezTo>
                  <a:cubicBezTo>
                    <a:pt x="925" y="29"/>
                    <a:pt x="919" y="29"/>
                    <a:pt x="917" y="30"/>
                  </a:cubicBezTo>
                  <a:cubicBezTo>
                    <a:pt x="915" y="31"/>
                    <a:pt x="910" y="30"/>
                    <a:pt x="910" y="32"/>
                  </a:cubicBezTo>
                  <a:cubicBezTo>
                    <a:pt x="911" y="33"/>
                    <a:pt x="914" y="35"/>
                    <a:pt x="917" y="32"/>
                  </a:cubicBezTo>
                  <a:moveTo>
                    <a:pt x="929" y="31"/>
                  </a:moveTo>
                  <a:cubicBezTo>
                    <a:pt x="931" y="32"/>
                    <a:pt x="924" y="32"/>
                    <a:pt x="923" y="33"/>
                  </a:cubicBezTo>
                  <a:cubicBezTo>
                    <a:pt x="922" y="34"/>
                    <a:pt x="919" y="34"/>
                    <a:pt x="919" y="35"/>
                  </a:cubicBezTo>
                  <a:cubicBezTo>
                    <a:pt x="920" y="37"/>
                    <a:pt x="926" y="37"/>
                    <a:pt x="926" y="36"/>
                  </a:cubicBezTo>
                  <a:cubicBezTo>
                    <a:pt x="926" y="34"/>
                    <a:pt x="930" y="35"/>
                    <a:pt x="930" y="34"/>
                  </a:cubicBezTo>
                  <a:cubicBezTo>
                    <a:pt x="930" y="33"/>
                    <a:pt x="931" y="32"/>
                    <a:pt x="935" y="32"/>
                  </a:cubicBezTo>
                  <a:cubicBezTo>
                    <a:pt x="938" y="31"/>
                    <a:pt x="938" y="30"/>
                    <a:pt x="935" y="29"/>
                  </a:cubicBezTo>
                  <a:cubicBezTo>
                    <a:pt x="932" y="27"/>
                    <a:pt x="927" y="30"/>
                    <a:pt x="929" y="31"/>
                  </a:cubicBezTo>
                  <a:moveTo>
                    <a:pt x="964" y="29"/>
                  </a:moveTo>
                  <a:cubicBezTo>
                    <a:pt x="965" y="27"/>
                    <a:pt x="963" y="28"/>
                    <a:pt x="961" y="28"/>
                  </a:cubicBezTo>
                  <a:cubicBezTo>
                    <a:pt x="960" y="28"/>
                    <a:pt x="959" y="28"/>
                    <a:pt x="957" y="27"/>
                  </a:cubicBezTo>
                  <a:cubicBezTo>
                    <a:pt x="954" y="26"/>
                    <a:pt x="952" y="26"/>
                    <a:pt x="954" y="28"/>
                  </a:cubicBezTo>
                  <a:cubicBezTo>
                    <a:pt x="955" y="29"/>
                    <a:pt x="949" y="29"/>
                    <a:pt x="950" y="30"/>
                  </a:cubicBezTo>
                  <a:cubicBezTo>
                    <a:pt x="952" y="33"/>
                    <a:pt x="964" y="32"/>
                    <a:pt x="964" y="29"/>
                  </a:cubicBezTo>
                  <a:moveTo>
                    <a:pt x="962" y="27"/>
                  </a:moveTo>
                  <a:cubicBezTo>
                    <a:pt x="965" y="27"/>
                    <a:pt x="964" y="25"/>
                    <a:pt x="966" y="25"/>
                  </a:cubicBezTo>
                  <a:cubicBezTo>
                    <a:pt x="968" y="25"/>
                    <a:pt x="971" y="25"/>
                    <a:pt x="970" y="24"/>
                  </a:cubicBezTo>
                  <a:cubicBezTo>
                    <a:pt x="969" y="23"/>
                    <a:pt x="962" y="23"/>
                    <a:pt x="963" y="24"/>
                  </a:cubicBezTo>
                  <a:cubicBezTo>
                    <a:pt x="963" y="25"/>
                    <a:pt x="957" y="25"/>
                    <a:pt x="957" y="25"/>
                  </a:cubicBezTo>
                  <a:cubicBezTo>
                    <a:pt x="957" y="26"/>
                    <a:pt x="959" y="27"/>
                    <a:pt x="962" y="27"/>
                  </a:cubicBezTo>
                  <a:moveTo>
                    <a:pt x="947" y="35"/>
                  </a:moveTo>
                  <a:cubicBezTo>
                    <a:pt x="947" y="33"/>
                    <a:pt x="940" y="35"/>
                    <a:pt x="941" y="36"/>
                  </a:cubicBezTo>
                  <a:cubicBezTo>
                    <a:pt x="943" y="36"/>
                    <a:pt x="947" y="37"/>
                    <a:pt x="947" y="35"/>
                  </a:cubicBezTo>
                  <a:moveTo>
                    <a:pt x="963" y="33"/>
                  </a:moveTo>
                  <a:cubicBezTo>
                    <a:pt x="963" y="34"/>
                    <a:pt x="962" y="34"/>
                    <a:pt x="960" y="34"/>
                  </a:cubicBezTo>
                  <a:cubicBezTo>
                    <a:pt x="957" y="34"/>
                    <a:pt x="956" y="36"/>
                    <a:pt x="957" y="37"/>
                  </a:cubicBezTo>
                  <a:cubicBezTo>
                    <a:pt x="959" y="38"/>
                    <a:pt x="965" y="38"/>
                    <a:pt x="967" y="36"/>
                  </a:cubicBezTo>
                  <a:cubicBezTo>
                    <a:pt x="968" y="35"/>
                    <a:pt x="971" y="36"/>
                    <a:pt x="971" y="34"/>
                  </a:cubicBezTo>
                  <a:cubicBezTo>
                    <a:pt x="972" y="33"/>
                    <a:pt x="963" y="32"/>
                    <a:pt x="963" y="33"/>
                  </a:cubicBezTo>
                  <a:moveTo>
                    <a:pt x="984" y="31"/>
                  </a:moveTo>
                  <a:cubicBezTo>
                    <a:pt x="985" y="30"/>
                    <a:pt x="983" y="30"/>
                    <a:pt x="983" y="29"/>
                  </a:cubicBezTo>
                  <a:cubicBezTo>
                    <a:pt x="982" y="28"/>
                    <a:pt x="975" y="27"/>
                    <a:pt x="976" y="29"/>
                  </a:cubicBezTo>
                  <a:cubicBezTo>
                    <a:pt x="976" y="30"/>
                    <a:pt x="971" y="31"/>
                    <a:pt x="972" y="32"/>
                  </a:cubicBezTo>
                  <a:cubicBezTo>
                    <a:pt x="975" y="35"/>
                    <a:pt x="984" y="32"/>
                    <a:pt x="984" y="31"/>
                  </a:cubicBezTo>
                  <a:moveTo>
                    <a:pt x="994" y="30"/>
                  </a:moveTo>
                  <a:cubicBezTo>
                    <a:pt x="998" y="30"/>
                    <a:pt x="998" y="27"/>
                    <a:pt x="996" y="27"/>
                  </a:cubicBezTo>
                  <a:cubicBezTo>
                    <a:pt x="994" y="26"/>
                    <a:pt x="994" y="27"/>
                    <a:pt x="993" y="27"/>
                  </a:cubicBezTo>
                  <a:cubicBezTo>
                    <a:pt x="993" y="28"/>
                    <a:pt x="992" y="28"/>
                    <a:pt x="992" y="28"/>
                  </a:cubicBezTo>
                  <a:cubicBezTo>
                    <a:pt x="990" y="28"/>
                    <a:pt x="986" y="29"/>
                    <a:pt x="987" y="30"/>
                  </a:cubicBezTo>
                  <a:cubicBezTo>
                    <a:pt x="988" y="31"/>
                    <a:pt x="991" y="31"/>
                    <a:pt x="994" y="30"/>
                  </a:cubicBezTo>
                  <a:moveTo>
                    <a:pt x="1111" y="36"/>
                  </a:moveTo>
                  <a:cubicBezTo>
                    <a:pt x="1113" y="37"/>
                    <a:pt x="1112" y="38"/>
                    <a:pt x="1110" y="38"/>
                  </a:cubicBezTo>
                  <a:cubicBezTo>
                    <a:pt x="1107" y="38"/>
                    <a:pt x="1105" y="38"/>
                    <a:pt x="1107" y="39"/>
                  </a:cubicBezTo>
                  <a:cubicBezTo>
                    <a:pt x="1108" y="40"/>
                    <a:pt x="1108" y="41"/>
                    <a:pt x="1110" y="42"/>
                  </a:cubicBezTo>
                  <a:cubicBezTo>
                    <a:pt x="1113" y="42"/>
                    <a:pt x="1116" y="40"/>
                    <a:pt x="1115" y="39"/>
                  </a:cubicBezTo>
                  <a:cubicBezTo>
                    <a:pt x="1115" y="37"/>
                    <a:pt x="1125" y="36"/>
                    <a:pt x="1127" y="35"/>
                  </a:cubicBezTo>
                  <a:cubicBezTo>
                    <a:pt x="1130" y="34"/>
                    <a:pt x="1125" y="32"/>
                    <a:pt x="1128" y="32"/>
                  </a:cubicBezTo>
                  <a:cubicBezTo>
                    <a:pt x="1131" y="31"/>
                    <a:pt x="1130" y="30"/>
                    <a:pt x="1126" y="30"/>
                  </a:cubicBezTo>
                  <a:cubicBezTo>
                    <a:pt x="1123" y="29"/>
                    <a:pt x="1124" y="26"/>
                    <a:pt x="1123" y="25"/>
                  </a:cubicBezTo>
                  <a:cubicBezTo>
                    <a:pt x="1122" y="24"/>
                    <a:pt x="1122" y="26"/>
                    <a:pt x="1117" y="27"/>
                  </a:cubicBezTo>
                  <a:cubicBezTo>
                    <a:pt x="1113" y="28"/>
                    <a:pt x="1111" y="29"/>
                    <a:pt x="1112" y="30"/>
                  </a:cubicBezTo>
                  <a:cubicBezTo>
                    <a:pt x="1114" y="31"/>
                    <a:pt x="1112" y="33"/>
                    <a:pt x="1110" y="33"/>
                  </a:cubicBezTo>
                  <a:cubicBezTo>
                    <a:pt x="1109" y="33"/>
                    <a:pt x="1108" y="35"/>
                    <a:pt x="1111" y="36"/>
                  </a:cubicBezTo>
                  <a:moveTo>
                    <a:pt x="1117" y="40"/>
                  </a:moveTo>
                  <a:cubicBezTo>
                    <a:pt x="1117" y="41"/>
                    <a:pt x="1113" y="42"/>
                    <a:pt x="1114" y="43"/>
                  </a:cubicBezTo>
                  <a:cubicBezTo>
                    <a:pt x="1115" y="44"/>
                    <a:pt x="1116" y="44"/>
                    <a:pt x="1117" y="44"/>
                  </a:cubicBezTo>
                  <a:cubicBezTo>
                    <a:pt x="1119" y="44"/>
                    <a:pt x="1119" y="48"/>
                    <a:pt x="1122" y="47"/>
                  </a:cubicBezTo>
                  <a:cubicBezTo>
                    <a:pt x="1124" y="47"/>
                    <a:pt x="1130" y="50"/>
                    <a:pt x="1134" y="50"/>
                  </a:cubicBezTo>
                  <a:cubicBezTo>
                    <a:pt x="1137" y="50"/>
                    <a:pt x="1138" y="47"/>
                    <a:pt x="1137" y="46"/>
                  </a:cubicBezTo>
                  <a:cubicBezTo>
                    <a:pt x="1135" y="46"/>
                    <a:pt x="1136" y="45"/>
                    <a:pt x="1138" y="42"/>
                  </a:cubicBezTo>
                  <a:cubicBezTo>
                    <a:pt x="1140" y="39"/>
                    <a:pt x="1132" y="37"/>
                    <a:pt x="1132" y="39"/>
                  </a:cubicBezTo>
                  <a:cubicBezTo>
                    <a:pt x="1132" y="41"/>
                    <a:pt x="1130" y="38"/>
                    <a:pt x="1129" y="37"/>
                  </a:cubicBezTo>
                  <a:cubicBezTo>
                    <a:pt x="1128" y="36"/>
                    <a:pt x="1117" y="38"/>
                    <a:pt x="1117" y="40"/>
                  </a:cubicBezTo>
                  <a:moveTo>
                    <a:pt x="1137" y="57"/>
                  </a:moveTo>
                  <a:cubicBezTo>
                    <a:pt x="1138" y="58"/>
                    <a:pt x="1140" y="57"/>
                    <a:pt x="1143" y="57"/>
                  </a:cubicBezTo>
                  <a:cubicBezTo>
                    <a:pt x="1144" y="56"/>
                    <a:pt x="1146" y="56"/>
                    <a:pt x="1148" y="56"/>
                  </a:cubicBezTo>
                  <a:cubicBezTo>
                    <a:pt x="1152" y="56"/>
                    <a:pt x="1162" y="53"/>
                    <a:pt x="1163" y="51"/>
                  </a:cubicBezTo>
                  <a:cubicBezTo>
                    <a:pt x="1163" y="49"/>
                    <a:pt x="1159" y="49"/>
                    <a:pt x="1157" y="48"/>
                  </a:cubicBezTo>
                  <a:cubicBezTo>
                    <a:pt x="1155" y="46"/>
                    <a:pt x="1152" y="47"/>
                    <a:pt x="1151" y="49"/>
                  </a:cubicBezTo>
                  <a:cubicBezTo>
                    <a:pt x="1150" y="50"/>
                    <a:pt x="1149" y="49"/>
                    <a:pt x="1151" y="47"/>
                  </a:cubicBezTo>
                  <a:cubicBezTo>
                    <a:pt x="1154" y="44"/>
                    <a:pt x="1149" y="42"/>
                    <a:pt x="1149" y="44"/>
                  </a:cubicBezTo>
                  <a:cubicBezTo>
                    <a:pt x="1149" y="45"/>
                    <a:pt x="1144" y="44"/>
                    <a:pt x="1144" y="45"/>
                  </a:cubicBezTo>
                  <a:cubicBezTo>
                    <a:pt x="1144" y="47"/>
                    <a:pt x="1143" y="47"/>
                    <a:pt x="1143" y="49"/>
                  </a:cubicBezTo>
                  <a:cubicBezTo>
                    <a:pt x="1143" y="49"/>
                    <a:pt x="1142" y="49"/>
                    <a:pt x="1142" y="49"/>
                  </a:cubicBezTo>
                  <a:cubicBezTo>
                    <a:pt x="1141" y="49"/>
                    <a:pt x="1140" y="49"/>
                    <a:pt x="1140" y="51"/>
                  </a:cubicBezTo>
                  <a:cubicBezTo>
                    <a:pt x="1140" y="54"/>
                    <a:pt x="1135" y="56"/>
                    <a:pt x="1137" y="57"/>
                  </a:cubicBezTo>
                  <a:moveTo>
                    <a:pt x="1107" y="27"/>
                  </a:moveTo>
                  <a:cubicBezTo>
                    <a:pt x="1108" y="25"/>
                    <a:pt x="1099" y="26"/>
                    <a:pt x="1102" y="28"/>
                  </a:cubicBezTo>
                  <a:cubicBezTo>
                    <a:pt x="1102" y="28"/>
                    <a:pt x="1107" y="29"/>
                    <a:pt x="1107" y="27"/>
                  </a:cubicBezTo>
                  <a:moveTo>
                    <a:pt x="1191" y="89"/>
                  </a:moveTo>
                  <a:cubicBezTo>
                    <a:pt x="1190" y="90"/>
                    <a:pt x="1188" y="90"/>
                    <a:pt x="1188" y="91"/>
                  </a:cubicBezTo>
                  <a:cubicBezTo>
                    <a:pt x="1190" y="92"/>
                    <a:pt x="1196" y="91"/>
                    <a:pt x="1196" y="89"/>
                  </a:cubicBezTo>
                  <a:cubicBezTo>
                    <a:pt x="1196" y="87"/>
                    <a:pt x="1191" y="88"/>
                    <a:pt x="1191" y="89"/>
                  </a:cubicBezTo>
                  <a:moveTo>
                    <a:pt x="1325" y="99"/>
                  </a:moveTo>
                  <a:cubicBezTo>
                    <a:pt x="1327" y="99"/>
                    <a:pt x="1323" y="95"/>
                    <a:pt x="1319" y="94"/>
                  </a:cubicBezTo>
                  <a:cubicBezTo>
                    <a:pt x="1315" y="93"/>
                    <a:pt x="1312" y="96"/>
                    <a:pt x="1312" y="97"/>
                  </a:cubicBezTo>
                  <a:cubicBezTo>
                    <a:pt x="1313" y="99"/>
                    <a:pt x="1323" y="100"/>
                    <a:pt x="1325" y="99"/>
                  </a:cubicBezTo>
                  <a:moveTo>
                    <a:pt x="1315" y="91"/>
                  </a:moveTo>
                  <a:cubicBezTo>
                    <a:pt x="1315" y="89"/>
                    <a:pt x="1308" y="92"/>
                    <a:pt x="1311" y="93"/>
                  </a:cubicBezTo>
                  <a:cubicBezTo>
                    <a:pt x="1312" y="93"/>
                    <a:pt x="1315" y="93"/>
                    <a:pt x="1315" y="91"/>
                  </a:cubicBezTo>
                  <a:moveTo>
                    <a:pt x="1299" y="83"/>
                  </a:moveTo>
                  <a:cubicBezTo>
                    <a:pt x="1300" y="84"/>
                    <a:pt x="1301" y="85"/>
                    <a:pt x="1302" y="86"/>
                  </a:cubicBezTo>
                  <a:cubicBezTo>
                    <a:pt x="1303" y="87"/>
                    <a:pt x="1307" y="85"/>
                    <a:pt x="1308" y="85"/>
                  </a:cubicBezTo>
                  <a:cubicBezTo>
                    <a:pt x="1309" y="85"/>
                    <a:pt x="1309" y="85"/>
                    <a:pt x="1310" y="85"/>
                  </a:cubicBezTo>
                  <a:cubicBezTo>
                    <a:pt x="1310" y="86"/>
                    <a:pt x="1311" y="86"/>
                    <a:pt x="1312" y="86"/>
                  </a:cubicBezTo>
                  <a:cubicBezTo>
                    <a:pt x="1315" y="84"/>
                    <a:pt x="1317" y="85"/>
                    <a:pt x="1320" y="85"/>
                  </a:cubicBezTo>
                  <a:cubicBezTo>
                    <a:pt x="1323" y="85"/>
                    <a:pt x="1319" y="81"/>
                    <a:pt x="1320" y="80"/>
                  </a:cubicBezTo>
                  <a:cubicBezTo>
                    <a:pt x="1320" y="78"/>
                    <a:pt x="1323" y="79"/>
                    <a:pt x="1322" y="81"/>
                  </a:cubicBezTo>
                  <a:cubicBezTo>
                    <a:pt x="1321" y="82"/>
                    <a:pt x="1323" y="85"/>
                    <a:pt x="1327" y="85"/>
                  </a:cubicBezTo>
                  <a:cubicBezTo>
                    <a:pt x="1331" y="84"/>
                    <a:pt x="1328" y="82"/>
                    <a:pt x="1330" y="81"/>
                  </a:cubicBezTo>
                  <a:cubicBezTo>
                    <a:pt x="1332" y="80"/>
                    <a:pt x="1332" y="79"/>
                    <a:pt x="1329" y="77"/>
                  </a:cubicBezTo>
                  <a:cubicBezTo>
                    <a:pt x="1326" y="76"/>
                    <a:pt x="1323" y="77"/>
                    <a:pt x="1320" y="76"/>
                  </a:cubicBezTo>
                  <a:cubicBezTo>
                    <a:pt x="1317" y="74"/>
                    <a:pt x="1314" y="74"/>
                    <a:pt x="1314" y="77"/>
                  </a:cubicBezTo>
                  <a:cubicBezTo>
                    <a:pt x="1314" y="80"/>
                    <a:pt x="1309" y="74"/>
                    <a:pt x="1306" y="73"/>
                  </a:cubicBezTo>
                  <a:cubicBezTo>
                    <a:pt x="1303" y="72"/>
                    <a:pt x="1295" y="81"/>
                    <a:pt x="1299" y="83"/>
                  </a:cubicBezTo>
                  <a:moveTo>
                    <a:pt x="1337" y="83"/>
                  </a:moveTo>
                  <a:cubicBezTo>
                    <a:pt x="1340" y="83"/>
                    <a:pt x="1341" y="86"/>
                    <a:pt x="1347" y="86"/>
                  </a:cubicBezTo>
                  <a:cubicBezTo>
                    <a:pt x="1353" y="87"/>
                    <a:pt x="1357" y="86"/>
                    <a:pt x="1357" y="84"/>
                  </a:cubicBezTo>
                  <a:cubicBezTo>
                    <a:pt x="1357" y="83"/>
                    <a:pt x="1352" y="81"/>
                    <a:pt x="1350" y="82"/>
                  </a:cubicBezTo>
                  <a:cubicBezTo>
                    <a:pt x="1349" y="83"/>
                    <a:pt x="1349" y="82"/>
                    <a:pt x="1348" y="82"/>
                  </a:cubicBezTo>
                  <a:cubicBezTo>
                    <a:pt x="1347" y="81"/>
                    <a:pt x="1346" y="81"/>
                    <a:pt x="1345" y="81"/>
                  </a:cubicBezTo>
                  <a:cubicBezTo>
                    <a:pt x="1343" y="82"/>
                    <a:pt x="1341" y="82"/>
                    <a:pt x="1340" y="80"/>
                  </a:cubicBezTo>
                  <a:cubicBezTo>
                    <a:pt x="1339" y="78"/>
                    <a:pt x="1335" y="83"/>
                    <a:pt x="1337" y="83"/>
                  </a:cubicBezTo>
                  <a:moveTo>
                    <a:pt x="1477" y="118"/>
                  </a:moveTo>
                  <a:cubicBezTo>
                    <a:pt x="1478" y="119"/>
                    <a:pt x="1479" y="118"/>
                    <a:pt x="1480" y="118"/>
                  </a:cubicBezTo>
                  <a:cubicBezTo>
                    <a:pt x="1481" y="118"/>
                    <a:pt x="1482" y="117"/>
                    <a:pt x="1483" y="118"/>
                  </a:cubicBezTo>
                  <a:cubicBezTo>
                    <a:pt x="1485" y="119"/>
                    <a:pt x="1490" y="117"/>
                    <a:pt x="1492" y="117"/>
                  </a:cubicBezTo>
                  <a:cubicBezTo>
                    <a:pt x="1494" y="117"/>
                    <a:pt x="1493" y="114"/>
                    <a:pt x="1487" y="113"/>
                  </a:cubicBezTo>
                  <a:cubicBezTo>
                    <a:pt x="1481" y="113"/>
                    <a:pt x="1474" y="117"/>
                    <a:pt x="1477" y="118"/>
                  </a:cubicBezTo>
                  <a:moveTo>
                    <a:pt x="1523" y="171"/>
                  </a:moveTo>
                  <a:cubicBezTo>
                    <a:pt x="1522" y="172"/>
                    <a:pt x="1516" y="172"/>
                    <a:pt x="1517" y="173"/>
                  </a:cubicBezTo>
                  <a:cubicBezTo>
                    <a:pt x="1518" y="174"/>
                    <a:pt x="1523" y="174"/>
                    <a:pt x="1525" y="175"/>
                  </a:cubicBezTo>
                  <a:cubicBezTo>
                    <a:pt x="1527" y="176"/>
                    <a:pt x="1530" y="175"/>
                    <a:pt x="1530" y="174"/>
                  </a:cubicBezTo>
                  <a:cubicBezTo>
                    <a:pt x="1530" y="173"/>
                    <a:pt x="1523" y="171"/>
                    <a:pt x="1523" y="171"/>
                  </a:cubicBezTo>
                  <a:moveTo>
                    <a:pt x="1319" y="248"/>
                  </a:moveTo>
                  <a:cubicBezTo>
                    <a:pt x="1320" y="250"/>
                    <a:pt x="1318" y="262"/>
                    <a:pt x="1319" y="264"/>
                  </a:cubicBezTo>
                  <a:cubicBezTo>
                    <a:pt x="1320" y="266"/>
                    <a:pt x="1317" y="275"/>
                    <a:pt x="1318" y="276"/>
                  </a:cubicBezTo>
                  <a:cubicBezTo>
                    <a:pt x="1320" y="278"/>
                    <a:pt x="1319" y="273"/>
                    <a:pt x="1321" y="273"/>
                  </a:cubicBezTo>
                  <a:cubicBezTo>
                    <a:pt x="1323" y="273"/>
                    <a:pt x="1323" y="276"/>
                    <a:pt x="1324" y="276"/>
                  </a:cubicBezTo>
                  <a:cubicBezTo>
                    <a:pt x="1325" y="277"/>
                    <a:pt x="1325" y="275"/>
                    <a:pt x="1325" y="274"/>
                  </a:cubicBezTo>
                  <a:cubicBezTo>
                    <a:pt x="1325" y="273"/>
                    <a:pt x="1324" y="272"/>
                    <a:pt x="1324" y="272"/>
                  </a:cubicBezTo>
                  <a:cubicBezTo>
                    <a:pt x="1322" y="273"/>
                    <a:pt x="1321" y="269"/>
                    <a:pt x="1321" y="267"/>
                  </a:cubicBezTo>
                  <a:cubicBezTo>
                    <a:pt x="1320" y="265"/>
                    <a:pt x="1322" y="263"/>
                    <a:pt x="1322" y="260"/>
                  </a:cubicBezTo>
                  <a:cubicBezTo>
                    <a:pt x="1322" y="258"/>
                    <a:pt x="1325" y="258"/>
                    <a:pt x="1327" y="260"/>
                  </a:cubicBezTo>
                  <a:cubicBezTo>
                    <a:pt x="1329" y="262"/>
                    <a:pt x="1329" y="261"/>
                    <a:pt x="1328" y="259"/>
                  </a:cubicBezTo>
                  <a:cubicBezTo>
                    <a:pt x="1328" y="258"/>
                    <a:pt x="1325" y="248"/>
                    <a:pt x="1324" y="244"/>
                  </a:cubicBezTo>
                  <a:cubicBezTo>
                    <a:pt x="1323" y="241"/>
                    <a:pt x="1326" y="237"/>
                    <a:pt x="1323" y="235"/>
                  </a:cubicBezTo>
                  <a:cubicBezTo>
                    <a:pt x="1321" y="233"/>
                    <a:pt x="1322" y="229"/>
                    <a:pt x="1321" y="230"/>
                  </a:cubicBezTo>
                  <a:cubicBezTo>
                    <a:pt x="1319" y="231"/>
                    <a:pt x="1321" y="234"/>
                    <a:pt x="1319" y="235"/>
                  </a:cubicBezTo>
                  <a:cubicBezTo>
                    <a:pt x="1317" y="235"/>
                    <a:pt x="1319" y="237"/>
                    <a:pt x="1318" y="239"/>
                  </a:cubicBezTo>
                  <a:cubicBezTo>
                    <a:pt x="1317" y="242"/>
                    <a:pt x="1318" y="245"/>
                    <a:pt x="1319" y="248"/>
                  </a:cubicBezTo>
                  <a:moveTo>
                    <a:pt x="1312" y="291"/>
                  </a:moveTo>
                  <a:cubicBezTo>
                    <a:pt x="1310" y="292"/>
                    <a:pt x="1312" y="293"/>
                    <a:pt x="1310" y="294"/>
                  </a:cubicBezTo>
                  <a:cubicBezTo>
                    <a:pt x="1308" y="295"/>
                    <a:pt x="1309" y="296"/>
                    <a:pt x="1309" y="296"/>
                  </a:cubicBezTo>
                  <a:cubicBezTo>
                    <a:pt x="1310" y="297"/>
                    <a:pt x="1310" y="298"/>
                    <a:pt x="1309" y="300"/>
                  </a:cubicBezTo>
                  <a:cubicBezTo>
                    <a:pt x="1309" y="301"/>
                    <a:pt x="1311" y="300"/>
                    <a:pt x="1312" y="299"/>
                  </a:cubicBezTo>
                  <a:cubicBezTo>
                    <a:pt x="1312" y="298"/>
                    <a:pt x="1313" y="298"/>
                    <a:pt x="1313" y="298"/>
                  </a:cubicBezTo>
                  <a:cubicBezTo>
                    <a:pt x="1313" y="299"/>
                    <a:pt x="1314" y="299"/>
                    <a:pt x="1314" y="298"/>
                  </a:cubicBezTo>
                  <a:cubicBezTo>
                    <a:pt x="1314" y="297"/>
                    <a:pt x="1311" y="296"/>
                    <a:pt x="1311" y="295"/>
                  </a:cubicBezTo>
                  <a:cubicBezTo>
                    <a:pt x="1311" y="294"/>
                    <a:pt x="1312" y="295"/>
                    <a:pt x="1313" y="295"/>
                  </a:cubicBezTo>
                  <a:cubicBezTo>
                    <a:pt x="1313" y="295"/>
                    <a:pt x="1314" y="295"/>
                    <a:pt x="1315" y="295"/>
                  </a:cubicBezTo>
                  <a:cubicBezTo>
                    <a:pt x="1316" y="294"/>
                    <a:pt x="1319" y="295"/>
                    <a:pt x="1321" y="296"/>
                  </a:cubicBezTo>
                  <a:cubicBezTo>
                    <a:pt x="1323" y="298"/>
                    <a:pt x="1324" y="297"/>
                    <a:pt x="1324" y="295"/>
                  </a:cubicBezTo>
                  <a:cubicBezTo>
                    <a:pt x="1324" y="293"/>
                    <a:pt x="1327" y="292"/>
                    <a:pt x="1330" y="292"/>
                  </a:cubicBezTo>
                  <a:cubicBezTo>
                    <a:pt x="1333" y="292"/>
                    <a:pt x="1333" y="291"/>
                    <a:pt x="1332" y="290"/>
                  </a:cubicBezTo>
                  <a:cubicBezTo>
                    <a:pt x="1332" y="290"/>
                    <a:pt x="1337" y="286"/>
                    <a:pt x="1337" y="285"/>
                  </a:cubicBezTo>
                  <a:cubicBezTo>
                    <a:pt x="1337" y="284"/>
                    <a:pt x="1336" y="285"/>
                    <a:pt x="1335" y="286"/>
                  </a:cubicBezTo>
                  <a:cubicBezTo>
                    <a:pt x="1335" y="286"/>
                    <a:pt x="1334" y="287"/>
                    <a:pt x="1333" y="286"/>
                  </a:cubicBezTo>
                  <a:cubicBezTo>
                    <a:pt x="1332" y="285"/>
                    <a:pt x="1331" y="287"/>
                    <a:pt x="1329" y="287"/>
                  </a:cubicBezTo>
                  <a:cubicBezTo>
                    <a:pt x="1327" y="287"/>
                    <a:pt x="1321" y="283"/>
                    <a:pt x="1320" y="280"/>
                  </a:cubicBezTo>
                  <a:cubicBezTo>
                    <a:pt x="1318" y="278"/>
                    <a:pt x="1316" y="280"/>
                    <a:pt x="1317" y="282"/>
                  </a:cubicBezTo>
                  <a:cubicBezTo>
                    <a:pt x="1318" y="283"/>
                    <a:pt x="1317" y="284"/>
                    <a:pt x="1317" y="286"/>
                  </a:cubicBezTo>
                  <a:cubicBezTo>
                    <a:pt x="1317" y="288"/>
                    <a:pt x="1315" y="288"/>
                    <a:pt x="1315" y="290"/>
                  </a:cubicBezTo>
                  <a:cubicBezTo>
                    <a:pt x="1316" y="291"/>
                    <a:pt x="1313" y="291"/>
                    <a:pt x="1312" y="291"/>
                  </a:cubicBezTo>
                  <a:moveTo>
                    <a:pt x="1289" y="329"/>
                  </a:moveTo>
                  <a:cubicBezTo>
                    <a:pt x="1290" y="328"/>
                    <a:pt x="1287" y="328"/>
                    <a:pt x="1284" y="330"/>
                  </a:cubicBezTo>
                  <a:cubicBezTo>
                    <a:pt x="1283" y="330"/>
                    <a:pt x="1282" y="330"/>
                    <a:pt x="1281" y="330"/>
                  </a:cubicBezTo>
                  <a:cubicBezTo>
                    <a:pt x="1280" y="329"/>
                    <a:pt x="1279" y="329"/>
                    <a:pt x="1278" y="330"/>
                  </a:cubicBezTo>
                  <a:cubicBezTo>
                    <a:pt x="1276" y="332"/>
                    <a:pt x="1274" y="334"/>
                    <a:pt x="1272" y="335"/>
                  </a:cubicBezTo>
                  <a:cubicBezTo>
                    <a:pt x="1269" y="335"/>
                    <a:pt x="1271" y="338"/>
                    <a:pt x="1272" y="337"/>
                  </a:cubicBezTo>
                  <a:cubicBezTo>
                    <a:pt x="1273" y="337"/>
                    <a:pt x="1275" y="337"/>
                    <a:pt x="1276" y="336"/>
                  </a:cubicBezTo>
                  <a:cubicBezTo>
                    <a:pt x="1277" y="335"/>
                    <a:pt x="1283" y="334"/>
                    <a:pt x="1287" y="334"/>
                  </a:cubicBezTo>
                  <a:cubicBezTo>
                    <a:pt x="1291" y="333"/>
                    <a:pt x="1288" y="335"/>
                    <a:pt x="1289" y="337"/>
                  </a:cubicBezTo>
                  <a:cubicBezTo>
                    <a:pt x="1289" y="339"/>
                    <a:pt x="1292" y="339"/>
                    <a:pt x="1294" y="337"/>
                  </a:cubicBezTo>
                  <a:cubicBezTo>
                    <a:pt x="1295" y="335"/>
                    <a:pt x="1297" y="335"/>
                    <a:pt x="1295" y="334"/>
                  </a:cubicBezTo>
                  <a:cubicBezTo>
                    <a:pt x="1294" y="333"/>
                    <a:pt x="1295" y="332"/>
                    <a:pt x="1296" y="334"/>
                  </a:cubicBezTo>
                  <a:cubicBezTo>
                    <a:pt x="1297" y="335"/>
                    <a:pt x="1301" y="335"/>
                    <a:pt x="1302" y="333"/>
                  </a:cubicBezTo>
                  <a:cubicBezTo>
                    <a:pt x="1303" y="332"/>
                    <a:pt x="1303" y="332"/>
                    <a:pt x="1304" y="333"/>
                  </a:cubicBezTo>
                  <a:cubicBezTo>
                    <a:pt x="1304" y="333"/>
                    <a:pt x="1304" y="333"/>
                    <a:pt x="1305" y="333"/>
                  </a:cubicBezTo>
                  <a:cubicBezTo>
                    <a:pt x="1306" y="333"/>
                    <a:pt x="1307" y="330"/>
                    <a:pt x="1307" y="331"/>
                  </a:cubicBezTo>
                  <a:cubicBezTo>
                    <a:pt x="1308" y="332"/>
                    <a:pt x="1310" y="332"/>
                    <a:pt x="1311" y="330"/>
                  </a:cubicBezTo>
                  <a:cubicBezTo>
                    <a:pt x="1313" y="329"/>
                    <a:pt x="1312" y="326"/>
                    <a:pt x="1313" y="324"/>
                  </a:cubicBezTo>
                  <a:cubicBezTo>
                    <a:pt x="1314" y="323"/>
                    <a:pt x="1315" y="320"/>
                    <a:pt x="1314" y="318"/>
                  </a:cubicBezTo>
                  <a:cubicBezTo>
                    <a:pt x="1313" y="316"/>
                    <a:pt x="1316" y="315"/>
                    <a:pt x="1317" y="313"/>
                  </a:cubicBezTo>
                  <a:cubicBezTo>
                    <a:pt x="1319" y="312"/>
                    <a:pt x="1316" y="304"/>
                    <a:pt x="1315" y="302"/>
                  </a:cubicBezTo>
                  <a:cubicBezTo>
                    <a:pt x="1315" y="300"/>
                    <a:pt x="1311" y="303"/>
                    <a:pt x="1310" y="303"/>
                  </a:cubicBezTo>
                  <a:cubicBezTo>
                    <a:pt x="1309" y="304"/>
                    <a:pt x="1308" y="308"/>
                    <a:pt x="1309" y="309"/>
                  </a:cubicBezTo>
                  <a:cubicBezTo>
                    <a:pt x="1311" y="310"/>
                    <a:pt x="1307" y="312"/>
                    <a:pt x="1307" y="315"/>
                  </a:cubicBezTo>
                  <a:cubicBezTo>
                    <a:pt x="1307" y="317"/>
                    <a:pt x="1305" y="317"/>
                    <a:pt x="1305" y="319"/>
                  </a:cubicBezTo>
                  <a:cubicBezTo>
                    <a:pt x="1304" y="321"/>
                    <a:pt x="1303" y="320"/>
                    <a:pt x="1301" y="322"/>
                  </a:cubicBezTo>
                  <a:cubicBezTo>
                    <a:pt x="1299" y="323"/>
                    <a:pt x="1297" y="322"/>
                    <a:pt x="1298" y="320"/>
                  </a:cubicBezTo>
                  <a:cubicBezTo>
                    <a:pt x="1298" y="319"/>
                    <a:pt x="1295" y="321"/>
                    <a:pt x="1295" y="324"/>
                  </a:cubicBezTo>
                  <a:cubicBezTo>
                    <a:pt x="1295" y="327"/>
                    <a:pt x="1291" y="327"/>
                    <a:pt x="1292" y="328"/>
                  </a:cubicBezTo>
                  <a:cubicBezTo>
                    <a:pt x="1293" y="329"/>
                    <a:pt x="1289" y="330"/>
                    <a:pt x="1289" y="329"/>
                  </a:cubicBezTo>
                  <a:moveTo>
                    <a:pt x="1280" y="342"/>
                  </a:moveTo>
                  <a:cubicBezTo>
                    <a:pt x="1281" y="340"/>
                    <a:pt x="1283" y="340"/>
                    <a:pt x="1284" y="340"/>
                  </a:cubicBezTo>
                  <a:cubicBezTo>
                    <a:pt x="1285" y="341"/>
                    <a:pt x="1287" y="338"/>
                    <a:pt x="1287" y="336"/>
                  </a:cubicBezTo>
                  <a:cubicBezTo>
                    <a:pt x="1287" y="335"/>
                    <a:pt x="1283" y="335"/>
                    <a:pt x="1282" y="336"/>
                  </a:cubicBezTo>
                  <a:cubicBezTo>
                    <a:pt x="1282" y="337"/>
                    <a:pt x="1280" y="337"/>
                    <a:pt x="1278" y="337"/>
                  </a:cubicBezTo>
                  <a:cubicBezTo>
                    <a:pt x="1276" y="337"/>
                    <a:pt x="1276" y="342"/>
                    <a:pt x="1278" y="343"/>
                  </a:cubicBezTo>
                  <a:cubicBezTo>
                    <a:pt x="1279" y="343"/>
                    <a:pt x="1280" y="343"/>
                    <a:pt x="1280" y="342"/>
                  </a:cubicBezTo>
                  <a:moveTo>
                    <a:pt x="1267" y="340"/>
                  </a:moveTo>
                  <a:cubicBezTo>
                    <a:pt x="1265" y="341"/>
                    <a:pt x="1265" y="341"/>
                    <a:pt x="1265" y="343"/>
                  </a:cubicBezTo>
                  <a:cubicBezTo>
                    <a:pt x="1266" y="344"/>
                    <a:pt x="1267" y="343"/>
                    <a:pt x="1268" y="341"/>
                  </a:cubicBezTo>
                  <a:cubicBezTo>
                    <a:pt x="1268" y="340"/>
                    <a:pt x="1269" y="343"/>
                    <a:pt x="1268" y="346"/>
                  </a:cubicBezTo>
                  <a:cubicBezTo>
                    <a:pt x="1267" y="348"/>
                    <a:pt x="1268" y="351"/>
                    <a:pt x="1270" y="351"/>
                  </a:cubicBezTo>
                  <a:cubicBezTo>
                    <a:pt x="1271" y="351"/>
                    <a:pt x="1273" y="346"/>
                    <a:pt x="1275" y="344"/>
                  </a:cubicBezTo>
                  <a:cubicBezTo>
                    <a:pt x="1277" y="341"/>
                    <a:pt x="1274" y="342"/>
                    <a:pt x="1274" y="341"/>
                  </a:cubicBezTo>
                  <a:cubicBezTo>
                    <a:pt x="1274" y="340"/>
                    <a:pt x="1271" y="340"/>
                    <a:pt x="1271" y="339"/>
                  </a:cubicBezTo>
                  <a:cubicBezTo>
                    <a:pt x="1271" y="338"/>
                    <a:pt x="1269" y="338"/>
                    <a:pt x="1267" y="340"/>
                  </a:cubicBezTo>
                  <a:moveTo>
                    <a:pt x="1227" y="392"/>
                  </a:moveTo>
                  <a:cubicBezTo>
                    <a:pt x="1228" y="391"/>
                    <a:pt x="1233" y="380"/>
                    <a:pt x="1232" y="379"/>
                  </a:cubicBezTo>
                  <a:cubicBezTo>
                    <a:pt x="1231" y="377"/>
                    <a:pt x="1226" y="379"/>
                    <a:pt x="1224" y="384"/>
                  </a:cubicBezTo>
                  <a:cubicBezTo>
                    <a:pt x="1223" y="389"/>
                    <a:pt x="1226" y="392"/>
                    <a:pt x="1227" y="392"/>
                  </a:cubicBezTo>
                  <a:moveTo>
                    <a:pt x="1183" y="407"/>
                  </a:moveTo>
                  <a:cubicBezTo>
                    <a:pt x="1183" y="405"/>
                    <a:pt x="1185" y="403"/>
                    <a:pt x="1185" y="402"/>
                  </a:cubicBezTo>
                  <a:cubicBezTo>
                    <a:pt x="1185" y="401"/>
                    <a:pt x="1181" y="401"/>
                    <a:pt x="1180" y="401"/>
                  </a:cubicBezTo>
                  <a:cubicBezTo>
                    <a:pt x="1178" y="401"/>
                    <a:pt x="1174" y="404"/>
                    <a:pt x="1175" y="407"/>
                  </a:cubicBezTo>
                  <a:cubicBezTo>
                    <a:pt x="1177" y="411"/>
                    <a:pt x="1183" y="408"/>
                    <a:pt x="1183" y="407"/>
                  </a:cubicBezTo>
                  <a:moveTo>
                    <a:pt x="1223" y="418"/>
                  </a:moveTo>
                  <a:cubicBezTo>
                    <a:pt x="1222" y="419"/>
                    <a:pt x="1223" y="424"/>
                    <a:pt x="1224" y="424"/>
                  </a:cubicBezTo>
                  <a:cubicBezTo>
                    <a:pt x="1225" y="424"/>
                    <a:pt x="1226" y="425"/>
                    <a:pt x="1225" y="427"/>
                  </a:cubicBezTo>
                  <a:cubicBezTo>
                    <a:pt x="1224" y="429"/>
                    <a:pt x="1227" y="429"/>
                    <a:pt x="1229" y="428"/>
                  </a:cubicBezTo>
                  <a:cubicBezTo>
                    <a:pt x="1231" y="428"/>
                    <a:pt x="1231" y="428"/>
                    <a:pt x="1231" y="429"/>
                  </a:cubicBezTo>
                  <a:cubicBezTo>
                    <a:pt x="1232" y="429"/>
                    <a:pt x="1232" y="430"/>
                    <a:pt x="1233" y="430"/>
                  </a:cubicBezTo>
                  <a:cubicBezTo>
                    <a:pt x="1236" y="429"/>
                    <a:pt x="1239" y="432"/>
                    <a:pt x="1238" y="433"/>
                  </a:cubicBezTo>
                  <a:cubicBezTo>
                    <a:pt x="1238" y="435"/>
                    <a:pt x="1239" y="438"/>
                    <a:pt x="1240" y="437"/>
                  </a:cubicBezTo>
                  <a:cubicBezTo>
                    <a:pt x="1241" y="436"/>
                    <a:pt x="1243" y="437"/>
                    <a:pt x="1241" y="439"/>
                  </a:cubicBezTo>
                  <a:cubicBezTo>
                    <a:pt x="1240" y="441"/>
                    <a:pt x="1243" y="442"/>
                    <a:pt x="1244" y="444"/>
                  </a:cubicBezTo>
                  <a:cubicBezTo>
                    <a:pt x="1244" y="446"/>
                    <a:pt x="1245" y="445"/>
                    <a:pt x="1245" y="443"/>
                  </a:cubicBezTo>
                  <a:cubicBezTo>
                    <a:pt x="1245" y="442"/>
                    <a:pt x="1245" y="442"/>
                    <a:pt x="1247" y="441"/>
                  </a:cubicBezTo>
                  <a:cubicBezTo>
                    <a:pt x="1248" y="440"/>
                    <a:pt x="1247" y="438"/>
                    <a:pt x="1246" y="436"/>
                  </a:cubicBezTo>
                  <a:cubicBezTo>
                    <a:pt x="1245" y="433"/>
                    <a:pt x="1241" y="434"/>
                    <a:pt x="1241" y="432"/>
                  </a:cubicBezTo>
                  <a:cubicBezTo>
                    <a:pt x="1241" y="430"/>
                    <a:pt x="1238" y="429"/>
                    <a:pt x="1238" y="428"/>
                  </a:cubicBezTo>
                  <a:cubicBezTo>
                    <a:pt x="1238" y="427"/>
                    <a:pt x="1234" y="426"/>
                    <a:pt x="1232" y="427"/>
                  </a:cubicBezTo>
                  <a:cubicBezTo>
                    <a:pt x="1230" y="429"/>
                    <a:pt x="1231" y="425"/>
                    <a:pt x="1230" y="423"/>
                  </a:cubicBezTo>
                  <a:cubicBezTo>
                    <a:pt x="1228" y="422"/>
                    <a:pt x="1231" y="419"/>
                    <a:pt x="1233" y="417"/>
                  </a:cubicBezTo>
                  <a:cubicBezTo>
                    <a:pt x="1235" y="415"/>
                    <a:pt x="1232" y="412"/>
                    <a:pt x="1233" y="411"/>
                  </a:cubicBezTo>
                  <a:cubicBezTo>
                    <a:pt x="1233" y="409"/>
                    <a:pt x="1233" y="409"/>
                    <a:pt x="1232" y="409"/>
                  </a:cubicBezTo>
                  <a:cubicBezTo>
                    <a:pt x="1231" y="409"/>
                    <a:pt x="1230" y="409"/>
                    <a:pt x="1229" y="409"/>
                  </a:cubicBezTo>
                  <a:cubicBezTo>
                    <a:pt x="1228" y="408"/>
                    <a:pt x="1227" y="408"/>
                    <a:pt x="1226" y="409"/>
                  </a:cubicBezTo>
                  <a:cubicBezTo>
                    <a:pt x="1224" y="410"/>
                    <a:pt x="1226" y="418"/>
                    <a:pt x="1225" y="418"/>
                  </a:cubicBezTo>
                  <a:cubicBezTo>
                    <a:pt x="1224" y="419"/>
                    <a:pt x="1224" y="418"/>
                    <a:pt x="1224" y="418"/>
                  </a:cubicBezTo>
                  <a:cubicBezTo>
                    <a:pt x="1223" y="418"/>
                    <a:pt x="1223" y="417"/>
                    <a:pt x="1223" y="418"/>
                  </a:cubicBezTo>
                  <a:moveTo>
                    <a:pt x="1225" y="431"/>
                  </a:moveTo>
                  <a:cubicBezTo>
                    <a:pt x="1226" y="433"/>
                    <a:pt x="1226" y="436"/>
                    <a:pt x="1229" y="435"/>
                  </a:cubicBezTo>
                  <a:cubicBezTo>
                    <a:pt x="1232" y="434"/>
                    <a:pt x="1225" y="429"/>
                    <a:pt x="1225" y="431"/>
                  </a:cubicBezTo>
                  <a:moveTo>
                    <a:pt x="1232" y="437"/>
                  </a:moveTo>
                  <a:cubicBezTo>
                    <a:pt x="1230" y="438"/>
                    <a:pt x="1231" y="443"/>
                    <a:pt x="1232" y="443"/>
                  </a:cubicBezTo>
                  <a:cubicBezTo>
                    <a:pt x="1233" y="443"/>
                    <a:pt x="1234" y="443"/>
                    <a:pt x="1235" y="442"/>
                  </a:cubicBezTo>
                  <a:cubicBezTo>
                    <a:pt x="1235" y="440"/>
                    <a:pt x="1236" y="444"/>
                    <a:pt x="1235" y="445"/>
                  </a:cubicBezTo>
                  <a:cubicBezTo>
                    <a:pt x="1234" y="446"/>
                    <a:pt x="1234" y="449"/>
                    <a:pt x="1236" y="450"/>
                  </a:cubicBezTo>
                  <a:cubicBezTo>
                    <a:pt x="1237" y="450"/>
                    <a:pt x="1241" y="444"/>
                    <a:pt x="1240" y="443"/>
                  </a:cubicBezTo>
                  <a:cubicBezTo>
                    <a:pt x="1240" y="442"/>
                    <a:pt x="1239" y="443"/>
                    <a:pt x="1239" y="443"/>
                  </a:cubicBezTo>
                  <a:cubicBezTo>
                    <a:pt x="1239" y="443"/>
                    <a:pt x="1238" y="443"/>
                    <a:pt x="1238" y="442"/>
                  </a:cubicBezTo>
                  <a:cubicBezTo>
                    <a:pt x="1239" y="441"/>
                    <a:pt x="1234" y="437"/>
                    <a:pt x="1232" y="437"/>
                  </a:cubicBezTo>
                  <a:moveTo>
                    <a:pt x="1217" y="445"/>
                  </a:moveTo>
                  <a:cubicBezTo>
                    <a:pt x="1216" y="448"/>
                    <a:pt x="1211" y="451"/>
                    <a:pt x="1212" y="452"/>
                  </a:cubicBezTo>
                  <a:cubicBezTo>
                    <a:pt x="1213" y="454"/>
                    <a:pt x="1217" y="447"/>
                    <a:pt x="1220" y="445"/>
                  </a:cubicBezTo>
                  <a:cubicBezTo>
                    <a:pt x="1222" y="444"/>
                    <a:pt x="1222" y="442"/>
                    <a:pt x="1221" y="441"/>
                  </a:cubicBezTo>
                  <a:cubicBezTo>
                    <a:pt x="1220" y="439"/>
                    <a:pt x="1219" y="443"/>
                    <a:pt x="1217" y="445"/>
                  </a:cubicBezTo>
                  <a:moveTo>
                    <a:pt x="1243" y="446"/>
                  </a:moveTo>
                  <a:cubicBezTo>
                    <a:pt x="1242" y="445"/>
                    <a:pt x="1239" y="447"/>
                    <a:pt x="1240" y="448"/>
                  </a:cubicBezTo>
                  <a:cubicBezTo>
                    <a:pt x="1240" y="449"/>
                    <a:pt x="1244" y="447"/>
                    <a:pt x="1243" y="446"/>
                  </a:cubicBezTo>
                  <a:moveTo>
                    <a:pt x="1247" y="448"/>
                  </a:moveTo>
                  <a:cubicBezTo>
                    <a:pt x="1248" y="450"/>
                    <a:pt x="1245" y="448"/>
                    <a:pt x="1245" y="450"/>
                  </a:cubicBezTo>
                  <a:cubicBezTo>
                    <a:pt x="1244" y="452"/>
                    <a:pt x="1242" y="451"/>
                    <a:pt x="1242" y="452"/>
                  </a:cubicBezTo>
                  <a:cubicBezTo>
                    <a:pt x="1242" y="454"/>
                    <a:pt x="1240" y="452"/>
                    <a:pt x="1238" y="451"/>
                  </a:cubicBezTo>
                  <a:cubicBezTo>
                    <a:pt x="1237" y="450"/>
                    <a:pt x="1235" y="454"/>
                    <a:pt x="1233" y="454"/>
                  </a:cubicBezTo>
                  <a:cubicBezTo>
                    <a:pt x="1232" y="455"/>
                    <a:pt x="1231" y="459"/>
                    <a:pt x="1232" y="458"/>
                  </a:cubicBezTo>
                  <a:cubicBezTo>
                    <a:pt x="1233" y="458"/>
                    <a:pt x="1234" y="456"/>
                    <a:pt x="1236" y="456"/>
                  </a:cubicBezTo>
                  <a:cubicBezTo>
                    <a:pt x="1236" y="457"/>
                    <a:pt x="1237" y="456"/>
                    <a:pt x="1237" y="456"/>
                  </a:cubicBezTo>
                  <a:cubicBezTo>
                    <a:pt x="1237" y="456"/>
                    <a:pt x="1238" y="455"/>
                    <a:pt x="1239" y="455"/>
                  </a:cubicBezTo>
                  <a:cubicBezTo>
                    <a:pt x="1241" y="456"/>
                    <a:pt x="1239" y="462"/>
                    <a:pt x="1242" y="463"/>
                  </a:cubicBezTo>
                  <a:cubicBezTo>
                    <a:pt x="1245" y="463"/>
                    <a:pt x="1245" y="465"/>
                    <a:pt x="1247" y="465"/>
                  </a:cubicBezTo>
                  <a:cubicBezTo>
                    <a:pt x="1248" y="465"/>
                    <a:pt x="1246" y="461"/>
                    <a:pt x="1247" y="459"/>
                  </a:cubicBezTo>
                  <a:cubicBezTo>
                    <a:pt x="1247" y="458"/>
                    <a:pt x="1250" y="459"/>
                    <a:pt x="1251" y="458"/>
                  </a:cubicBezTo>
                  <a:cubicBezTo>
                    <a:pt x="1253" y="456"/>
                    <a:pt x="1250" y="451"/>
                    <a:pt x="1250" y="448"/>
                  </a:cubicBezTo>
                  <a:cubicBezTo>
                    <a:pt x="1250" y="445"/>
                    <a:pt x="1246" y="446"/>
                    <a:pt x="1247" y="448"/>
                  </a:cubicBezTo>
                  <a:moveTo>
                    <a:pt x="1126" y="482"/>
                  </a:moveTo>
                  <a:cubicBezTo>
                    <a:pt x="1126" y="483"/>
                    <a:pt x="1127" y="487"/>
                    <a:pt x="1128" y="486"/>
                  </a:cubicBezTo>
                  <a:cubicBezTo>
                    <a:pt x="1130" y="484"/>
                    <a:pt x="1126" y="481"/>
                    <a:pt x="1126" y="482"/>
                  </a:cubicBezTo>
                  <a:moveTo>
                    <a:pt x="1132" y="493"/>
                  </a:moveTo>
                  <a:cubicBezTo>
                    <a:pt x="1132" y="494"/>
                    <a:pt x="1133" y="496"/>
                    <a:pt x="1134" y="495"/>
                  </a:cubicBezTo>
                  <a:cubicBezTo>
                    <a:pt x="1135" y="495"/>
                    <a:pt x="1133" y="491"/>
                    <a:pt x="1132" y="493"/>
                  </a:cubicBezTo>
                  <a:moveTo>
                    <a:pt x="1163" y="507"/>
                  </a:moveTo>
                  <a:cubicBezTo>
                    <a:pt x="1163" y="505"/>
                    <a:pt x="1164" y="503"/>
                    <a:pt x="1164" y="503"/>
                  </a:cubicBezTo>
                  <a:cubicBezTo>
                    <a:pt x="1164" y="502"/>
                    <a:pt x="1164" y="501"/>
                    <a:pt x="1166" y="502"/>
                  </a:cubicBezTo>
                  <a:cubicBezTo>
                    <a:pt x="1167" y="502"/>
                    <a:pt x="1167" y="499"/>
                    <a:pt x="1166" y="499"/>
                  </a:cubicBezTo>
                  <a:cubicBezTo>
                    <a:pt x="1165" y="499"/>
                    <a:pt x="1164" y="496"/>
                    <a:pt x="1162" y="496"/>
                  </a:cubicBezTo>
                  <a:cubicBezTo>
                    <a:pt x="1160" y="496"/>
                    <a:pt x="1160" y="497"/>
                    <a:pt x="1162" y="497"/>
                  </a:cubicBezTo>
                  <a:cubicBezTo>
                    <a:pt x="1163" y="498"/>
                    <a:pt x="1164" y="499"/>
                    <a:pt x="1163" y="499"/>
                  </a:cubicBezTo>
                  <a:cubicBezTo>
                    <a:pt x="1163" y="500"/>
                    <a:pt x="1163" y="500"/>
                    <a:pt x="1162" y="499"/>
                  </a:cubicBezTo>
                  <a:cubicBezTo>
                    <a:pt x="1162" y="499"/>
                    <a:pt x="1161" y="499"/>
                    <a:pt x="1161" y="499"/>
                  </a:cubicBezTo>
                  <a:cubicBezTo>
                    <a:pt x="1159" y="499"/>
                    <a:pt x="1160" y="497"/>
                    <a:pt x="1158" y="496"/>
                  </a:cubicBezTo>
                  <a:cubicBezTo>
                    <a:pt x="1156" y="496"/>
                    <a:pt x="1156" y="493"/>
                    <a:pt x="1154" y="493"/>
                  </a:cubicBezTo>
                  <a:cubicBezTo>
                    <a:pt x="1152" y="493"/>
                    <a:pt x="1152" y="491"/>
                    <a:pt x="1153" y="490"/>
                  </a:cubicBezTo>
                  <a:cubicBezTo>
                    <a:pt x="1155" y="488"/>
                    <a:pt x="1151" y="487"/>
                    <a:pt x="1151" y="486"/>
                  </a:cubicBezTo>
                  <a:cubicBezTo>
                    <a:pt x="1151" y="484"/>
                    <a:pt x="1149" y="485"/>
                    <a:pt x="1149" y="484"/>
                  </a:cubicBezTo>
                  <a:cubicBezTo>
                    <a:pt x="1149" y="483"/>
                    <a:pt x="1148" y="483"/>
                    <a:pt x="1147" y="482"/>
                  </a:cubicBezTo>
                  <a:cubicBezTo>
                    <a:pt x="1146" y="481"/>
                    <a:pt x="1146" y="481"/>
                    <a:pt x="1145" y="481"/>
                  </a:cubicBezTo>
                  <a:cubicBezTo>
                    <a:pt x="1145" y="481"/>
                    <a:pt x="1145" y="481"/>
                    <a:pt x="1144" y="480"/>
                  </a:cubicBezTo>
                  <a:cubicBezTo>
                    <a:pt x="1143" y="479"/>
                    <a:pt x="1142" y="479"/>
                    <a:pt x="1141" y="479"/>
                  </a:cubicBezTo>
                  <a:cubicBezTo>
                    <a:pt x="1140" y="479"/>
                    <a:pt x="1138" y="477"/>
                    <a:pt x="1137" y="475"/>
                  </a:cubicBezTo>
                  <a:cubicBezTo>
                    <a:pt x="1137" y="474"/>
                    <a:pt x="1131" y="471"/>
                    <a:pt x="1130" y="469"/>
                  </a:cubicBezTo>
                  <a:cubicBezTo>
                    <a:pt x="1129" y="467"/>
                    <a:pt x="1127" y="466"/>
                    <a:pt x="1124" y="466"/>
                  </a:cubicBezTo>
                  <a:cubicBezTo>
                    <a:pt x="1123" y="466"/>
                    <a:pt x="1122" y="466"/>
                    <a:pt x="1121" y="465"/>
                  </a:cubicBezTo>
                  <a:cubicBezTo>
                    <a:pt x="1120" y="464"/>
                    <a:pt x="1119" y="464"/>
                    <a:pt x="1118" y="465"/>
                  </a:cubicBezTo>
                  <a:cubicBezTo>
                    <a:pt x="1117" y="467"/>
                    <a:pt x="1122" y="471"/>
                    <a:pt x="1124" y="473"/>
                  </a:cubicBezTo>
                  <a:cubicBezTo>
                    <a:pt x="1126" y="474"/>
                    <a:pt x="1128" y="478"/>
                    <a:pt x="1130" y="479"/>
                  </a:cubicBezTo>
                  <a:cubicBezTo>
                    <a:pt x="1133" y="479"/>
                    <a:pt x="1133" y="487"/>
                    <a:pt x="1135" y="487"/>
                  </a:cubicBezTo>
                  <a:cubicBezTo>
                    <a:pt x="1137" y="488"/>
                    <a:pt x="1141" y="494"/>
                    <a:pt x="1141" y="497"/>
                  </a:cubicBezTo>
                  <a:cubicBezTo>
                    <a:pt x="1142" y="500"/>
                    <a:pt x="1146" y="502"/>
                    <a:pt x="1147" y="504"/>
                  </a:cubicBezTo>
                  <a:cubicBezTo>
                    <a:pt x="1149" y="507"/>
                    <a:pt x="1154" y="510"/>
                    <a:pt x="1155" y="511"/>
                  </a:cubicBezTo>
                  <a:cubicBezTo>
                    <a:pt x="1156" y="512"/>
                    <a:pt x="1157" y="514"/>
                    <a:pt x="1157" y="513"/>
                  </a:cubicBezTo>
                  <a:cubicBezTo>
                    <a:pt x="1158" y="512"/>
                    <a:pt x="1160" y="513"/>
                    <a:pt x="1162" y="513"/>
                  </a:cubicBezTo>
                  <a:cubicBezTo>
                    <a:pt x="1163" y="513"/>
                    <a:pt x="1163" y="509"/>
                    <a:pt x="1163" y="507"/>
                  </a:cubicBezTo>
                  <a:moveTo>
                    <a:pt x="1175" y="486"/>
                  </a:moveTo>
                  <a:cubicBezTo>
                    <a:pt x="1177" y="487"/>
                    <a:pt x="1177" y="490"/>
                    <a:pt x="1178" y="492"/>
                  </a:cubicBezTo>
                  <a:cubicBezTo>
                    <a:pt x="1179" y="493"/>
                    <a:pt x="1181" y="493"/>
                    <a:pt x="1181" y="496"/>
                  </a:cubicBezTo>
                  <a:cubicBezTo>
                    <a:pt x="1181" y="498"/>
                    <a:pt x="1184" y="503"/>
                    <a:pt x="1185" y="501"/>
                  </a:cubicBezTo>
                  <a:cubicBezTo>
                    <a:pt x="1187" y="500"/>
                    <a:pt x="1188" y="502"/>
                    <a:pt x="1189" y="503"/>
                  </a:cubicBezTo>
                  <a:cubicBezTo>
                    <a:pt x="1189" y="504"/>
                    <a:pt x="1190" y="503"/>
                    <a:pt x="1192" y="503"/>
                  </a:cubicBezTo>
                  <a:cubicBezTo>
                    <a:pt x="1193" y="503"/>
                    <a:pt x="1194" y="502"/>
                    <a:pt x="1194" y="502"/>
                  </a:cubicBezTo>
                  <a:cubicBezTo>
                    <a:pt x="1196" y="503"/>
                    <a:pt x="1199" y="503"/>
                    <a:pt x="1200" y="505"/>
                  </a:cubicBezTo>
                  <a:cubicBezTo>
                    <a:pt x="1200" y="506"/>
                    <a:pt x="1203" y="505"/>
                    <a:pt x="1206" y="504"/>
                  </a:cubicBezTo>
                  <a:cubicBezTo>
                    <a:pt x="1208" y="503"/>
                    <a:pt x="1207" y="496"/>
                    <a:pt x="1209" y="495"/>
                  </a:cubicBezTo>
                  <a:cubicBezTo>
                    <a:pt x="1211" y="493"/>
                    <a:pt x="1212" y="491"/>
                    <a:pt x="1212" y="488"/>
                  </a:cubicBezTo>
                  <a:cubicBezTo>
                    <a:pt x="1211" y="485"/>
                    <a:pt x="1217" y="485"/>
                    <a:pt x="1218" y="484"/>
                  </a:cubicBezTo>
                  <a:cubicBezTo>
                    <a:pt x="1219" y="483"/>
                    <a:pt x="1217" y="482"/>
                    <a:pt x="1215" y="481"/>
                  </a:cubicBezTo>
                  <a:cubicBezTo>
                    <a:pt x="1214" y="480"/>
                    <a:pt x="1215" y="479"/>
                    <a:pt x="1214" y="478"/>
                  </a:cubicBezTo>
                  <a:cubicBezTo>
                    <a:pt x="1213" y="477"/>
                    <a:pt x="1211" y="474"/>
                    <a:pt x="1212" y="474"/>
                  </a:cubicBezTo>
                  <a:cubicBezTo>
                    <a:pt x="1214" y="474"/>
                    <a:pt x="1211" y="471"/>
                    <a:pt x="1213" y="471"/>
                  </a:cubicBezTo>
                  <a:cubicBezTo>
                    <a:pt x="1214" y="470"/>
                    <a:pt x="1217" y="469"/>
                    <a:pt x="1216" y="468"/>
                  </a:cubicBezTo>
                  <a:cubicBezTo>
                    <a:pt x="1215" y="467"/>
                    <a:pt x="1219" y="468"/>
                    <a:pt x="1220" y="466"/>
                  </a:cubicBezTo>
                  <a:cubicBezTo>
                    <a:pt x="1220" y="465"/>
                    <a:pt x="1218" y="463"/>
                    <a:pt x="1217" y="464"/>
                  </a:cubicBezTo>
                  <a:cubicBezTo>
                    <a:pt x="1216" y="464"/>
                    <a:pt x="1213" y="464"/>
                    <a:pt x="1213" y="463"/>
                  </a:cubicBezTo>
                  <a:cubicBezTo>
                    <a:pt x="1213" y="462"/>
                    <a:pt x="1211" y="459"/>
                    <a:pt x="1209" y="459"/>
                  </a:cubicBezTo>
                  <a:cubicBezTo>
                    <a:pt x="1208" y="459"/>
                    <a:pt x="1206" y="462"/>
                    <a:pt x="1206" y="464"/>
                  </a:cubicBezTo>
                  <a:cubicBezTo>
                    <a:pt x="1206" y="465"/>
                    <a:pt x="1203" y="465"/>
                    <a:pt x="1204" y="467"/>
                  </a:cubicBezTo>
                  <a:cubicBezTo>
                    <a:pt x="1204" y="468"/>
                    <a:pt x="1201" y="468"/>
                    <a:pt x="1201" y="469"/>
                  </a:cubicBezTo>
                  <a:cubicBezTo>
                    <a:pt x="1201" y="470"/>
                    <a:pt x="1199" y="468"/>
                    <a:pt x="1198" y="468"/>
                  </a:cubicBezTo>
                  <a:cubicBezTo>
                    <a:pt x="1197" y="468"/>
                    <a:pt x="1194" y="472"/>
                    <a:pt x="1194" y="474"/>
                  </a:cubicBezTo>
                  <a:cubicBezTo>
                    <a:pt x="1193" y="476"/>
                    <a:pt x="1191" y="476"/>
                    <a:pt x="1188" y="476"/>
                  </a:cubicBezTo>
                  <a:cubicBezTo>
                    <a:pt x="1184" y="476"/>
                    <a:pt x="1186" y="480"/>
                    <a:pt x="1185" y="481"/>
                  </a:cubicBezTo>
                  <a:cubicBezTo>
                    <a:pt x="1184" y="482"/>
                    <a:pt x="1183" y="482"/>
                    <a:pt x="1181" y="481"/>
                  </a:cubicBezTo>
                  <a:cubicBezTo>
                    <a:pt x="1180" y="480"/>
                    <a:pt x="1179" y="480"/>
                    <a:pt x="1178" y="480"/>
                  </a:cubicBezTo>
                  <a:cubicBezTo>
                    <a:pt x="1176" y="480"/>
                    <a:pt x="1174" y="484"/>
                    <a:pt x="1175" y="486"/>
                  </a:cubicBezTo>
                  <a:moveTo>
                    <a:pt x="1173" y="501"/>
                  </a:moveTo>
                  <a:cubicBezTo>
                    <a:pt x="1173" y="500"/>
                    <a:pt x="1170" y="500"/>
                    <a:pt x="1171" y="502"/>
                  </a:cubicBezTo>
                  <a:cubicBezTo>
                    <a:pt x="1172" y="503"/>
                    <a:pt x="1173" y="502"/>
                    <a:pt x="1173" y="501"/>
                  </a:cubicBezTo>
                  <a:moveTo>
                    <a:pt x="1199" y="525"/>
                  </a:moveTo>
                  <a:cubicBezTo>
                    <a:pt x="1199" y="524"/>
                    <a:pt x="1200" y="525"/>
                    <a:pt x="1201" y="525"/>
                  </a:cubicBezTo>
                  <a:cubicBezTo>
                    <a:pt x="1201" y="526"/>
                    <a:pt x="1203" y="526"/>
                    <a:pt x="1204" y="525"/>
                  </a:cubicBezTo>
                  <a:cubicBezTo>
                    <a:pt x="1206" y="523"/>
                    <a:pt x="1200" y="524"/>
                    <a:pt x="1200" y="522"/>
                  </a:cubicBezTo>
                  <a:cubicBezTo>
                    <a:pt x="1200" y="522"/>
                    <a:pt x="1198" y="522"/>
                    <a:pt x="1196" y="522"/>
                  </a:cubicBezTo>
                  <a:cubicBezTo>
                    <a:pt x="1195" y="522"/>
                    <a:pt x="1193" y="522"/>
                    <a:pt x="1192" y="521"/>
                  </a:cubicBezTo>
                  <a:cubicBezTo>
                    <a:pt x="1190" y="520"/>
                    <a:pt x="1195" y="519"/>
                    <a:pt x="1196" y="518"/>
                  </a:cubicBezTo>
                  <a:cubicBezTo>
                    <a:pt x="1198" y="517"/>
                    <a:pt x="1195" y="517"/>
                    <a:pt x="1191" y="518"/>
                  </a:cubicBezTo>
                  <a:cubicBezTo>
                    <a:pt x="1190" y="519"/>
                    <a:pt x="1187" y="518"/>
                    <a:pt x="1186" y="518"/>
                  </a:cubicBezTo>
                  <a:cubicBezTo>
                    <a:pt x="1184" y="517"/>
                    <a:pt x="1183" y="516"/>
                    <a:pt x="1183" y="517"/>
                  </a:cubicBezTo>
                  <a:cubicBezTo>
                    <a:pt x="1183" y="519"/>
                    <a:pt x="1175" y="516"/>
                    <a:pt x="1174" y="515"/>
                  </a:cubicBezTo>
                  <a:cubicBezTo>
                    <a:pt x="1172" y="514"/>
                    <a:pt x="1165" y="512"/>
                    <a:pt x="1164" y="515"/>
                  </a:cubicBezTo>
                  <a:cubicBezTo>
                    <a:pt x="1162" y="517"/>
                    <a:pt x="1161" y="515"/>
                    <a:pt x="1162" y="517"/>
                  </a:cubicBezTo>
                  <a:cubicBezTo>
                    <a:pt x="1162" y="519"/>
                    <a:pt x="1164" y="518"/>
                    <a:pt x="1165" y="518"/>
                  </a:cubicBezTo>
                  <a:cubicBezTo>
                    <a:pt x="1166" y="518"/>
                    <a:pt x="1165" y="520"/>
                    <a:pt x="1167" y="520"/>
                  </a:cubicBezTo>
                  <a:cubicBezTo>
                    <a:pt x="1169" y="521"/>
                    <a:pt x="1174" y="522"/>
                    <a:pt x="1175" y="521"/>
                  </a:cubicBezTo>
                  <a:cubicBezTo>
                    <a:pt x="1175" y="520"/>
                    <a:pt x="1180" y="521"/>
                    <a:pt x="1183" y="523"/>
                  </a:cubicBezTo>
                  <a:cubicBezTo>
                    <a:pt x="1185" y="525"/>
                    <a:pt x="1191" y="525"/>
                    <a:pt x="1193" y="525"/>
                  </a:cubicBezTo>
                  <a:cubicBezTo>
                    <a:pt x="1194" y="525"/>
                    <a:pt x="1195" y="525"/>
                    <a:pt x="1196" y="525"/>
                  </a:cubicBezTo>
                  <a:cubicBezTo>
                    <a:pt x="1197" y="525"/>
                    <a:pt x="1198" y="526"/>
                    <a:pt x="1199" y="525"/>
                  </a:cubicBezTo>
                  <a:moveTo>
                    <a:pt x="1212" y="524"/>
                  </a:moveTo>
                  <a:cubicBezTo>
                    <a:pt x="1212" y="525"/>
                    <a:pt x="1210" y="525"/>
                    <a:pt x="1208" y="524"/>
                  </a:cubicBezTo>
                  <a:cubicBezTo>
                    <a:pt x="1207" y="523"/>
                    <a:pt x="1206" y="525"/>
                    <a:pt x="1206" y="526"/>
                  </a:cubicBezTo>
                  <a:cubicBezTo>
                    <a:pt x="1207" y="527"/>
                    <a:pt x="1209" y="529"/>
                    <a:pt x="1213" y="527"/>
                  </a:cubicBezTo>
                  <a:cubicBezTo>
                    <a:pt x="1216" y="526"/>
                    <a:pt x="1218" y="527"/>
                    <a:pt x="1219" y="526"/>
                  </a:cubicBezTo>
                  <a:cubicBezTo>
                    <a:pt x="1219" y="524"/>
                    <a:pt x="1213" y="522"/>
                    <a:pt x="1212" y="524"/>
                  </a:cubicBezTo>
                  <a:moveTo>
                    <a:pt x="1238" y="525"/>
                  </a:moveTo>
                  <a:cubicBezTo>
                    <a:pt x="1240" y="525"/>
                    <a:pt x="1242" y="524"/>
                    <a:pt x="1239" y="524"/>
                  </a:cubicBezTo>
                  <a:cubicBezTo>
                    <a:pt x="1237" y="524"/>
                    <a:pt x="1236" y="524"/>
                    <a:pt x="1235" y="524"/>
                  </a:cubicBezTo>
                  <a:cubicBezTo>
                    <a:pt x="1233" y="525"/>
                    <a:pt x="1232" y="525"/>
                    <a:pt x="1230" y="525"/>
                  </a:cubicBezTo>
                  <a:cubicBezTo>
                    <a:pt x="1226" y="523"/>
                    <a:pt x="1221" y="525"/>
                    <a:pt x="1222" y="526"/>
                  </a:cubicBezTo>
                  <a:cubicBezTo>
                    <a:pt x="1222" y="527"/>
                    <a:pt x="1225" y="527"/>
                    <a:pt x="1229" y="527"/>
                  </a:cubicBezTo>
                  <a:cubicBezTo>
                    <a:pt x="1232" y="527"/>
                    <a:pt x="1235" y="525"/>
                    <a:pt x="1238" y="525"/>
                  </a:cubicBezTo>
                  <a:moveTo>
                    <a:pt x="1222" y="532"/>
                  </a:moveTo>
                  <a:cubicBezTo>
                    <a:pt x="1223" y="532"/>
                    <a:pt x="1226" y="534"/>
                    <a:pt x="1226" y="532"/>
                  </a:cubicBezTo>
                  <a:cubicBezTo>
                    <a:pt x="1226" y="530"/>
                    <a:pt x="1218" y="528"/>
                    <a:pt x="1219" y="530"/>
                  </a:cubicBezTo>
                  <a:cubicBezTo>
                    <a:pt x="1219" y="531"/>
                    <a:pt x="1221" y="531"/>
                    <a:pt x="1222" y="532"/>
                  </a:cubicBezTo>
                  <a:moveTo>
                    <a:pt x="1239" y="533"/>
                  </a:moveTo>
                  <a:cubicBezTo>
                    <a:pt x="1241" y="534"/>
                    <a:pt x="1243" y="530"/>
                    <a:pt x="1245" y="529"/>
                  </a:cubicBezTo>
                  <a:cubicBezTo>
                    <a:pt x="1246" y="527"/>
                    <a:pt x="1254" y="525"/>
                    <a:pt x="1254" y="524"/>
                  </a:cubicBezTo>
                  <a:cubicBezTo>
                    <a:pt x="1255" y="524"/>
                    <a:pt x="1253" y="524"/>
                    <a:pt x="1251" y="524"/>
                  </a:cubicBezTo>
                  <a:cubicBezTo>
                    <a:pt x="1250" y="524"/>
                    <a:pt x="1249" y="524"/>
                    <a:pt x="1248" y="524"/>
                  </a:cubicBezTo>
                  <a:cubicBezTo>
                    <a:pt x="1246" y="524"/>
                    <a:pt x="1245" y="527"/>
                    <a:pt x="1242" y="528"/>
                  </a:cubicBezTo>
                  <a:cubicBezTo>
                    <a:pt x="1239" y="528"/>
                    <a:pt x="1237" y="532"/>
                    <a:pt x="1239" y="533"/>
                  </a:cubicBezTo>
                  <a:moveTo>
                    <a:pt x="1221" y="491"/>
                  </a:moveTo>
                  <a:cubicBezTo>
                    <a:pt x="1220" y="492"/>
                    <a:pt x="1220" y="496"/>
                    <a:pt x="1218" y="499"/>
                  </a:cubicBezTo>
                  <a:cubicBezTo>
                    <a:pt x="1216" y="503"/>
                    <a:pt x="1219" y="504"/>
                    <a:pt x="1221" y="504"/>
                  </a:cubicBezTo>
                  <a:cubicBezTo>
                    <a:pt x="1222" y="504"/>
                    <a:pt x="1222" y="507"/>
                    <a:pt x="1222" y="508"/>
                  </a:cubicBezTo>
                  <a:cubicBezTo>
                    <a:pt x="1221" y="510"/>
                    <a:pt x="1221" y="514"/>
                    <a:pt x="1222" y="513"/>
                  </a:cubicBezTo>
                  <a:cubicBezTo>
                    <a:pt x="1224" y="512"/>
                    <a:pt x="1226" y="510"/>
                    <a:pt x="1224" y="509"/>
                  </a:cubicBezTo>
                  <a:cubicBezTo>
                    <a:pt x="1223" y="508"/>
                    <a:pt x="1223" y="503"/>
                    <a:pt x="1224" y="501"/>
                  </a:cubicBezTo>
                  <a:cubicBezTo>
                    <a:pt x="1224" y="500"/>
                    <a:pt x="1228" y="501"/>
                    <a:pt x="1227" y="503"/>
                  </a:cubicBezTo>
                  <a:cubicBezTo>
                    <a:pt x="1226" y="505"/>
                    <a:pt x="1229" y="505"/>
                    <a:pt x="1229" y="507"/>
                  </a:cubicBezTo>
                  <a:cubicBezTo>
                    <a:pt x="1229" y="510"/>
                    <a:pt x="1231" y="508"/>
                    <a:pt x="1233" y="508"/>
                  </a:cubicBezTo>
                  <a:cubicBezTo>
                    <a:pt x="1235" y="507"/>
                    <a:pt x="1234" y="506"/>
                    <a:pt x="1233" y="504"/>
                  </a:cubicBezTo>
                  <a:cubicBezTo>
                    <a:pt x="1232" y="503"/>
                    <a:pt x="1234" y="501"/>
                    <a:pt x="1232" y="500"/>
                  </a:cubicBezTo>
                  <a:cubicBezTo>
                    <a:pt x="1230" y="498"/>
                    <a:pt x="1229" y="496"/>
                    <a:pt x="1231" y="496"/>
                  </a:cubicBezTo>
                  <a:cubicBezTo>
                    <a:pt x="1232" y="496"/>
                    <a:pt x="1238" y="493"/>
                    <a:pt x="1237" y="491"/>
                  </a:cubicBezTo>
                  <a:cubicBezTo>
                    <a:pt x="1237" y="490"/>
                    <a:pt x="1229" y="492"/>
                    <a:pt x="1228" y="494"/>
                  </a:cubicBezTo>
                  <a:cubicBezTo>
                    <a:pt x="1228" y="496"/>
                    <a:pt x="1223" y="494"/>
                    <a:pt x="1223" y="490"/>
                  </a:cubicBezTo>
                  <a:cubicBezTo>
                    <a:pt x="1224" y="486"/>
                    <a:pt x="1234" y="485"/>
                    <a:pt x="1237" y="487"/>
                  </a:cubicBezTo>
                  <a:cubicBezTo>
                    <a:pt x="1240" y="488"/>
                    <a:pt x="1244" y="484"/>
                    <a:pt x="1245" y="482"/>
                  </a:cubicBezTo>
                  <a:cubicBezTo>
                    <a:pt x="1246" y="480"/>
                    <a:pt x="1242" y="483"/>
                    <a:pt x="1240" y="484"/>
                  </a:cubicBezTo>
                  <a:cubicBezTo>
                    <a:pt x="1238" y="485"/>
                    <a:pt x="1232" y="484"/>
                    <a:pt x="1229" y="483"/>
                  </a:cubicBezTo>
                  <a:cubicBezTo>
                    <a:pt x="1227" y="482"/>
                    <a:pt x="1227" y="485"/>
                    <a:pt x="1224" y="485"/>
                  </a:cubicBezTo>
                  <a:cubicBezTo>
                    <a:pt x="1222" y="485"/>
                    <a:pt x="1222" y="491"/>
                    <a:pt x="1221" y="491"/>
                  </a:cubicBezTo>
                  <a:moveTo>
                    <a:pt x="1249" y="503"/>
                  </a:moveTo>
                  <a:cubicBezTo>
                    <a:pt x="1249" y="505"/>
                    <a:pt x="1253" y="506"/>
                    <a:pt x="1254" y="504"/>
                  </a:cubicBezTo>
                  <a:cubicBezTo>
                    <a:pt x="1255" y="502"/>
                    <a:pt x="1248" y="500"/>
                    <a:pt x="1249" y="503"/>
                  </a:cubicBezTo>
                  <a:moveTo>
                    <a:pt x="1257" y="502"/>
                  </a:moveTo>
                  <a:cubicBezTo>
                    <a:pt x="1258" y="504"/>
                    <a:pt x="1261" y="503"/>
                    <a:pt x="1263" y="503"/>
                  </a:cubicBezTo>
                  <a:cubicBezTo>
                    <a:pt x="1266" y="503"/>
                    <a:pt x="1267" y="505"/>
                    <a:pt x="1269" y="505"/>
                  </a:cubicBezTo>
                  <a:cubicBezTo>
                    <a:pt x="1270" y="505"/>
                    <a:pt x="1269" y="502"/>
                    <a:pt x="1266" y="501"/>
                  </a:cubicBezTo>
                  <a:cubicBezTo>
                    <a:pt x="1263" y="500"/>
                    <a:pt x="1257" y="501"/>
                    <a:pt x="1257" y="502"/>
                  </a:cubicBezTo>
                  <a:moveTo>
                    <a:pt x="1258" y="483"/>
                  </a:moveTo>
                  <a:cubicBezTo>
                    <a:pt x="1258" y="482"/>
                    <a:pt x="1257" y="478"/>
                    <a:pt x="1255" y="481"/>
                  </a:cubicBezTo>
                  <a:cubicBezTo>
                    <a:pt x="1253" y="484"/>
                    <a:pt x="1256" y="491"/>
                    <a:pt x="1257" y="490"/>
                  </a:cubicBezTo>
                  <a:cubicBezTo>
                    <a:pt x="1259" y="490"/>
                    <a:pt x="1256" y="487"/>
                    <a:pt x="1259" y="487"/>
                  </a:cubicBezTo>
                  <a:cubicBezTo>
                    <a:pt x="1262" y="487"/>
                    <a:pt x="1261" y="485"/>
                    <a:pt x="1261" y="484"/>
                  </a:cubicBezTo>
                  <a:cubicBezTo>
                    <a:pt x="1261" y="483"/>
                    <a:pt x="1260" y="483"/>
                    <a:pt x="1259" y="483"/>
                  </a:cubicBezTo>
                  <a:cubicBezTo>
                    <a:pt x="1259" y="483"/>
                    <a:pt x="1258" y="483"/>
                    <a:pt x="1258" y="483"/>
                  </a:cubicBezTo>
                  <a:moveTo>
                    <a:pt x="1340" y="518"/>
                  </a:moveTo>
                  <a:cubicBezTo>
                    <a:pt x="1343" y="518"/>
                    <a:pt x="1343" y="516"/>
                    <a:pt x="1341" y="515"/>
                  </a:cubicBezTo>
                  <a:cubicBezTo>
                    <a:pt x="1339" y="513"/>
                    <a:pt x="1333" y="513"/>
                    <a:pt x="1333" y="510"/>
                  </a:cubicBezTo>
                  <a:cubicBezTo>
                    <a:pt x="1333" y="508"/>
                    <a:pt x="1321" y="502"/>
                    <a:pt x="1316" y="501"/>
                  </a:cubicBezTo>
                  <a:cubicBezTo>
                    <a:pt x="1311" y="500"/>
                    <a:pt x="1300" y="495"/>
                    <a:pt x="1298" y="495"/>
                  </a:cubicBezTo>
                  <a:cubicBezTo>
                    <a:pt x="1297" y="495"/>
                    <a:pt x="1296" y="498"/>
                    <a:pt x="1295" y="498"/>
                  </a:cubicBezTo>
                  <a:cubicBezTo>
                    <a:pt x="1293" y="498"/>
                    <a:pt x="1291" y="502"/>
                    <a:pt x="1288" y="503"/>
                  </a:cubicBezTo>
                  <a:cubicBezTo>
                    <a:pt x="1285" y="504"/>
                    <a:pt x="1285" y="494"/>
                    <a:pt x="1283" y="492"/>
                  </a:cubicBezTo>
                  <a:cubicBezTo>
                    <a:pt x="1282" y="490"/>
                    <a:pt x="1274" y="489"/>
                    <a:pt x="1274" y="491"/>
                  </a:cubicBezTo>
                  <a:cubicBezTo>
                    <a:pt x="1273" y="493"/>
                    <a:pt x="1270" y="492"/>
                    <a:pt x="1270" y="494"/>
                  </a:cubicBezTo>
                  <a:cubicBezTo>
                    <a:pt x="1270" y="495"/>
                    <a:pt x="1271" y="495"/>
                    <a:pt x="1272" y="495"/>
                  </a:cubicBezTo>
                  <a:cubicBezTo>
                    <a:pt x="1274" y="495"/>
                    <a:pt x="1274" y="496"/>
                    <a:pt x="1275" y="498"/>
                  </a:cubicBezTo>
                  <a:cubicBezTo>
                    <a:pt x="1275" y="499"/>
                    <a:pt x="1280" y="498"/>
                    <a:pt x="1281" y="498"/>
                  </a:cubicBezTo>
                  <a:cubicBezTo>
                    <a:pt x="1282" y="498"/>
                    <a:pt x="1282" y="498"/>
                    <a:pt x="1282" y="499"/>
                  </a:cubicBezTo>
                  <a:cubicBezTo>
                    <a:pt x="1283" y="499"/>
                    <a:pt x="1282" y="500"/>
                    <a:pt x="1281" y="499"/>
                  </a:cubicBezTo>
                  <a:cubicBezTo>
                    <a:pt x="1280" y="499"/>
                    <a:pt x="1279" y="499"/>
                    <a:pt x="1279" y="500"/>
                  </a:cubicBezTo>
                  <a:cubicBezTo>
                    <a:pt x="1278" y="500"/>
                    <a:pt x="1278" y="500"/>
                    <a:pt x="1277" y="500"/>
                  </a:cubicBezTo>
                  <a:cubicBezTo>
                    <a:pt x="1276" y="500"/>
                    <a:pt x="1274" y="500"/>
                    <a:pt x="1275" y="501"/>
                  </a:cubicBezTo>
                  <a:cubicBezTo>
                    <a:pt x="1276" y="502"/>
                    <a:pt x="1277" y="502"/>
                    <a:pt x="1277" y="504"/>
                  </a:cubicBezTo>
                  <a:cubicBezTo>
                    <a:pt x="1277" y="506"/>
                    <a:pt x="1280" y="506"/>
                    <a:pt x="1280" y="504"/>
                  </a:cubicBezTo>
                  <a:cubicBezTo>
                    <a:pt x="1280" y="503"/>
                    <a:pt x="1282" y="505"/>
                    <a:pt x="1285" y="506"/>
                  </a:cubicBezTo>
                  <a:cubicBezTo>
                    <a:pt x="1288" y="506"/>
                    <a:pt x="1286" y="508"/>
                    <a:pt x="1288" y="508"/>
                  </a:cubicBezTo>
                  <a:cubicBezTo>
                    <a:pt x="1291" y="508"/>
                    <a:pt x="1298" y="510"/>
                    <a:pt x="1300" y="512"/>
                  </a:cubicBezTo>
                  <a:cubicBezTo>
                    <a:pt x="1303" y="514"/>
                    <a:pt x="1301" y="515"/>
                    <a:pt x="1303" y="517"/>
                  </a:cubicBezTo>
                  <a:cubicBezTo>
                    <a:pt x="1304" y="519"/>
                    <a:pt x="1305" y="521"/>
                    <a:pt x="1303" y="521"/>
                  </a:cubicBezTo>
                  <a:cubicBezTo>
                    <a:pt x="1300" y="521"/>
                    <a:pt x="1298" y="523"/>
                    <a:pt x="1299" y="524"/>
                  </a:cubicBezTo>
                  <a:cubicBezTo>
                    <a:pt x="1299" y="525"/>
                    <a:pt x="1307" y="523"/>
                    <a:pt x="1308" y="523"/>
                  </a:cubicBezTo>
                  <a:cubicBezTo>
                    <a:pt x="1310" y="523"/>
                    <a:pt x="1312" y="528"/>
                    <a:pt x="1317" y="528"/>
                  </a:cubicBezTo>
                  <a:cubicBezTo>
                    <a:pt x="1323" y="529"/>
                    <a:pt x="1322" y="526"/>
                    <a:pt x="1323" y="526"/>
                  </a:cubicBezTo>
                  <a:cubicBezTo>
                    <a:pt x="1324" y="526"/>
                    <a:pt x="1324" y="524"/>
                    <a:pt x="1325" y="522"/>
                  </a:cubicBezTo>
                  <a:cubicBezTo>
                    <a:pt x="1326" y="521"/>
                    <a:pt x="1331" y="522"/>
                    <a:pt x="1334" y="524"/>
                  </a:cubicBezTo>
                  <a:cubicBezTo>
                    <a:pt x="1337" y="527"/>
                    <a:pt x="1340" y="533"/>
                    <a:pt x="1343" y="533"/>
                  </a:cubicBezTo>
                  <a:cubicBezTo>
                    <a:pt x="1345" y="532"/>
                    <a:pt x="1347" y="533"/>
                    <a:pt x="1348" y="533"/>
                  </a:cubicBezTo>
                  <a:cubicBezTo>
                    <a:pt x="1350" y="534"/>
                    <a:pt x="1351" y="534"/>
                    <a:pt x="1352" y="534"/>
                  </a:cubicBezTo>
                  <a:cubicBezTo>
                    <a:pt x="1355" y="534"/>
                    <a:pt x="1353" y="532"/>
                    <a:pt x="1352" y="532"/>
                  </a:cubicBezTo>
                  <a:cubicBezTo>
                    <a:pt x="1351" y="531"/>
                    <a:pt x="1349" y="530"/>
                    <a:pt x="1349" y="529"/>
                  </a:cubicBezTo>
                  <a:cubicBezTo>
                    <a:pt x="1349" y="528"/>
                    <a:pt x="1346" y="528"/>
                    <a:pt x="1344" y="527"/>
                  </a:cubicBezTo>
                  <a:cubicBezTo>
                    <a:pt x="1343" y="526"/>
                    <a:pt x="1343" y="522"/>
                    <a:pt x="1341" y="521"/>
                  </a:cubicBezTo>
                  <a:cubicBezTo>
                    <a:pt x="1339" y="520"/>
                    <a:pt x="1338" y="518"/>
                    <a:pt x="1340" y="518"/>
                  </a:cubicBezTo>
                  <a:moveTo>
                    <a:pt x="1359" y="509"/>
                  </a:moveTo>
                  <a:cubicBezTo>
                    <a:pt x="1359" y="510"/>
                    <a:pt x="1357" y="511"/>
                    <a:pt x="1354" y="512"/>
                  </a:cubicBezTo>
                  <a:cubicBezTo>
                    <a:pt x="1352" y="513"/>
                    <a:pt x="1350" y="513"/>
                    <a:pt x="1348" y="512"/>
                  </a:cubicBezTo>
                  <a:cubicBezTo>
                    <a:pt x="1346" y="512"/>
                    <a:pt x="1345" y="512"/>
                    <a:pt x="1345" y="513"/>
                  </a:cubicBezTo>
                  <a:cubicBezTo>
                    <a:pt x="1344" y="514"/>
                    <a:pt x="1348" y="516"/>
                    <a:pt x="1352" y="516"/>
                  </a:cubicBezTo>
                  <a:cubicBezTo>
                    <a:pt x="1355" y="516"/>
                    <a:pt x="1360" y="512"/>
                    <a:pt x="1360" y="511"/>
                  </a:cubicBezTo>
                  <a:cubicBezTo>
                    <a:pt x="1360" y="510"/>
                    <a:pt x="1362" y="509"/>
                    <a:pt x="1362" y="508"/>
                  </a:cubicBezTo>
                  <a:cubicBezTo>
                    <a:pt x="1361" y="507"/>
                    <a:pt x="1359" y="508"/>
                    <a:pt x="1359" y="509"/>
                  </a:cubicBezTo>
                  <a:moveTo>
                    <a:pt x="1362" y="505"/>
                  </a:moveTo>
                  <a:cubicBezTo>
                    <a:pt x="1364" y="507"/>
                    <a:pt x="1363" y="509"/>
                    <a:pt x="1364" y="509"/>
                  </a:cubicBezTo>
                  <a:cubicBezTo>
                    <a:pt x="1367" y="508"/>
                    <a:pt x="1365" y="506"/>
                    <a:pt x="1363" y="505"/>
                  </a:cubicBezTo>
                  <a:cubicBezTo>
                    <a:pt x="1361" y="503"/>
                    <a:pt x="1359" y="502"/>
                    <a:pt x="1362" y="505"/>
                  </a:cubicBezTo>
                  <a:moveTo>
                    <a:pt x="1372" y="512"/>
                  </a:moveTo>
                  <a:cubicBezTo>
                    <a:pt x="1372" y="513"/>
                    <a:pt x="1376" y="519"/>
                    <a:pt x="1377" y="519"/>
                  </a:cubicBezTo>
                  <a:cubicBezTo>
                    <a:pt x="1380" y="517"/>
                    <a:pt x="1372" y="511"/>
                    <a:pt x="1372" y="512"/>
                  </a:cubicBezTo>
                  <a:moveTo>
                    <a:pt x="1059" y="447"/>
                  </a:moveTo>
                  <a:cubicBezTo>
                    <a:pt x="1057" y="447"/>
                    <a:pt x="1058" y="449"/>
                    <a:pt x="1057" y="451"/>
                  </a:cubicBezTo>
                  <a:cubicBezTo>
                    <a:pt x="1056" y="452"/>
                    <a:pt x="1057" y="454"/>
                    <a:pt x="1057" y="456"/>
                  </a:cubicBezTo>
                  <a:cubicBezTo>
                    <a:pt x="1057" y="459"/>
                    <a:pt x="1057" y="461"/>
                    <a:pt x="1059" y="463"/>
                  </a:cubicBezTo>
                  <a:cubicBezTo>
                    <a:pt x="1061" y="464"/>
                    <a:pt x="1065" y="460"/>
                    <a:pt x="1066" y="457"/>
                  </a:cubicBezTo>
                  <a:cubicBezTo>
                    <a:pt x="1066" y="453"/>
                    <a:pt x="1060" y="447"/>
                    <a:pt x="1059" y="447"/>
                  </a:cubicBezTo>
                  <a:moveTo>
                    <a:pt x="925" y="539"/>
                  </a:moveTo>
                  <a:cubicBezTo>
                    <a:pt x="925" y="537"/>
                    <a:pt x="924" y="540"/>
                    <a:pt x="924" y="541"/>
                  </a:cubicBezTo>
                  <a:cubicBezTo>
                    <a:pt x="923" y="541"/>
                    <a:pt x="923" y="543"/>
                    <a:pt x="923" y="544"/>
                  </a:cubicBezTo>
                  <a:cubicBezTo>
                    <a:pt x="923" y="545"/>
                    <a:pt x="921" y="546"/>
                    <a:pt x="920" y="546"/>
                  </a:cubicBezTo>
                  <a:cubicBezTo>
                    <a:pt x="919" y="545"/>
                    <a:pt x="918" y="546"/>
                    <a:pt x="918" y="547"/>
                  </a:cubicBezTo>
                  <a:cubicBezTo>
                    <a:pt x="919" y="549"/>
                    <a:pt x="918" y="549"/>
                    <a:pt x="918" y="550"/>
                  </a:cubicBezTo>
                  <a:cubicBezTo>
                    <a:pt x="919" y="551"/>
                    <a:pt x="917" y="552"/>
                    <a:pt x="915" y="552"/>
                  </a:cubicBezTo>
                  <a:cubicBezTo>
                    <a:pt x="913" y="552"/>
                    <a:pt x="911" y="556"/>
                    <a:pt x="909" y="555"/>
                  </a:cubicBezTo>
                  <a:cubicBezTo>
                    <a:pt x="908" y="555"/>
                    <a:pt x="907" y="555"/>
                    <a:pt x="906" y="556"/>
                  </a:cubicBezTo>
                  <a:cubicBezTo>
                    <a:pt x="905" y="556"/>
                    <a:pt x="905" y="556"/>
                    <a:pt x="904" y="556"/>
                  </a:cubicBezTo>
                  <a:cubicBezTo>
                    <a:pt x="902" y="556"/>
                    <a:pt x="903" y="560"/>
                    <a:pt x="902" y="562"/>
                  </a:cubicBezTo>
                  <a:cubicBezTo>
                    <a:pt x="901" y="564"/>
                    <a:pt x="901" y="567"/>
                    <a:pt x="903" y="570"/>
                  </a:cubicBezTo>
                  <a:cubicBezTo>
                    <a:pt x="904" y="572"/>
                    <a:pt x="905" y="575"/>
                    <a:pt x="902" y="578"/>
                  </a:cubicBezTo>
                  <a:cubicBezTo>
                    <a:pt x="899" y="582"/>
                    <a:pt x="899" y="586"/>
                    <a:pt x="900" y="588"/>
                  </a:cubicBezTo>
                  <a:cubicBezTo>
                    <a:pt x="901" y="591"/>
                    <a:pt x="901" y="595"/>
                    <a:pt x="903" y="596"/>
                  </a:cubicBezTo>
                  <a:cubicBezTo>
                    <a:pt x="904" y="598"/>
                    <a:pt x="909" y="600"/>
                    <a:pt x="910" y="598"/>
                  </a:cubicBezTo>
                  <a:cubicBezTo>
                    <a:pt x="912" y="597"/>
                    <a:pt x="913" y="599"/>
                    <a:pt x="915" y="597"/>
                  </a:cubicBezTo>
                  <a:cubicBezTo>
                    <a:pt x="916" y="595"/>
                    <a:pt x="919" y="585"/>
                    <a:pt x="921" y="579"/>
                  </a:cubicBezTo>
                  <a:cubicBezTo>
                    <a:pt x="923" y="572"/>
                    <a:pt x="926" y="564"/>
                    <a:pt x="925" y="562"/>
                  </a:cubicBezTo>
                  <a:cubicBezTo>
                    <a:pt x="925" y="561"/>
                    <a:pt x="927" y="559"/>
                    <a:pt x="926" y="558"/>
                  </a:cubicBezTo>
                  <a:cubicBezTo>
                    <a:pt x="925" y="556"/>
                    <a:pt x="926" y="553"/>
                    <a:pt x="927" y="555"/>
                  </a:cubicBezTo>
                  <a:cubicBezTo>
                    <a:pt x="928" y="556"/>
                    <a:pt x="929" y="556"/>
                    <a:pt x="930" y="554"/>
                  </a:cubicBezTo>
                  <a:cubicBezTo>
                    <a:pt x="930" y="552"/>
                    <a:pt x="928" y="549"/>
                    <a:pt x="928" y="546"/>
                  </a:cubicBezTo>
                  <a:cubicBezTo>
                    <a:pt x="928" y="543"/>
                    <a:pt x="926" y="541"/>
                    <a:pt x="925" y="539"/>
                  </a:cubicBezTo>
                  <a:moveTo>
                    <a:pt x="480" y="247"/>
                  </a:moveTo>
                  <a:cubicBezTo>
                    <a:pt x="482" y="246"/>
                    <a:pt x="480" y="244"/>
                    <a:pt x="478" y="245"/>
                  </a:cubicBezTo>
                  <a:cubicBezTo>
                    <a:pt x="476" y="246"/>
                    <a:pt x="471" y="253"/>
                    <a:pt x="471" y="255"/>
                  </a:cubicBezTo>
                  <a:cubicBezTo>
                    <a:pt x="471" y="257"/>
                    <a:pt x="471" y="259"/>
                    <a:pt x="469" y="259"/>
                  </a:cubicBezTo>
                  <a:cubicBezTo>
                    <a:pt x="467" y="259"/>
                    <a:pt x="465" y="260"/>
                    <a:pt x="467" y="261"/>
                  </a:cubicBezTo>
                  <a:cubicBezTo>
                    <a:pt x="468" y="262"/>
                    <a:pt x="463" y="265"/>
                    <a:pt x="466" y="266"/>
                  </a:cubicBezTo>
                  <a:cubicBezTo>
                    <a:pt x="467" y="267"/>
                    <a:pt x="468" y="267"/>
                    <a:pt x="469" y="266"/>
                  </a:cubicBezTo>
                  <a:cubicBezTo>
                    <a:pt x="470" y="266"/>
                    <a:pt x="471" y="266"/>
                    <a:pt x="472" y="266"/>
                  </a:cubicBezTo>
                  <a:cubicBezTo>
                    <a:pt x="474" y="267"/>
                    <a:pt x="476" y="267"/>
                    <a:pt x="478" y="265"/>
                  </a:cubicBezTo>
                  <a:cubicBezTo>
                    <a:pt x="479" y="264"/>
                    <a:pt x="480" y="265"/>
                    <a:pt x="480" y="266"/>
                  </a:cubicBezTo>
                  <a:cubicBezTo>
                    <a:pt x="481" y="266"/>
                    <a:pt x="481" y="266"/>
                    <a:pt x="482" y="266"/>
                  </a:cubicBezTo>
                  <a:cubicBezTo>
                    <a:pt x="484" y="266"/>
                    <a:pt x="481" y="268"/>
                    <a:pt x="481" y="269"/>
                  </a:cubicBezTo>
                  <a:cubicBezTo>
                    <a:pt x="481" y="271"/>
                    <a:pt x="483" y="269"/>
                    <a:pt x="485" y="268"/>
                  </a:cubicBezTo>
                  <a:cubicBezTo>
                    <a:pt x="486" y="267"/>
                    <a:pt x="488" y="268"/>
                    <a:pt x="487" y="269"/>
                  </a:cubicBezTo>
                  <a:cubicBezTo>
                    <a:pt x="487" y="270"/>
                    <a:pt x="491" y="272"/>
                    <a:pt x="493" y="270"/>
                  </a:cubicBezTo>
                  <a:cubicBezTo>
                    <a:pt x="494" y="268"/>
                    <a:pt x="491" y="264"/>
                    <a:pt x="491" y="266"/>
                  </a:cubicBezTo>
                  <a:cubicBezTo>
                    <a:pt x="490" y="267"/>
                    <a:pt x="489" y="265"/>
                    <a:pt x="490" y="264"/>
                  </a:cubicBezTo>
                  <a:cubicBezTo>
                    <a:pt x="492" y="262"/>
                    <a:pt x="490" y="262"/>
                    <a:pt x="489" y="263"/>
                  </a:cubicBezTo>
                  <a:cubicBezTo>
                    <a:pt x="487" y="263"/>
                    <a:pt x="488" y="259"/>
                    <a:pt x="489" y="258"/>
                  </a:cubicBezTo>
                  <a:cubicBezTo>
                    <a:pt x="490" y="258"/>
                    <a:pt x="486" y="256"/>
                    <a:pt x="486" y="257"/>
                  </a:cubicBezTo>
                  <a:cubicBezTo>
                    <a:pt x="486" y="259"/>
                    <a:pt x="482" y="258"/>
                    <a:pt x="482" y="257"/>
                  </a:cubicBezTo>
                  <a:cubicBezTo>
                    <a:pt x="481" y="255"/>
                    <a:pt x="479" y="255"/>
                    <a:pt x="480" y="254"/>
                  </a:cubicBezTo>
                  <a:cubicBezTo>
                    <a:pt x="481" y="253"/>
                    <a:pt x="477" y="253"/>
                    <a:pt x="477" y="254"/>
                  </a:cubicBezTo>
                  <a:cubicBezTo>
                    <a:pt x="476" y="256"/>
                    <a:pt x="475" y="253"/>
                    <a:pt x="477" y="251"/>
                  </a:cubicBezTo>
                  <a:cubicBezTo>
                    <a:pt x="479" y="249"/>
                    <a:pt x="478" y="248"/>
                    <a:pt x="480" y="247"/>
                  </a:cubicBezTo>
                  <a:moveTo>
                    <a:pt x="944" y="434"/>
                  </a:moveTo>
                  <a:cubicBezTo>
                    <a:pt x="945" y="436"/>
                    <a:pt x="948" y="434"/>
                    <a:pt x="948" y="434"/>
                  </a:cubicBezTo>
                  <a:cubicBezTo>
                    <a:pt x="948" y="433"/>
                    <a:pt x="942" y="433"/>
                    <a:pt x="944" y="434"/>
                  </a:cubicBezTo>
                  <a:moveTo>
                    <a:pt x="53" y="401"/>
                  </a:moveTo>
                  <a:cubicBezTo>
                    <a:pt x="51" y="401"/>
                    <a:pt x="52" y="407"/>
                    <a:pt x="53" y="406"/>
                  </a:cubicBezTo>
                  <a:cubicBezTo>
                    <a:pt x="54" y="405"/>
                    <a:pt x="56" y="405"/>
                    <a:pt x="56" y="404"/>
                  </a:cubicBezTo>
                  <a:cubicBezTo>
                    <a:pt x="57" y="403"/>
                    <a:pt x="55" y="400"/>
                    <a:pt x="53" y="401"/>
                  </a:cubicBezTo>
                  <a:moveTo>
                    <a:pt x="50" y="397"/>
                  </a:moveTo>
                  <a:cubicBezTo>
                    <a:pt x="49" y="397"/>
                    <a:pt x="49" y="400"/>
                    <a:pt x="50" y="399"/>
                  </a:cubicBezTo>
                  <a:cubicBezTo>
                    <a:pt x="52" y="398"/>
                    <a:pt x="51" y="397"/>
                    <a:pt x="50" y="397"/>
                  </a:cubicBezTo>
                  <a:moveTo>
                    <a:pt x="35" y="392"/>
                  </a:moveTo>
                  <a:cubicBezTo>
                    <a:pt x="36" y="394"/>
                    <a:pt x="37" y="393"/>
                    <a:pt x="38" y="392"/>
                  </a:cubicBezTo>
                  <a:cubicBezTo>
                    <a:pt x="38" y="391"/>
                    <a:pt x="34" y="391"/>
                    <a:pt x="35" y="392"/>
                  </a:cubicBezTo>
                  <a:moveTo>
                    <a:pt x="42" y="395"/>
                  </a:moveTo>
                  <a:cubicBezTo>
                    <a:pt x="43" y="397"/>
                    <a:pt x="44" y="397"/>
                    <a:pt x="45" y="396"/>
                  </a:cubicBezTo>
                  <a:cubicBezTo>
                    <a:pt x="45" y="394"/>
                    <a:pt x="41" y="394"/>
                    <a:pt x="42" y="395"/>
                  </a:cubicBezTo>
                  <a:moveTo>
                    <a:pt x="556" y="746"/>
                  </a:moveTo>
                  <a:cubicBezTo>
                    <a:pt x="556" y="747"/>
                    <a:pt x="558" y="747"/>
                    <a:pt x="560" y="748"/>
                  </a:cubicBezTo>
                  <a:cubicBezTo>
                    <a:pt x="561" y="749"/>
                    <a:pt x="563" y="752"/>
                    <a:pt x="565" y="750"/>
                  </a:cubicBezTo>
                  <a:cubicBezTo>
                    <a:pt x="566" y="747"/>
                    <a:pt x="556" y="745"/>
                    <a:pt x="556" y="746"/>
                  </a:cubicBezTo>
                  <a:moveTo>
                    <a:pt x="1010" y="716"/>
                  </a:moveTo>
                  <a:cubicBezTo>
                    <a:pt x="1010" y="715"/>
                    <a:pt x="1005" y="719"/>
                    <a:pt x="1009" y="721"/>
                  </a:cubicBezTo>
                  <a:cubicBezTo>
                    <a:pt x="1009" y="721"/>
                    <a:pt x="1010" y="721"/>
                    <a:pt x="1011" y="721"/>
                  </a:cubicBezTo>
                  <a:cubicBezTo>
                    <a:pt x="1011" y="720"/>
                    <a:pt x="1012" y="720"/>
                    <a:pt x="1012" y="721"/>
                  </a:cubicBezTo>
                  <a:cubicBezTo>
                    <a:pt x="1013" y="722"/>
                    <a:pt x="1015" y="721"/>
                    <a:pt x="1016" y="719"/>
                  </a:cubicBezTo>
                  <a:cubicBezTo>
                    <a:pt x="1016" y="717"/>
                    <a:pt x="1011" y="717"/>
                    <a:pt x="1010" y="716"/>
                  </a:cubicBezTo>
                  <a:moveTo>
                    <a:pt x="1380" y="518"/>
                  </a:moveTo>
                  <a:cubicBezTo>
                    <a:pt x="1380" y="518"/>
                    <a:pt x="1383" y="521"/>
                    <a:pt x="1383" y="521"/>
                  </a:cubicBezTo>
                  <a:cubicBezTo>
                    <a:pt x="1384" y="520"/>
                    <a:pt x="1380" y="517"/>
                    <a:pt x="1380" y="518"/>
                  </a:cubicBezTo>
                  <a:moveTo>
                    <a:pt x="1394" y="525"/>
                  </a:moveTo>
                  <a:cubicBezTo>
                    <a:pt x="1395" y="524"/>
                    <a:pt x="1388" y="521"/>
                    <a:pt x="1388" y="522"/>
                  </a:cubicBezTo>
                  <a:cubicBezTo>
                    <a:pt x="1388" y="523"/>
                    <a:pt x="1393" y="526"/>
                    <a:pt x="1394" y="525"/>
                  </a:cubicBezTo>
                  <a:moveTo>
                    <a:pt x="1393" y="529"/>
                  </a:moveTo>
                  <a:cubicBezTo>
                    <a:pt x="1394" y="531"/>
                    <a:pt x="1396" y="532"/>
                    <a:pt x="1398" y="532"/>
                  </a:cubicBezTo>
                  <a:cubicBezTo>
                    <a:pt x="1399" y="531"/>
                    <a:pt x="1393" y="527"/>
                    <a:pt x="1393" y="529"/>
                  </a:cubicBezTo>
                  <a:moveTo>
                    <a:pt x="1401" y="533"/>
                  </a:moveTo>
                  <a:cubicBezTo>
                    <a:pt x="1401" y="534"/>
                    <a:pt x="1404" y="536"/>
                    <a:pt x="1405" y="535"/>
                  </a:cubicBezTo>
                  <a:cubicBezTo>
                    <a:pt x="1406" y="534"/>
                    <a:pt x="1401" y="533"/>
                    <a:pt x="1401" y="533"/>
                  </a:cubicBezTo>
                  <a:moveTo>
                    <a:pt x="1398" y="525"/>
                  </a:moveTo>
                  <a:cubicBezTo>
                    <a:pt x="1397" y="527"/>
                    <a:pt x="1401" y="531"/>
                    <a:pt x="1401" y="531"/>
                  </a:cubicBezTo>
                  <a:cubicBezTo>
                    <a:pt x="1401" y="531"/>
                    <a:pt x="1401" y="529"/>
                    <a:pt x="1400" y="528"/>
                  </a:cubicBezTo>
                  <a:cubicBezTo>
                    <a:pt x="1399" y="526"/>
                    <a:pt x="1398" y="524"/>
                    <a:pt x="1398" y="525"/>
                  </a:cubicBezTo>
                  <a:moveTo>
                    <a:pt x="1366" y="612"/>
                  </a:moveTo>
                  <a:cubicBezTo>
                    <a:pt x="1367" y="611"/>
                    <a:pt x="1366" y="608"/>
                    <a:pt x="1365" y="609"/>
                  </a:cubicBezTo>
                  <a:cubicBezTo>
                    <a:pt x="1365" y="609"/>
                    <a:pt x="1365" y="604"/>
                    <a:pt x="1365" y="602"/>
                  </a:cubicBezTo>
                  <a:cubicBezTo>
                    <a:pt x="1365" y="599"/>
                    <a:pt x="1365" y="600"/>
                    <a:pt x="1364" y="601"/>
                  </a:cubicBezTo>
                  <a:cubicBezTo>
                    <a:pt x="1363" y="602"/>
                    <a:pt x="1361" y="598"/>
                    <a:pt x="1361" y="597"/>
                  </a:cubicBezTo>
                  <a:cubicBezTo>
                    <a:pt x="1361" y="597"/>
                    <a:pt x="1359" y="594"/>
                    <a:pt x="1358" y="594"/>
                  </a:cubicBezTo>
                  <a:cubicBezTo>
                    <a:pt x="1357" y="594"/>
                    <a:pt x="1357" y="594"/>
                    <a:pt x="1357" y="593"/>
                  </a:cubicBezTo>
                  <a:cubicBezTo>
                    <a:pt x="1357" y="593"/>
                    <a:pt x="1357" y="592"/>
                    <a:pt x="1356" y="592"/>
                  </a:cubicBezTo>
                  <a:cubicBezTo>
                    <a:pt x="1354" y="593"/>
                    <a:pt x="1354" y="590"/>
                    <a:pt x="1354" y="588"/>
                  </a:cubicBezTo>
                  <a:cubicBezTo>
                    <a:pt x="1354" y="587"/>
                    <a:pt x="1354" y="587"/>
                    <a:pt x="1354" y="587"/>
                  </a:cubicBezTo>
                  <a:cubicBezTo>
                    <a:pt x="1353" y="587"/>
                    <a:pt x="1353" y="587"/>
                    <a:pt x="1353" y="586"/>
                  </a:cubicBezTo>
                  <a:cubicBezTo>
                    <a:pt x="1352" y="586"/>
                    <a:pt x="1351" y="586"/>
                    <a:pt x="1350" y="587"/>
                  </a:cubicBezTo>
                  <a:cubicBezTo>
                    <a:pt x="1349" y="587"/>
                    <a:pt x="1349" y="585"/>
                    <a:pt x="1349" y="584"/>
                  </a:cubicBezTo>
                  <a:cubicBezTo>
                    <a:pt x="1349" y="583"/>
                    <a:pt x="1349" y="582"/>
                    <a:pt x="1348" y="581"/>
                  </a:cubicBezTo>
                  <a:cubicBezTo>
                    <a:pt x="1346" y="580"/>
                    <a:pt x="1346" y="579"/>
                    <a:pt x="1346" y="578"/>
                  </a:cubicBezTo>
                  <a:cubicBezTo>
                    <a:pt x="1346" y="576"/>
                    <a:pt x="1338" y="572"/>
                    <a:pt x="1336" y="572"/>
                  </a:cubicBezTo>
                  <a:cubicBezTo>
                    <a:pt x="1335" y="571"/>
                    <a:pt x="1336" y="570"/>
                    <a:pt x="1335" y="569"/>
                  </a:cubicBezTo>
                  <a:cubicBezTo>
                    <a:pt x="1335" y="568"/>
                    <a:pt x="1334" y="566"/>
                    <a:pt x="1334" y="564"/>
                  </a:cubicBezTo>
                  <a:cubicBezTo>
                    <a:pt x="1334" y="562"/>
                    <a:pt x="1332" y="561"/>
                    <a:pt x="1332" y="559"/>
                  </a:cubicBezTo>
                  <a:cubicBezTo>
                    <a:pt x="1332" y="558"/>
                    <a:pt x="1331" y="556"/>
                    <a:pt x="1331" y="554"/>
                  </a:cubicBezTo>
                  <a:cubicBezTo>
                    <a:pt x="1331" y="552"/>
                    <a:pt x="1328" y="552"/>
                    <a:pt x="1328" y="551"/>
                  </a:cubicBezTo>
                  <a:cubicBezTo>
                    <a:pt x="1328" y="550"/>
                    <a:pt x="1327" y="551"/>
                    <a:pt x="1325" y="551"/>
                  </a:cubicBezTo>
                  <a:cubicBezTo>
                    <a:pt x="1323" y="551"/>
                    <a:pt x="1323" y="549"/>
                    <a:pt x="1324" y="547"/>
                  </a:cubicBezTo>
                  <a:cubicBezTo>
                    <a:pt x="1324" y="544"/>
                    <a:pt x="1323" y="541"/>
                    <a:pt x="1322" y="540"/>
                  </a:cubicBezTo>
                  <a:cubicBezTo>
                    <a:pt x="1320" y="539"/>
                    <a:pt x="1320" y="535"/>
                    <a:pt x="1320" y="535"/>
                  </a:cubicBezTo>
                  <a:cubicBezTo>
                    <a:pt x="1319" y="534"/>
                    <a:pt x="1317" y="536"/>
                    <a:pt x="1317" y="538"/>
                  </a:cubicBezTo>
                  <a:cubicBezTo>
                    <a:pt x="1317" y="539"/>
                    <a:pt x="1317" y="540"/>
                    <a:pt x="1316" y="541"/>
                  </a:cubicBezTo>
                  <a:cubicBezTo>
                    <a:pt x="1315" y="542"/>
                    <a:pt x="1316" y="545"/>
                    <a:pt x="1315" y="546"/>
                  </a:cubicBezTo>
                  <a:cubicBezTo>
                    <a:pt x="1314" y="547"/>
                    <a:pt x="1315" y="551"/>
                    <a:pt x="1315" y="553"/>
                  </a:cubicBezTo>
                  <a:cubicBezTo>
                    <a:pt x="1315" y="556"/>
                    <a:pt x="1315" y="558"/>
                    <a:pt x="1314" y="560"/>
                  </a:cubicBezTo>
                  <a:cubicBezTo>
                    <a:pt x="1312" y="561"/>
                    <a:pt x="1312" y="564"/>
                    <a:pt x="1310" y="565"/>
                  </a:cubicBezTo>
                  <a:cubicBezTo>
                    <a:pt x="1308" y="566"/>
                    <a:pt x="1305" y="564"/>
                    <a:pt x="1305" y="563"/>
                  </a:cubicBezTo>
                  <a:cubicBezTo>
                    <a:pt x="1305" y="561"/>
                    <a:pt x="1302" y="561"/>
                    <a:pt x="1301" y="561"/>
                  </a:cubicBezTo>
                  <a:cubicBezTo>
                    <a:pt x="1300" y="561"/>
                    <a:pt x="1299" y="559"/>
                    <a:pt x="1297" y="558"/>
                  </a:cubicBezTo>
                  <a:cubicBezTo>
                    <a:pt x="1296" y="557"/>
                    <a:pt x="1295" y="557"/>
                    <a:pt x="1294" y="557"/>
                  </a:cubicBezTo>
                  <a:cubicBezTo>
                    <a:pt x="1294" y="557"/>
                    <a:pt x="1293" y="557"/>
                    <a:pt x="1293" y="556"/>
                  </a:cubicBezTo>
                  <a:cubicBezTo>
                    <a:pt x="1292" y="554"/>
                    <a:pt x="1291" y="554"/>
                    <a:pt x="1290" y="553"/>
                  </a:cubicBezTo>
                  <a:cubicBezTo>
                    <a:pt x="1288" y="552"/>
                    <a:pt x="1289" y="552"/>
                    <a:pt x="1290" y="551"/>
                  </a:cubicBezTo>
                  <a:cubicBezTo>
                    <a:pt x="1292" y="550"/>
                    <a:pt x="1291" y="548"/>
                    <a:pt x="1291" y="547"/>
                  </a:cubicBezTo>
                  <a:cubicBezTo>
                    <a:pt x="1290" y="546"/>
                    <a:pt x="1291" y="546"/>
                    <a:pt x="1293" y="545"/>
                  </a:cubicBezTo>
                  <a:cubicBezTo>
                    <a:pt x="1295" y="544"/>
                    <a:pt x="1293" y="543"/>
                    <a:pt x="1295" y="542"/>
                  </a:cubicBezTo>
                  <a:cubicBezTo>
                    <a:pt x="1296" y="542"/>
                    <a:pt x="1295" y="541"/>
                    <a:pt x="1294" y="540"/>
                  </a:cubicBezTo>
                  <a:cubicBezTo>
                    <a:pt x="1292" y="540"/>
                    <a:pt x="1293" y="542"/>
                    <a:pt x="1292" y="542"/>
                  </a:cubicBezTo>
                  <a:cubicBezTo>
                    <a:pt x="1292" y="542"/>
                    <a:pt x="1292" y="542"/>
                    <a:pt x="1291" y="541"/>
                  </a:cubicBezTo>
                  <a:cubicBezTo>
                    <a:pt x="1291" y="540"/>
                    <a:pt x="1291" y="540"/>
                    <a:pt x="1291" y="540"/>
                  </a:cubicBezTo>
                  <a:cubicBezTo>
                    <a:pt x="1290" y="540"/>
                    <a:pt x="1288" y="542"/>
                    <a:pt x="1287" y="541"/>
                  </a:cubicBezTo>
                  <a:cubicBezTo>
                    <a:pt x="1286" y="540"/>
                    <a:pt x="1281" y="539"/>
                    <a:pt x="1279" y="539"/>
                  </a:cubicBezTo>
                  <a:cubicBezTo>
                    <a:pt x="1277" y="538"/>
                    <a:pt x="1276" y="536"/>
                    <a:pt x="1275" y="536"/>
                  </a:cubicBezTo>
                  <a:cubicBezTo>
                    <a:pt x="1274" y="537"/>
                    <a:pt x="1275" y="537"/>
                    <a:pt x="1277" y="539"/>
                  </a:cubicBezTo>
                  <a:cubicBezTo>
                    <a:pt x="1278" y="540"/>
                    <a:pt x="1272" y="541"/>
                    <a:pt x="1270" y="541"/>
                  </a:cubicBezTo>
                  <a:cubicBezTo>
                    <a:pt x="1269" y="541"/>
                    <a:pt x="1269" y="541"/>
                    <a:pt x="1270" y="541"/>
                  </a:cubicBezTo>
                  <a:cubicBezTo>
                    <a:pt x="1270" y="542"/>
                    <a:pt x="1270" y="542"/>
                    <a:pt x="1269" y="542"/>
                  </a:cubicBezTo>
                  <a:cubicBezTo>
                    <a:pt x="1267" y="542"/>
                    <a:pt x="1267" y="545"/>
                    <a:pt x="1266" y="546"/>
                  </a:cubicBezTo>
                  <a:cubicBezTo>
                    <a:pt x="1265" y="547"/>
                    <a:pt x="1266" y="548"/>
                    <a:pt x="1264" y="549"/>
                  </a:cubicBezTo>
                  <a:cubicBezTo>
                    <a:pt x="1263" y="550"/>
                    <a:pt x="1263" y="551"/>
                    <a:pt x="1264" y="553"/>
                  </a:cubicBezTo>
                  <a:cubicBezTo>
                    <a:pt x="1266" y="554"/>
                    <a:pt x="1264" y="555"/>
                    <a:pt x="1262" y="553"/>
                  </a:cubicBezTo>
                  <a:cubicBezTo>
                    <a:pt x="1261" y="552"/>
                    <a:pt x="1259" y="552"/>
                    <a:pt x="1260" y="553"/>
                  </a:cubicBezTo>
                  <a:cubicBezTo>
                    <a:pt x="1260" y="555"/>
                    <a:pt x="1258" y="554"/>
                    <a:pt x="1258" y="552"/>
                  </a:cubicBezTo>
                  <a:cubicBezTo>
                    <a:pt x="1258" y="551"/>
                    <a:pt x="1256" y="551"/>
                    <a:pt x="1256" y="550"/>
                  </a:cubicBezTo>
                  <a:cubicBezTo>
                    <a:pt x="1255" y="549"/>
                    <a:pt x="1253" y="548"/>
                    <a:pt x="1252" y="548"/>
                  </a:cubicBezTo>
                  <a:cubicBezTo>
                    <a:pt x="1251" y="548"/>
                    <a:pt x="1251" y="549"/>
                    <a:pt x="1250" y="549"/>
                  </a:cubicBezTo>
                  <a:cubicBezTo>
                    <a:pt x="1249" y="549"/>
                    <a:pt x="1248" y="550"/>
                    <a:pt x="1248" y="551"/>
                  </a:cubicBezTo>
                  <a:cubicBezTo>
                    <a:pt x="1249" y="552"/>
                    <a:pt x="1248" y="552"/>
                    <a:pt x="1247" y="551"/>
                  </a:cubicBezTo>
                  <a:cubicBezTo>
                    <a:pt x="1246" y="551"/>
                    <a:pt x="1246" y="551"/>
                    <a:pt x="1245" y="551"/>
                  </a:cubicBezTo>
                  <a:cubicBezTo>
                    <a:pt x="1244" y="551"/>
                    <a:pt x="1245" y="553"/>
                    <a:pt x="1244" y="553"/>
                  </a:cubicBezTo>
                  <a:cubicBezTo>
                    <a:pt x="1244" y="553"/>
                    <a:pt x="1244" y="555"/>
                    <a:pt x="1242" y="555"/>
                  </a:cubicBezTo>
                  <a:cubicBezTo>
                    <a:pt x="1241" y="555"/>
                    <a:pt x="1241" y="557"/>
                    <a:pt x="1242" y="559"/>
                  </a:cubicBezTo>
                  <a:cubicBezTo>
                    <a:pt x="1242" y="560"/>
                    <a:pt x="1241" y="559"/>
                    <a:pt x="1240" y="559"/>
                  </a:cubicBezTo>
                  <a:cubicBezTo>
                    <a:pt x="1240" y="559"/>
                    <a:pt x="1239" y="558"/>
                    <a:pt x="1238" y="558"/>
                  </a:cubicBezTo>
                  <a:cubicBezTo>
                    <a:pt x="1237" y="559"/>
                    <a:pt x="1239" y="560"/>
                    <a:pt x="1239" y="562"/>
                  </a:cubicBezTo>
                  <a:cubicBezTo>
                    <a:pt x="1239" y="563"/>
                    <a:pt x="1238" y="563"/>
                    <a:pt x="1238" y="564"/>
                  </a:cubicBezTo>
                  <a:cubicBezTo>
                    <a:pt x="1237" y="564"/>
                    <a:pt x="1236" y="562"/>
                    <a:pt x="1236" y="561"/>
                  </a:cubicBezTo>
                  <a:cubicBezTo>
                    <a:pt x="1236" y="559"/>
                    <a:pt x="1235" y="560"/>
                    <a:pt x="1233" y="562"/>
                  </a:cubicBezTo>
                  <a:cubicBezTo>
                    <a:pt x="1231" y="564"/>
                    <a:pt x="1233" y="567"/>
                    <a:pt x="1233" y="567"/>
                  </a:cubicBezTo>
                  <a:cubicBezTo>
                    <a:pt x="1232" y="568"/>
                    <a:pt x="1228" y="571"/>
                    <a:pt x="1227" y="573"/>
                  </a:cubicBezTo>
                  <a:cubicBezTo>
                    <a:pt x="1225" y="576"/>
                    <a:pt x="1220" y="574"/>
                    <a:pt x="1219" y="575"/>
                  </a:cubicBezTo>
                  <a:cubicBezTo>
                    <a:pt x="1218" y="576"/>
                    <a:pt x="1216" y="576"/>
                    <a:pt x="1215" y="577"/>
                  </a:cubicBezTo>
                  <a:cubicBezTo>
                    <a:pt x="1214" y="578"/>
                    <a:pt x="1211" y="580"/>
                    <a:pt x="1211" y="578"/>
                  </a:cubicBezTo>
                  <a:cubicBezTo>
                    <a:pt x="1211" y="577"/>
                    <a:pt x="1207" y="578"/>
                    <a:pt x="1206" y="580"/>
                  </a:cubicBezTo>
                  <a:cubicBezTo>
                    <a:pt x="1204" y="581"/>
                    <a:pt x="1202" y="583"/>
                    <a:pt x="1201" y="583"/>
                  </a:cubicBezTo>
                  <a:cubicBezTo>
                    <a:pt x="1199" y="583"/>
                    <a:pt x="1199" y="585"/>
                    <a:pt x="1198" y="586"/>
                  </a:cubicBezTo>
                  <a:cubicBezTo>
                    <a:pt x="1198" y="586"/>
                    <a:pt x="1198" y="584"/>
                    <a:pt x="1198" y="583"/>
                  </a:cubicBezTo>
                  <a:cubicBezTo>
                    <a:pt x="1198" y="582"/>
                    <a:pt x="1196" y="584"/>
                    <a:pt x="1196" y="586"/>
                  </a:cubicBezTo>
                  <a:cubicBezTo>
                    <a:pt x="1195" y="588"/>
                    <a:pt x="1197" y="589"/>
                    <a:pt x="1196" y="591"/>
                  </a:cubicBezTo>
                  <a:cubicBezTo>
                    <a:pt x="1194" y="593"/>
                    <a:pt x="1193" y="595"/>
                    <a:pt x="1195" y="598"/>
                  </a:cubicBezTo>
                  <a:cubicBezTo>
                    <a:pt x="1197" y="600"/>
                    <a:pt x="1198" y="602"/>
                    <a:pt x="1197" y="603"/>
                  </a:cubicBezTo>
                  <a:cubicBezTo>
                    <a:pt x="1197" y="604"/>
                    <a:pt x="1197" y="603"/>
                    <a:pt x="1196" y="602"/>
                  </a:cubicBezTo>
                  <a:cubicBezTo>
                    <a:pt x="1196" y="602"/>
                    <a:pt x="1195" y="601"/>
                    <a:pt x="1195" y="601"/>
                  </a:cubicBezTo>
                  <a:cubicBezTo>
                    <a:pt x="1194" y="602"/>
                    <a:pt x="1197" y="603"/>
                    <a:pt x="1196" y="604"/>
                  </a:cubicBezTo>
                  <a:cubicBezTo>
                    <a:pt x="1196" y="605"/>
                    <a:pt x="1195" y="604"/>
                    <a:pt x="1195" y="603"/>
                  </a:cubicBezTo>
                  <a:cubicBezTo>
                    <a:pt x="1194" y="602"/>
                    <a:pt x="1193" y="602"/>
                    <a:pt x="1193" y="602"/>
                  </a:cubicBezTo>
                  <a:cubicBezTo>
                    <a:pt x="1193" y="603"/>
                    <a:pt x="1197" y="609"/>
                    <a:pt x="1197" y="612"/>
                  </a:cubicBezTo>
                  <a:cubicBezTo>
                    <a:pt x="1198" y="614"/>
                    <a:pt x="1201" y="616"/>
                    <a:pt x="1201" y="620"/>
                  </a:cubicBezTo>
                  <a:cubicBezTo>
                    <a:pt x="1201" y="623"/>
                    <a:pt x="1204" y="628"/>
                    <a:pt x="1205" y="629"/>
                  </a:cubicBezTo>
                  <a:cubicBezTo>
                    <a:pt x="1205" y="630"/>
                    <a:pt x="1204" y="632"/>
                    <a:pt x="1204" y="635"/>
                  </a:cubicBezTo>
                  <a:cubicBezTo>
                    <a:pt x="1204" y="638"/>
                    <a:pt x="1203" y="638"/>
                    <a:pt x="1201" y="638"/>
                  </a:cubicBezTo>
                  <a:cubicBezTo>
                    <a:pt x="1200" y="638"/>
                    <a:pt x="1201" y="641"/>
                    <a:pt x="1203" y="641"/>
                  </a:cubicBezTo>
                  <a:cubicBezTo>
                    <a:pt x="1204" y="641"/>
                    <a:pt x="1204" y="643"/>
                    <a:pt x="1206" y="644"/>
                  </a:cubicBezTo>
                  <a:cubicBezTo>
                    <a:pt x="1208" y="645"/>
                    <a:pt x="1212" y="645"/>
                    <a:pt x="1214" y="645"/>
                  </a:cubicBezTo>
                  <a:cubicBezTo>
                    <a:pt x="1216" y="645"/>
                    <a:pt x="1216" y="642"/>
                    <a:pt x="1218" y="642"/>
                  </a:cubicBezTo>
                  <a:cubicBezTo>
                    <a:pt x="1220" y="642"/>
                    <a:pt x="1220" y="642"/>
                    <a:pt x="1221" y="640"/>
                  </a:cubicBezTo>
                  <a:cubicBezTo>
                    <a:pt x="1222" y="639"/>
                    <a:pt x="1227" y="639"/>
                    <a:pt x="1232" y="640"/>
                  </a:cubicBezTo>
                  <a:cubicBezTo>
                    <a:pt x="1237" y="640"/>
                    <a:pt x="1239" y="638"/>
                    <a:pt x="1240" y="636"/>
                  </a:cubicBezTo>
                  <a:cubicBezTo>
                    <a:pt x="1241" y="635"/>
                    <a:pt x="1244" y="634"/>
                    <a:pt x="1246" y="633"/>
                  </a:cubicBezTo>
                  <a:cubicBezTo>
                    <a:pt x="1247" y="632"/>
                    <a:pt x="1248" y="632"/>
                    <a:pt x="1252" y="632"/>
                  </a:cubicBezTo>
                  <a:cubicBezTo>
                    <a:pt x="1256" y="632"/>
                    <a:pt x="1259" y="630"/>
                    <a:pt x="1261" y="629"/>
                  </a:cubicBezTo>
                  <a:cubicBezTo>
                    <a:pt x="1264" y="628"/>
                    <a:pt x="1268" y="629"/>
                    <a:pt x="1270" y="628"/>
                  </a:cubicBezTo>
                  <a:cubicBezTo>
                    <a:pt x="1272" y="628"/>
                    <a:pt x="1272" y="628"/>
                    <a:pt x="1273" y="629"/>
                  </a:cubicBezTo>
                  <a:cubicBezTo>
                    <a:pt x="1274" y="630"/>
                    <a:pt x="1274" y="631"/>
                    <a:pt x="1276" y="631"/>
                  </a:cubicBezTo>
                  <a:cubicBezTo>
                    <a:pt x="1277" y="630"/>
                    <a:pt x="1278" y="631"/>
                    <a:pt x="1279" y="631"/>
                  </a:cubicBezTo>
                  <a:cubicBezTo>
                    <a:pt x="1279" y="631"/>
                    <a:pt x="1280" y="631"/>
                    <a:pt x="1281" y="631"/>
                  </a:cubicBezTo>
                  <a:cubicBezTo>
                    <a:pt x="1282" y="631"/>
                    <a:pt x="1282" y="632"/>
                    <a:pt x="1283" y="632"/>
                  </a:cubicBezTo>
                  <a:cubicBezTo>
                    <a:pt x="1284" y="633"/>
                    <a:pt x="1284" y="634"/>
                    <a:pt x="1283" y="635"/>
                  </a:cubicBezTo>
                  <a:cubicBezTo>
                    <a:pt x="1282" y="636"/>
                    <a:pt x="1285" y="636"/>
                    <a:pt x="1287" y="639"/>
                  </a:cubicBezTo>
                  <a:cubicBezTo>
                    <a:pt x="1289" y="641"/>
                    <a:pt x="1287" y="641"/>
                    <a:pt x="1288" y="643"/>
                  </a:cubicBezTo>
                  <a:cubicBezTo>
                    <a:pt x="1289" y="645"/>
                    <a:pt x="1290" y="645"/>
                    <a:pt x="1292" y="642"/>
                  </a:cubicBezTo>
                  <a:cubicBezTo>
                    <a:pt x="1293" y="639"/>
                    <a:pt x="1296" y="641"/>
                    <a:pt x="1296" y="639"/>
                  </a:cubicBezTo>
                  <a:cubicBezTo>
                    <a:pt x="1296" y="637"/>
                    <a:pt x="1298" y="634"/>
                    <a:pt x="1299" y="635"/>
                  </a:cubicBezTo>
                  <a:cubicBezTo>
                    <a:pt x="1301" y="636"/>
                    <a:pt x="1298" y="637"/>
                    <a:pt x="1298" y="641"/>
                  </a:cubicBezTo>
                  <a:cubicBezTo>
                    <a:pt x="1297" y="646"/>
                    <a:pt x="1295" y="643"/>
                    <a:pt x="1295" y="644"/>
                  </a:cubicBezTo>
                  <a:cubicBezTo>
                    <a:pt x="1295" y="646"/>
                    <a:pt x="1299" y="646"/>
                    <a:pt x="1299" y="644"/>
                  </a:cubicBezTo>
                  <a:cubicBezTo>
                    <a:pt x="1299" y="642"/>
                    <a:pt x="1300" y="641"/>
                    <a:pt x="1301" y="643"/>
                  </a:cubicBezTo>
                  <a:cubicBezTo>
                    <a:pt x="1303" y="645"/>
                    <a:pt x="1300" y="647"/>
                    <a:pt x="1301" y="648"/>
                  </a:cubicBezTo>
                  <a:cubicBezTo>
                    <a:pt x="1301" y="648"/>
                    <a:pt x="1302" y="648"/>
                    <a:pt x="1302" y="648"/>
                  </a:cubicBezTo>
                  <a:cubicBezTo>
                    <a:pt x="1303" y="648"/>
                    <a:pt x="1303" y="647"/>
                    <a:pt x="1304" y="647"/>
                  </a:cubicBezTo>
                  <a:cubicBezTo>
                    <a:pt x="1305" y="648"/>
                    <a:pt x="1308" y="651"/>
                    <a:pt x="1307" y="653"/>
                  </a:cubicBezTo>
                  <a:cubicBezTo>
                    <a:pt x="1307" y="655"/>
                    <a:pt x="1306" y="657"/>
                    <a:pt x="1310" y="659"/>
                  </a:cubicBezTo>
                  <a:cubicBezTo>
                    <a:pt x="1313" y="660"/>
                    <a:pt x="1312" y="661"/>
                    <a:pt x="1314" y="661"/>
                  </a:cubicBezTo>
                  <a:cubicBezTo>
                    <a:pt x="1316" y="661"/>
                    <a:pt x="1321" y="662"/>
                    <a:pt x="1323" y="664"/>
                  </a:cubicBezTo>
                  <a:cubicBezTo>
                    <a:pt x="1324" y="665"/>
                    <a:pt x="1327" y="663"/>
                    <a:pt x="1328" y="660"/>
                  </a:cubicBezTo>
                  <a:cubicBezTo>
                    <a:pt x="1329" y="658"/>
                    <a:pt x="1331" y="660"/>
                    <a:pt x="1330" y="661"/>
                  </a:cubicBezTo>
                  <a:cubicBezTo>
                    <a:pt x="1328" y="662"/>
                    <a:pt x="1330" y="664"/>
                    <a:pt x="1330" y="662"/>
                  </a:cubicBezTo>
                  <a:cubicBezTo>
                    <a:pt x="1331" y="661"/>
                    <a:pt x="1331" y="660"/>
                    <a:pt x="1332" y="662"/>
                  </a:cubicBezTo>
                  <a:cubicBezTo>
                    <a:pt x="1332" y="663"/>
                    <a:pt x="1334" y="663"/>
                    <a:pt x="1334" y="664"/>
                  </a:cubicBezTo>
                  <a:cubicBezTo>
                    <a:pt x="1335" y="665"/>
                    <a:pt x="1336" y="666"/>
                    <a:pt x="1336" y="665"/>
                  </a:cubicBezTo>
                  <a:cubicBezTo>
                    <a:pt x="1336" y="664"/>
                    <a:pt x="1336" y="663"/>
                    <a:pt x="1338" y="663"/>
                  </a:cubicBezTo>
                  <a:cubicBezTo>
                    <a:pt x="1339" y="662"/>
                    <a:pt x="1340" y="661"/>
                    <a:pt x="1342" y="660"/>
                  </a:cubicBezTo>
                  <a:cubicBezTo>
                    <a:pt x="1343" y="659"/>
                    <a:pt x="1350" y="658"/>
                    <a:pt x="1351" y="658"/>
                  </a:cubicBezTo>
                  <a:cubicBezTo>
                    <a:pt x="1351" y="658"/>
                    <a:pt x="1352" y="653"/>
                    <a:pt x="1352" y="650"/>
                  </a:cubicBezTo>
                  <a:cubicBezTo>
                    <a:pt x="1352" y="647"/>
                    <a:pt x="1355" y="646"/>
                    <a:pt x="1355" y="643"/>
                  </a:cubicBezTo>
                  <a:cubicBezTo>
                    <a:pt x="1356" y="640"/>
                    <a:pt x="1359" y="634"/>
                    <a:pt x="1360" y="634"/>
                  </a:cubicBezTo>
                  <a:cubicBezTo>
                    <a:pt x="1361" y="634"/>
                    <a:pt x="1362" y="633"/>
                    <a:pt x="1362" y="631"/>
                  </a:cubicBezTo>
                  <a:cubicBezTo>
                    <a:pt x="1362" y="629"/>
                    <a:pt x="1365" y="627"/>
                    <a:pt x="1365" y="625"/>
                  </a:cubicBezTo>
                  <a:cubicBezTo>
                    <a:pt x="1365" y="623"/>
                    <a:pt x="1366" y="621"/>
                    <a:pt x="1366" y="620"/>
                  </a:cubicBezTo>
                  <a:cubicBezTo>
                    <a:pt x="1365" y="619"/>
                    <a:pt x="1365" y="617"/>
                    <a:pt x="1366" y="616"/>
                  </a:cubicBezTo>
                  <a:cubicBezTo>
                    <a:pt x="1367" y="614"/>
                    <a:pt x="1365" y="612"/>
                    <a:pt x="1366" y="612"/>
                  </a:cubicBezTo>
                  <a:moveTo>
                    <a:pt x="1266" y="539"/>
                  </a:moveTo>
                  <a:cubicBezTo>
                    <a:pt x="1267" y="540"/>
                    <a:pt x="1272" y="539"/>
                    <a:pt x="1272" y="538"/>
                  </a:cubicBezTo>
                  <a:cubicBezTo>
                    <a:pt x="1272" y="537"/>
                    <a:pt x="1265" y="538"/>
                    <a:pt x="1266" y="539"/>
                  </a:cubicBezTo>
                  <a:moveTo>
                    <a:pt x="1293" y="650"/>
                  </a:moveTo>
                  <a:cubicBezTo>
                    <a:pt x="1294" y="651"/>
                    <a:pt x="1298" y="650"/>
                    <a:pt x="1298" y="649"/>
                  </a:cubicBezTo>
                  <a:cubicBezTo>
                    <a:pt x="1299" y="648"/>
                    <a:pt x="1292" y="649"/>
                    <a:pt x="1293" y="650"/>
                  </a:cubicBezTo>
                  <a:moveTo>
                    <a:pt x="1336" y="676"/>
                  </a:moveTo>
                  <a:cubicBezTo>
                    <a:pt x="1334" y="676"/>
                    <a:pt x="1333" y="675"/>
                    <a:pt x="1331" y="675"/>
                  </a:cubicBezTo>
                  <a:cubicBezTo>
                    <a:pt x="1330" y="674"/>
                    <a:pt x="1329" y="674"/>
                    <a:pt x="1328" y="674"/>
                  </a:cubicBezTo>
                  <a:cubicBezTo>
                    <a:pt x="1327" y="674"/>
                    <a:pt x="1332" y="680"/>
                    <a:pt x="1330" y="682"/>
                  </a:cubicBezTo>
                  <a:cubicBezTo>
                    <a:pt x="1329" y="684"/>
                    <a:pt x="1334" y="688"/>
                    <a:pt x="1336" y="689"/>
                  </a:cubicBezTo>
                  <a:cubicBezTo>
                    <a:pt x="1337" y="689"/>
                    <a:pt x="1337" y="688"/>
                    <a:pt x="1337" y="688"/>
                  </a:cubicBezTo>
                  <a:cubicBezTo>
                    <a:pt x="1338" y="687"/>
                    <a:pt x="1338" y="687"/>
                    <a:pt x="1338" y="687"/>
                  </a:cubicBezTo>
                  <a:cubicBezTo>
                    <a:pt x="1340" y="687"/>
                    <a:pt x="1339" y="686"/>
                    <a:pt x="1339" y="685"/>
                  </a:cubicBezTo>
                  <a:cubicBezTo>
                    <a:pt x="1339" y="684"/>
                    <a:pt x="1340" y="685"/>
                    <a:pt x="1340" y="685"/>
                  </a:cubicBezTo>
                  <a:cubicBezTo>
                    <a:pt x="1341" y="685"/>
                    <a:pt x="1341" y="686"/>
                    <a:pt x="1342" y="685"/>
                  </a:cubicBezTo>
                  <a:cubicBezTo>
                    <a:pt x="1343" y="685"/>
                    <a:pt x="1341" y="681"/>
                    <a:pt x="1343" y="681"/>
                  </a:cubicBezTo>
                  <a:cubicBezTo>
                    <a:pt x="1344" y="681"/>
                    <a:pt x="1343" y="676"/>
                    <a:pt x="1343" y="674"/>
                  </a:cubicBezTo>
                  <a:cubicBezTo>
                    <a:pt x="1342" y="673"/>
                    <a:pt x="1338" y="675"/>
                    <a:pt x="1336" y="676"/>
                  </a:cubicBezTo>
                  <a:moveTo>
                    <a:pt x="1454" y="675"/>
                  </a:moveTo>
                  <a:cubicBezTo>
                    <a:pt x="1453" y="674"/>
                    <a:pt x="1452" y="675"/>
                    <a:pt x="1451" y="676"/>
                  </a:cubicBezTo>
                  <a:cubicBezTo>
                    <a:pt x="1450" y="676"/>
                    <a:pt x="1449" y="676"/>
                    <a:pt x="1449" y="675"/>
                  </a:cubicBezTo>
                  <a:cubicBezTo>
                    <a:pt x="1448" y="674"/>
                    <a:pt x="1447" y="673"/>
                    <a:pt x="1446" y="674"/>
                  </a:cubicBezTo>
                  <a:cubicBezTo>
                    <a:pt x="1445" y="676"/>
                    <a:pt x="1446" y="676"/>
                    <a:pt x="1444" y="678"/>
                  </a:cubicBezTo>
                  <a:cubicBezTo>
                    <a:pt x="1442" y="680"/>
                    <a:pt x="1443" y="680"/>
                    <a:pt x="1441" y="684"/>
                  </a:cubicBezTo>
                  <a:cubicBezTo>
                    <a:pt x="1438" y="688"/>
                    <a:pt x="1430" y="690"/>
                    <a:pt x="1429" y="692"/>
                  </a:cubicBezTo>
                  <a:cubicBezTo>
                    <a:pt x="1428" y="694"/>
                    <a:pt x="1424" y="695"/>
                    <a:pt x="1424" y="697"/>
                  </a:cubicBezTo>
                  <a:cubicBezTo>
                    <a:pt x="1424" y="698"/>
                    <a:pt x="1421" y="699"/>
                    <a:pt x="1423" y="701"/>
                  </a:cubicBezTo>
                  <a:cubicBezTo>
                    <a:pt x="1424" y="703"/>
                    <a:pt x="1425" y="702"/>
                    <a:pt x="1427" y="703"/>
                  </a:cubicBezTo>
                  <a:cubicBezTo>
                    <a:pt x="1428" y="704"/>
                    <a:pt x="1429" y="703"/>
                    <a:pt x="1430" y="704"/>
                  </a:cubicBezTo>
                  <a:cubicBezTo>
                    <a:pt x="1430" y="705"/>
                    <a:pt x="1434" y="705"/>
                    <a:pt x="1437" y="702"/>
                  </a:cubicBezTo>
                  <a:cubicBezTo>
                    <a:pt x="1440" y="700"/>
                    <a:pt x="1439" y="698"/>
                    <a:pt x="1440" y="697"/>
                  </a:cubicBezTo>
                  <a:cubicBezTo>
                    <a:pt x="1441" y="697"/>
                    <a:pt x="1442" y="694"/>
                    <a:pt x="1442" y="693"/>
                  </a:cubicBezTo>
                  <a:cubicBezTo>
                    <a:pt x="1443" y="692"/>
                    <a:pt x="1444" y="690"/>
                    <a:pt x="1447" y="690"/>
                  </a:cubicBezTo>
                  <a:cubicBezTo>
                    <a:pt x="1450" y="690"/>
                    <a:pt x="1449" y="689"/>
                    <a:pt x="1448" y="688"/>
                  </a:cubicBezTo>
                  <a:cubicBezTo>
                    <a:pt x="1448" y="686"/>
                    <a:pt x="1451" y="686"/>
                    <a:pt x="1451" y="684"/>
                  </a:cubicBezTo>
                  <a:cubicBezTo>
                    <a:pt x="1451" y="682"/>
                    <a:pt x="1455" y="680"/>
                    <a:pt x="1455" y="678"/>
                  </a:cubicBezTo>
                  <a:cubicBezTo>
                    <a:pt x="1454" y="677"/>
                    <a:pt x="1455" y="676"/>
                    <a:pt x="1454" y="675"/>
                  </a:cubicBezTo>
                  <a:moveTo>
                    <a:pt x="1427" y="707"/>
                  </a:moveTo>
                  <a:cubicBezTo>
                    <a:pt x="1427" y="708"/>
                    <a:pt x="1430" y="707"/>
                    <a:pt x="1428" y="705"/>
                  </a:cubicBezTo>
                  <a:cubicBezTo>
                    <a:pt x="1427" y="704"/>
                    <a:pt x="1425" y="707"/>
                    <a:pt x="1427" y="707"/>
                  </a:cubicBezTo>
                  <a:moveTo>
                    <a:pt x="1469" y="660"/>
                  </a:moveTo>
                  <a:cubicBezTo>
                    <a:pt x="1469" y="661"/>
                    <a:pt x="1467" y="659"/>
                    <a:pt x="1465" y="659"/>
                  </a:cubicBezTo>
                  <a:cubicBezTo>
                    <a:pt x="1464" y="659"/>
                    <a:pt x="1463" y="658"/>
                    <a:pt x="1463" y="657"/>
                  </a:cubicBezTo>
                  <a:cubicBezTo>
                    <a:pt x="1463" y="655"/>
                    <a:pt x="1462" y="653"/>
                    <a:pt x="1461" y="653"/>
                  </a:cubicBezTo>
                  <a:cubicBezTo>
                    <a:pt x="1459" y="654"/>
                    <a:pt x="1461" y="655"/>
                    <a:pt x="1461" y="656"/>
                  </a:cubicBezTo>
                  <a:cubicBezTo>
                    <a:pt x="1460" y="657"/>
                    <a:pt x="1460" y="655"/>
                    <a:pt x="1459" y="655"/>
                  </a:cubicBezTo>
                  <a:cubicBezTo>
                    <a:pt x="1458" y="655"/>
                    <a:pt x="1457" y="654"/>
                    <a:pt x="1457" y="652"/>
                  </a:cubicBezTo>
                  <a:cubicBezTo>
                    <a:pt x="1457" y="650"/>
                    <a:pt x="1456" y="650"/>
                    <a:pt x="1456" y="648"/>
                  </a:cubicBezTo>
                  <a:cubicBezTo>
                    <a:pt x="1456" y="646"/>
                    <a:pt x="1452" y="644"/>
                    <a:pt x="1451" y="644"/>
                  </a:cubicBezTo>
                  <a:cubicBezTo>
                    <a:pt x="1449" y="644"/>
                    <a:pt x="1451" y="648"/>
                    <a:pt x="1452" y="649"/>
                  </a:cubicBezTo>
                  <a:cubicBezTo>
                    <a:pt x="1453" y="650"/>
                    <a:pt x="1455" y="651"/>
                    <a:pt x="1455" y="652"/>
                  </a:cubicBezTo>
                  <a:cubicBezTo>
                    <a:pt x="1455" y="653"/>
                    <a:pt x="1456" y="655"/>
                    <a:pt x="1457" y="655"/>
                  </a:cubicBezTo>
                  <a:cubicBezTo>
                    <a:pt x="1458" y="656"/>
                    <a:pt x="1457" y="659"/>
                    <a:pt x="1457" y="662"/>
                  </a:cubicBezTo>
                  <a:cubicBezTo>
                    <a:pt x="1457" y="664"/>
                    <a:pt x="1455" y="664"/>
                    <a:pt x="1453" y="665"/>
                  </a:cubicBezTo>
                  <a:cubicBezTo>
                    <a:pt x="1452" y="667"/>
                    <a:pt x="1457" y="669"/>
                    <a:pt x="1459" y="670"/>
                  </a:cubicBezTo>
                  <a:cubicBezTo>
                    <a:pt x="1461" y="672"/>
                    <a:pt x="1457" y="676"/>
                    <a:pt x="1458" y="677"/>
                  </a:cubicBezTo>
                  <a:cubicBezTo>
                    <a:pt x="1458" y="678"/>
                    <a:pt x="1459" y="678"/>
                    <a:pt x="1461" y="678"/>
                  </a:cubicBezTo>
                  <a:cubicBezTo>
                    <a:pt x="1464" y="677"/>
                    <a:pt x="1465" y="673"/>
                    <a:pt x="1466" y="671"/>
                  </a:cubicBezTo>
                  <a:cubicBezTo>
                    <a:pt x="1468" y="670"/>
                    <a:pt x="1467" y="668"/>
                    <a:pt x="1467" y="667"/>
                  </a:cubicBezTo>
                  <a:cubicBezTo>
                    <a:pt x="1468" y="666"/>
                    <a:pt x="1469" y="666"/>
                    <a:pt x="1470" y="666"/>
                  </a:cubicBezTo>
                  <a:cubicBezTo>
                    <a:pt x="1471" y="666"/>
                    <a:pt x="1471" y="663"/>
                    <a:pt x="1472" y="663"/>
                  </a:cubicBezTo>
                  <a:cubicBezTo>
                    <a:pt x="1473" y="663"/>
                    <a:pt x="1473" y="662"/>
                    <a:pt x="1473" y="660"/>
                  </a:cubicBezTo>
                  <a:cubicBezTo>
                    <a:pt x="1474" y="658"/>
                    <a:pt x="1470" y="658"/>
                    <a:pt x="1469" y="660"/>
                  </a:cubicBezTo>
                  <a:moveTo>
                    <a:pt x="1469" y="567"/>
                  </a:moveTo>
                  <a:cubicBezTo>
                    <a:pt x="1471" y="569"/>
                    <a:pt x="1474" y="569"/>
                    <a:pt x="1474" y="566"/>
                  </a:cubicBezTo>
                  <a:cubicBezTo>
                    <a:pt x="1474" y="563"/>
                    <a:pt x="1468" y="566"/>
                    <a:pt x="1469" y="567"/>
                  </a:cubicBezTo>
                  <a:moveTo>
                    <a:pt x="1475" y="562"/>
                  </a:moveTo>
                  <a:cubicBezTo>
                    <a:pt x="1476" y="563"/>
                    <a:pt x="1479" y="562"/>
                    <a:pt x="1479" y="560"/>
                  </a:cubicBezTo>
                  <a:cubicBezTo>
                    <a:pt x="1479" y="558"/>
                    <a:pt x="1473" y="562"/>
                    <a:pt x="1475" y="562"/>
                  </a:cubicBezTo>
                  <a:moveTo>
                    <a:pt x="150" y="231"/>
                  </a:moveTo>
                  <a:cubicBezTo>
                    <a:pt x="147" y="233"/>
                    <a:pt x="155" y="242"/>
                    <a:pt x="157" y="240"/>
                  </a:cubicBezTo>
                  <a:cubicBezTo>
                    <a:pt x="158" y="240"/>
                    <a:pt x="155" y="236"/>
                    <a:pt x="155" y="234"/>
                  </a:cubicBezTo>
                  <a:cubicBezTo>
                    <a:pt x="155" y="232"/>
                    <a:pt x="154" y="229"/>
                    <a:pt x="150" y="231"/>
                  </a:cubicBezTo>
                  <a:moveTo>
                    <a:pt x="565" y="510"/>
                  </a:moveTo>
                  <a:cubicBezTo>
                    <a:pt x="563" y="510"/>
                    <a:pt x="559" y="509"/>
                    <a:pt x="554" y="504"/>
                  </a:cubicBezTo>
                  <a:cubicBezTo>
                    <a:pt x="550" y="499"/>
                    <a:pt x="545" y="500"/>
                    <a:pt x="542" y="500"/>
                  </a:cubicBezTo>
                  <a:cubicBezTo>
                    <a:pt x="539" y="501"/>
                    <a:pt x="536" y="499"/>
                    <a:pt x="534" y="498"/>
                  </a:cubicBezTo>
                  <a:cubicBezTo>
                    <a:pt x="532" y="498"/>
                    <a:pt x="530" y="501"/>
                    <a:pt x="528" y="501"/>
                  </a:cubicBezTo>
                  <a:cubicBezTo>
                    <a:pt x="527" y="502"/>
                    <a:pt x="529" y="499"/>
                    <a:pt x="529" y="497"/>
                  </a:cubicBezTo>
                  <a:cubicBezTo>
                    <a:pt x="529" y="495"/>
                    <a:pt x="523" y="493"/>
                    <a:pt x="519" y="491"/>
                  </a:cubicBezTo>
                  <a:cubicBezTo>
                    <a:pt x="515" y="489"/>
                    <a:pt x="513" y="490"/>
                    <a:pt x="513" y="493"/>
                  </a:cubicBezTo>
                  <a:cubicBezTo>
                    <a:pt x="513" y="494"/>
                    <a:pt x="512" y="494"/>
                    <a:pt x="512" y="494"/>
                  </a:cubicBezTo>
                  <a:cubicBezTo>
                    <a:pt x="511" y="494"/>
                    <a:pt x="510" y="494"/>
                    <a:pt x="510" y="495"/>
                  </a:cubicBezTo>
                  <a:cubicBezTo>
                    <a:pt x="508" y="498"/>
                    <a:pt x="506" y="496"/>
                    <a:pt x="508" y="495"/>
                  </a:cubicBezTo>
                  <a:cubicBezTo>
                    <a:pt x="509" y="494"/>
                    <a:pt x="511" y="492"/>
                    <a:pt x="511" y="490"/>
                  </a:cubicBezTo>
                  <a:cubicBezTo>
                    <a:pt x="512" y="488"/>
                    <a:pt x="505" y="487"/>
                    <a:pt x="503" y="488"/>
                  </a:cubicBezTo>
                  <a:cubicBezTo>
                    <a:pt x="500" y="489"/>
                    <a:pt x="502" y="492"/>
                    <a:pt x="500" y="491"/>
                  </a:cubicBezTo>
                  <a:cubicBezTo>
                    <a:pt x="498" y="490"/>
                    <a:pt x="500" y="488"/>
                    <a:pt x="501" y="488"/>
                  </a:cubicBezTo>
                  <a:cubicBezTo>
                    <a:pt x="503" y="488"/>
                    <a:pt x="504" y="485"/>
                    <a:pt x="505" y="483"/>
                  </a:cubicBezTo>
                  <a:cubicBezTo>
                    <a:pt x="506" y="480"/>
                    <a:pt x="503" y="480"/>
                    <a:pt x="502" y="478"/>
                  </a:cubicBezTo>
                  <a:cubicBezTo>
                    <a:pt x="500" y="476"/>
                    <a:pt x="500" y="471"/>
                    <a:pt x="499" y="470"/>
                  </a:cubicBezTo>
                  <a:cubicBezTo>
                    <a:pt x="497" y="469"/>
                    <a:pt x="494" y="465"/>
                    <a:pt x="491" y="464"/>
                  </a:cubicBezTo>
                  <a:cubicBezTo>
                    <a:pt x="489" y="464"/>
                    <a:pt x="486" y="462"/>
                    <a:pt x="484" y="462"/>
                  </a:cubicBezTo>
                  <a:cubicBezTo>
                    <a:pt x="481" y="462"/>
                    <a:pt x="479" y="463"/>
                    <a:pt x="478" y="462"/>
                  </a:cubicBezTo>
                  <a:cubicBezTo>
                    <a:pt x="477" y="461"/>
                    <a:pt x="476" y="461"/>
                    <a:pt x="475" y="462"/>
                  </a:cubicBezTo>
                  <a:cubicBezTo>
                    <a:pt x="474" y="463"/>
                    <a:pt x="472" y="459"/>
                    <a:pt x="471" y="459"/>
                  </a:cubicBezTo>
                  <a:cubicBezTo>
                    <a:pt x="470" y="459"/>
                    <a:pt x="468" y="458"/>
                    <a:pt x="468" y="456"/>
                  </a:cubicBezTo>
                  <a:cubicBezTo>
                    <a:pt x="469" y="454"/>
                    <a:pt x="466" y="454"/>
                    <a:pt x="464" y="452"/>
                  </a:cubicBezTo>
                  <a:cubicBezTo>
                    <a:pt x="463" y="451"/>
                    <a:pt x="458" y="451"/>
                    <a:pt x="457" y="451"/>
                  </a:cubicBezTo>
                  <a:cubicBezTo>
                    <a:pt x="455" y="451"/>
                    <a:pt x="458" y="449"/>
                    <a:pt x="458" y="447"/>
                  </a:cubicBezTo>
                  <a:cubicBezTo>
                    <a:pt x="458" y="446"/>
                    <a:pt x="453" y="445"/>
                    <a:pt x="451" y="445"/>
                  </a:cubicBezTo>
                  <a:cubicBezTo>
                    <a:pt x="450" y="445"/>
                    <a:pt x="450" y="443"/>
                    <a:pt x="452" y="443"/>
                  </a:cubicBezTo>
                  <a:cubicBezTo>
                    <a:pt x="454" y="443"/>
                    <a:pt x="451" y="441"/>
                    <a:pt x="448" y="442"/>
                  </a:cubicBezTo>
                  <a:cubicBezTo>
                    <a:pt x="446" y="442"/>
                    <a:pt x="442" y="443"/>
                    <a:pt x="440" y="445"/>
                  </a:cubicBezTo>
                  <a:cubicBezTo>
                    <a:pt x="439" y="445"/>
                    <a:pt x="438" y="444"/>
                    <a:pt x="436" y="443"/>
                  </a:cubicBezTo>
                  <a:cubicBezTo>
                    <a:pt x="435" y="443"/>
                    <a:pt x="433" y="442"/>
                    <a:pt x="432" y="442"/>
                  </a:cubicBezTo>
                  <a:cubicBezTo>
                    <a:pt x="430" y="443"/>
                    <a:pt x="426" y="443"/>
                    <a:pt x="427" y="441"/>
                  </a:cubicBezTo>
                  <a:cubicBezTo>
                    <a:pt x="427" y="439"/>
                    <a:pt x="426" y="438"/>
                    <a:pt x="423" y="438"/>
                  </a:cubicBezTo>
                  <a:cubicBezTo>
                    <a:pt x="421" y="438"/>
                    <a:pt x="421" y="436"/>
                    <a:pt x="420" y="436"/>
                  </a:cubicBezTo>
                  <a:cubicBezTo>
                    <a:pt x="418" y="436"/>
                    <a:pt x="420" y="438"/>
                    <a:pt x="418" y="438"/>
                  </a:cubicBezTo>
                  <a:cubicBezTo>
                    <a:pt x="417" y="439"/>
                    <a:pt x="413" y="440"/>
                    <a:pt x="413" y="442"/>
                  </a:cubicBezTo>
                  <a:cubicBezTo>
                    <a:pt x="412" y="443"/>
                    <a:pt x="415" y="446"/>
                    <a:pt x="414" y="448"/>
                  </a:cubicBezTo>
                  <a:cubicBezTo>
                    <a:pt x="413" y="450"/>
                    <a:pt x="410" y="448"/>
                    <a:pt x="410" y="446"/>
                  </a:cubicBezTo>
                  <a:cubicBezTo>
                    <a:pt x="409" y="445"/>
                    <a:pt x="412" y="442"/>
                    <a:pt x="411" y="441"/>
                  </a:cubicBezTo>
                  <a:cubicBezTo>
                    <a:pt x="411" y="440"/>
                    <a:pt x="410" y="437"/>
                    <a:pt x="412" y="437"/>
                  </a:cubicBezTo>
                  <a:cubicBezTo>
                    <a:pt x="414" y="437"/>
                    <a:pt x="415" y="435"/>
                    <a:pt x="413" y="434"/>
                  </a:cubicBezTo>
                  <a:cubicBezTo>
                    <a:pt x="411" y="433"/>
                    <a:pt x="410" y="436"/>
                    <a:pt x="408" y="437"/>
                  </a:cubicBezTo>
                  <a:cubicBezTo>
                    <a:pt x="406" y="437"/>
                    <a:pt x="406" y="438"/>
                    <a:pt x="405" y="439"/>
                  </a:cubicBezTo>
                  <a:cubicBezTo>
                    <a:pt x="403" y="439"/>
                    <a:pt x="401" y="439"/>
                    <a:pt x="401" y="440"/>
                  </a:cubicBezTo>
                  <a:cubicBezTo>
                    <a:pt x="401" y="441"/>
                    <a:pt x="400" y="440"/>
                    <a:pt x="399" y="440"/>
                  </a:cubicBezTo>
                  <a:cubicBezTo>
                    <a:pt x="398" y="439"/>
                    <a:pt x="395" y="442"/>
                    <a:pt x="395" y="443"/>
                  </a:cubicBezTo>
                  <a:cubicBezTo>
                    <a:pt x="395" y="445"/>
                    <a:pt x="395" y="446"/>
                    <a:pt x="393" y="447"/>
                  </a:cubicBezTo>
                  <a:cubicBezTo>
                    <a:pt x="391" y="449"/>
                    <a:pt x="390" y="451"/>
                    <a:pt x="389" y="452"/>
                  </a:cubicBezTo>
                  <a:cubicBezTo>
                    <a:pt x="388" y="454"/>
                    <a:pt x="387" y="452"/>
                    <a:pt x="385" y="449"/>
                  </a:cubicBezTo>
                  <a:cubicBezTo>
                    <a:pt x="384" y="447"/>
                    <a:pt x="381" y="447"/>
                    <a:pt x="379" y="446"/>
                  </a:cubicBezTo>
                  <a:cubicBezTo>
                    <a:pt x="378" y="446"/>
                    <a:pt x="376" y="447"/>
                    <a:pt x="373" y="449"/>
                  </a:cubicBezTo>
                  <a:cubicBezTo>
                    <a:pt x="371" y="451"/>
                    <a:pt x="369" y="450"/>
                    <a:pt x="367" y="449"/>
                  </a:cubicBezTo>
                  <a:cubicBezTo>
                    <a:pt x="365" y="447"/>
                    <a:pt x="360" y="442"/>
                    <a:pt x="360" y="440"/>
                  </a:cubicBezTo>
                  <a:cubicBezTo>
                    <a:pt x="359" y="439"/>
                    <a:pt x="360" y="437"/>
                    <a:pt x="361" y="435"/>
                  </a:cubicBezTo>
                  <a:cubicBezTo>
                    <a:pt x="361" y="433"/>
                    <a:pt x="360" y="429"/>
                    <a:pt x="361" y="428"/>
                  </a:cubicBezTo>
                  <a:cubicBezTo>
                    <a:pt x="362" y="427"/>
                    <a:pt x="362" y="426"/>
                    <a:pt x="362" y="423"/>
                  </a:cubicBezTo>
                  <a:cubicBezTo>
                    <a:pt x="363" y="421"/>
                    <a:pt x="360" y="422"/>
                    <a:pt x="358" y="420"/>
                  </a:cubicBezTo>
                  <a:cubicBezTo>
                    <a:pt x="355" y="417"/>
                    <a:pt x="351" y="418"/>
                    <a:pt x="348" y="419"/>
                  </a:cubicBezTo>
                  <a:cubicBezTo>
                    <a:pt x="347" y="420"/>
                    <a:pt x="346" y="420"/>
                    <a:pt x="345" y="419"/>
                  </a:cubicBezTo>
                  <a:cubicBezTo>
                    <a:pt x="344" y="419"/>
                    <a:pt x="342" y="419"/>
                    <a:pt x="341" y="420"/>
                  </a:cubicBezTo>
                  <a:cubicBezTo>
                    <a:pt x="338" y="421"/>
                    <a:pt x="338" y="418"/>
                    <a:pt x="340" y="417"/>
                  </a:cubicBezTo>
                  <a:cubicBezTo>
                    <a:pt x="342" y="415"/>
                    <a:pt x="339" y="410"/>
                    <a:pt x="341" y="410"/>
                  </a:cubicBezTo>
                  <a:cubicBezTo>
                    <a:pt x="343" y="409"/>
                    <a:pt x="344" y="406"/>
                    <a:pt x="344" y="403"/>
                  </a:cubicBezTo>
                  <a:cubicBezTo>
                    <a:pt x="344" y="401"/>
                    <a:pt x="344" y="400"/>
                    <a:pt x="345" y="399"/>
                  </a:cubicBezTo>
                  <a:cubicBezTo>
                    <a:pt x="346" y="397"/>
                    <a:pt x="348" y="397"/>
                    <a:pt x="347" y="395"/>
                  </a:cubicBezTo>
                  <a:cubicBezTo>
                    <a:pt x="347" y="394"/>
                    <a:pt x="346" y="394"/>
                    <a:pt x="345" y="394"/>
                  </a:cubicBezTo>
                  <a:cubicBezTo>
                    <a:pt x="345" y="394"/>
                    <a:pt x="344" y="394"/>
                    <a:pt x="344" y="394"/>
                  </a:cubicBezTo>
                  <a:cubicBezTo>
                    <a:pt x="342" y="393"/>
                    <a:pt x="341" y="394"/>
                    <a:pt x="337" y="394"/>
                  </a:cubicBezTo>
                  <a:cubicBezTo>
                    <a:pt x="333" y="395"/>
                    <a:pt x="331" y="397"/>
                    <a:pt x="331" y="399"/>
                  </a:cubicBezTo>
                  <a:cubicBezTo>
                    <a:pt x="332" y="402"/>
                    <a:pt x="330" y="401"/>
                    <a:pt x="330" y="403"/>
                  </a:cubicBezTo>
                  <a:cubicBezTo>
                    <a:pt x="330" y="405"/>
                    <a:pt x="327" y="406"/>
                    <a:pt x="327" y="407"/>
                  </a:cubicBezTo>
                  <a:cubicBezTo>
                    <a:pt x="327" y="408"/>
                    <a:pt x="325" y="407"/>
                    <a:pt x="324" y="407"/>
                  </a:cubicBezTo>
                  <a:cubicBezTo>
                    <a:pt x="323" y="406"/>
                    <a:pt x="315" y="408"/>
                    <a:pt x="314" y="409"/>
                  </a:cubicBezTo>
                  <a:cubicBezTo>
                    <a:pt x="314" y="409"/>
                    <a:pt x="313" y="408"/>
                    <a:pt x="312" y="408"/>
                  </a:cubicBezTo>
                  <a:cubicBezTo>
                    <a:pt x="311" y="407"/>
                    <a:pt x="310" y="406"/>
                    <a:pt x="309" y="406"/>
                  </a:cubicBezTo>
                  <a:cubicBezTo>
                    <a:pt x="308" y="407"/>
                    <a:pt x="307" y="404"/>
                    <a:pt x="307" y="402"/>
                  </a:cubicBezTo>
                  <a:cubicBezTo>
                    <a:pt x="307" y="400"/>
                    <a:pt x="304" y="398"/>
                    <a:pt x="302" y="397"/>
                  </a:cubicBezTo>
                  <a:cubicBezTo>
                    <a:pt x="301" y="395"/>
                    <a:pt x="301" y="391"/>
                    <a:pt x="301" y="388"/>
                  </a:cubicBezTo>
                  <a:cubicBezTo>
                    <a:pt x="301" y="386"/>
                    <a:pt x="300" y="381"/>
                    <a:pt x="302" y="376"/>
                  </a:cubicBezTo>
                  <a:cubicBezTo>
                    <a:pt x="304" y="371"/>
                    <a:pt x="299" y="371"/>
                    <a:pt x="301" y="369"/>
                  </a:cubicBezTo>
                  <a:cubicBezTo>
                    <a:pt x="304" y="367"/>
                    <a:pt x="301" y="366"/>
                    <a:pt x="302" y="365"/>
                  </a:cubicBezTo>
                  <a:cubicBezTo>
                    <a:pt x="303" y="364"/>
                    <a:pt x="305" y="364"/>
                    <a:pt x="305" y="362"/>
                  </a:cubicBezTo>
                  <a:cubicBezTo>
                    <a:pt x="305" y="361"/>
                    <a:pt x="306" y="361"/>
                    <a:pt x="308" y="362"/>
                  </a:cubicBezTo>
                  <a:cubicBezTo>
                    <a:pt x="310" y="362"/>
                    <a:pt x="312" y="359"/>
                    <a:pt x="312" y="358"/>
                  </a:cubicBezTo>
                  <a:cubicBezTo>
                    <a:pt x="312" y="357"/>
                    <a:pt x="312" y="357"/>
                    <a:pt x="314" y="357"/>
                  </a:cubicBezTo>
                  <a:cubicBezTo>
                    <a:pt x="315" y="357"/>
                    <a:pt x="315" y="357"/>
                    <a:pt x="316" y="356"/>
                  </a:cubicBezTo>
                  <a:cubicBezTo>
                    <a:pt x="316" y="356"/>
                    <a:pt x="316" y="355"/>
                    <a:pt x="317" y="355"/>
                  </a:cubicBezTo>
                  <a:cubicBezTo>
                    <a:pt x="318" y="356"/>
                    <a:pt x="319" y="357"/>
                    <a:pt x="319" y="356"/>
                  </a:cubicBezTo>
                  <a:cubicBezTo>
                    <a:pt x="319" y="355"/>
                    <a:pt x="320" y="355"/>
                    <a:pt x="321" y="356"/>
                  </a:cubicBezTo>
                  <a:cubicBezTo>
                    <a:pt x="322" y="357"/>
                    <a:pt x="324" y="358"/>
                    <a:pt x="325" y="356"/>
                  </a:cubicBezTo>
                  <a:cubicBezTo>
                    <a:pt x="325" y="355"/>
                    <a:pt x="326" y="356"/>
                    <a:pt x="327" y="358"/>
                  </a:cubicBezTo>
                  <a:cubicBezTo>
                    <a:pt x="328" y="359"/>
                    <a:pt x="329" y="359"/>
                    <a:pt x="330" y="359"/>
                  </a:cubicBezTo>
                  <a:cubicBezTo>
                    <a:pt x="330" y="359"/>
                    <a:pt x="331" y="359"/>
                    <a:pt x="331" y="359"/>
                  </a:cubicBezTo>
                  <a:cubicBezTo>
                    <a:pt x="333" y="359"/>
                    <a:pt x="333" y="358"/>
                    <a:pt x="333" y="357"/>
                  </a:cubicBezTo>
                  <a:cubicBezTo>
                    <a:pt x="333" y="356"/>
                    <a:pt x="335" y="360"/>
                    <a:pt x="337" y="360"/>
                  </a:cubicBezTo>
                  <a:cubicBezTo>
                    <a:pt x="338" y="360"/>
                    <a:pt x="337" y="359"/>
                    <a:pt x="336" y="358"/>
                  </a:cubicBezTo>
                  <a:cubicBezTo>
                    <a:pt x="334" y="357"/>
                    <a:pt x="336" y="356"/>
                    <a:pt x="335" y="355"/>
                  </a:cubicBezTo>
                  <a:cubicBezTo>
                    <a:pt x="334" y="354"/>
                    <a:pt x="336" y="353"/>
                    <a:pt x="339" y="353"/>
                  </a:cubicBezTo>
                  <a:cubicBezTo>
                    <a:pt x="341" y="353"/>
                    <a:pt x="341" y="354"/>
                    <a:pt x="342" y="353"/>
                  </a:cubicBezTo>
                  <a:cubicBezTo>
                    <a:pt x="342" y="351"/>
                    <a:pt x="343" y="353"/>
                    <a:pt x="343" y="354"/>
                  </a:cubicBezTo>
                  <a:cubicBezTo>
                    <a:pt x="343" y="355"/>
                    <a:pt x="347" y="353"/>
                    <a:pt x="349" y="353"/>
                  </a:cubicBezTo>
                  <a:cubicBezTo>
                    <a:pt x="351" y="353"/>
                    <a:pt x="353" y="355"/>
                    <a:pt x="353" y="356"/>
                  </a:cubicBezTo>
                  <a:cubicBezTo>
                    <a:pt x="353" y="357"/>
                    <a:pt x="354" y="358"/>
                    <a:pt x="356" y="356"/>
                  </a:cubicBezTo>
                  <a:cubicBezTo>
                    <a:pt x="357" y="355"/>
                    <a:pt x="358" y="354"/>
                    <a:pt x="360" y="355"/>
                  </a:cubicBezTo>
                  <a:cubicBezTo>
                    <a:pt x="361" y="356"/>
                    <a:pt x="362" y="358"/>
                    <a:pt x="364" y="360"/>
                  </a:cubicBezTo>
                  <a:cubicBezTo>
                    <a:pt x="366" y="361"/>
                    <a:pt x="363" y="363"/>
                    <a:pt x="364" y="365"/>
                  </a:cubicBezTo>
                  <a:cubicBezTo>
                    <a:pt x="365" y="366"/>
                    <a:pt x="364" y="368"/>
                    <a:pt x="366" y="369"/>
                  </a:cubicBezTo>
                  <a:cubicBezTo>
                    <a:pt x="368" y="370"/>
                    <a:pt x="366" y="373"/>
                    <a:pt x="368" y="373"/>
                  </a:cubicBezTo>
                  <a:cubicBezTo>
                    <a:pt x="369" y="374"/>
                    <a:pt x="370" y="376"/>
                    <a:pt x="370" y="377"/>
                  </a:cubicBezTo>
                  <a:cubicBezTo>
                    <a:pt x="371" y="378"/>
                    <a:pt x="373" y="379"/>
                    <a:pt x="374" y="378"/>
                  </a:cubicBezTo>
                  <a:cubicBezTo>
                    <a:pt x="374" y="376"/>
                    <a:pt x="375" y="374"/>
                    <a:pt x="376" y="373"/>
                  </a:cubicBezTo>
                  <a:cubicBezTo>
                    <a:pt x="376" y="371"/>
                    <a:pt x="374" y="366"/>
                    <a:pt x="373" y="364"/>
                  </a:cubicBezTo>
                  <a:cubicBezTo>
                    <a:pt x="372" y="362"/>
                    <a:pt x="373" y="362"/>
                    <a:pt x="372" y="360"/>
                  </a:cubicBezTo>
                  <a:cubicBezTo>
                    <a:pt x="370" y="358"/>
                    <a:pt x="369" y="354"/>
                    <a:pt x="370" y="352"/>
                  </a:cubicBezTo>
                  <a:cubicBezTo>
                    <a:pt x="370" y="349"/>
                    <a:pt x="373" y="344"/>
                    <a:pt x="375" y="343"/>
                  </a:cubicBezTo>
                  <a:cubicBezTo>
                    <a:pt x="376" y="341"/>
                    <a:pt x="378" y="342"/>
                    <a:pt x="378" y="341"/>
                  </a:cubicBezTo>
                  <a:cubicBezTo>
                    <a:pt x="379" y="339"/>
                    <a:pt x="381" y="337"/>
                    <a:pt x="382" y="337"/>
                  </a:cubicBezTo>
                  <a:cubicBezTo>
                    <a:pt x="383" y="337"/>
                    <a:pt x="384" y="337"/>
                    <a:pt x="384" y="336"/>
                  </a:cubicBezTo>
                  <a:cubicBezTo>
                    <a:pt x="385" y="335"/>
                    <a:pt x="386" y="334"/>
                    <a:pt x="389" y="333"/>
                  </a:cubicBezTo>
                  <a:cubicBezTo>
                    <a:pt x="391" y="333"/>
                    <a:pt x="390" y="331"/>
                    <a:pt x="389" y="330"/>
                  </a:cubicBezTo>
                  <a:cubicBezTo>
                    <a:pt x="389" y="329"/>
                    <a:pt x="390" y="328"/>
                    <a:pt x="390" y="329"/>
                  </a:cubicBezTo>
                  <a:cubicBezTo>
                    <a:pt x="391" y="330"/>
                    <a:pt x="392" y="330"/>
                    <a:pt x="393" y="329"/>
                  </a:cubicBezTo>
                  <a:cubicBezTo>
                    <a:pt x="394" y="328"/>
                    <a:pt x="396" y="327"/>
                    <a:pt x="394" y="326"/>
                  </a:cubicBezTo>
                  <a:cubicBezTo>
                    <a:pt x="392" y="326"/>
                    <a:pt x="392" y="326"/>
                    <a:pt x="393" y="325"/>
                  </a:cubicBezTo>
                  <a:cubicBezTo>
                    <a:pt x="394" y="325"/>
                    <a:pt x="393" y="322"/>
                    <a:pt x="391" y="322"/>
                  </a:cubicBezTo>
                  <a:cubicBezTo>
                    <a:pt x="390" y="322"/>
                    <a:pt x="390" y="321"/>
                    <a:pt x="391" y="320"/>
                  </a:cubicBezTo>
                  <a:cubicBezTo>
                    <a:pt x="392" y="319"/>
                    <a:pt x="390" y="317"/>
                    <a:pt x="389" y="316"/>
                  </a:cubicBezTo>
                  <a:cubicBezTo>
                    <a:pt x="387" y="316"/>
                    <a:pt x="389" y="315"/>
                    <a:pt x="390" y="315"/>
                  </a:cubicBezTo>
                  <a:cubicBezTo>
                    <a:pt x="391" y="315"/>
                    <a:pt x="390" y="310"/>
                    <a:pt x="391" y="309"/>
                  </a:cubicBezTo>
                  <a:cubicBezTo>
                    <a:pt x="391" y="308"/>
                    <a:pt x="393" y="308"/>
                    <a:pt x="392" y="309"/>
                  </a:cubicBezTo>
                  <a:cubicBezTo>
                    <a:pt x="392" y="310"/>
                    <a:pt x="391" y="312"/>
                    <a:pt x="392" y="314"/>
                  </a:cubicBezTo>
                  <a:cubicBezTo>
                    <a:pt x="393" y="315"/>
                    <a:pt x="394" y="316"/>
                    <a:pt x="393" y="319"/>
                  </a:cubicBezTo>
                  <a:cubicBezTo>
                    <a:pt x="393" y="321"/>
                    <a:pt x="394" y="320"/>
                    <a:pt x="395" y="317"/>
                  </a:cubicBezTo>
                  <a:cubicBezTo>
                    <a:pt x="396" y="315"/>
                    <a:pt x="397" y="312"/>
                    <a:pt x="396" y="312"/>
                  </a:cubicBezTo>
                  <a:cubicBezTo>
                    <a:pt x="395" y="312"/>
                    <a:pt x="395" y="309"/>
                    <a:pt x="396" y="310"/>
                  </a:cubicBezTo>
                  <a:cubicBezTo>
                    <a:pt x="397" y="311"/>
                    <a:pt x="397" y="312"/>
                    <a:pt x="399" y="310"/>
                  </a:cubicBezTo>
                  <a:cubicBezTo>
                    <a:pt x="400" y="308"/>
                    <a:pt x="402" y="305"/>
                    <a:pt x="401" y="305"/>
                  </a:cubicBezTo>
                  <a:cubicBezTo>
                    <a:pt x="400" y="304"/>
                    <a:pt x="402" y="303"/>
                    <a:pt x="403" y="303"/>
                  </a:cubicBezTo>
                  <a:cubicBezTo>
                    <a:pt x="405" y="303"/>
                    <a:pt x="409" y="302"/>
                    <a:pt x="410" y="302"/>
                  </a:cubicBezTo>
                  <a:cubicBezTo>
                    <a:pt x="410" y="301"/>
                    <a:pt x="408" y="301"/>
                    <a:pt x="406" y="301"/>
                  </a:cubicBezTo>
                  <a:cubicBezTo>
                    <a:pt x="405" y="302"/>
                    <a:pt x="403" y="302"/>
                    <a:pt x="403" y="302"/>
                  </a:cubicBezTo>
                  <a:cubicBezTo>
                    <a:pt x="403" y="300"/>
                    <a:pt x="408" y="299"/>
                    <a:pt x="410" y="299"/>
                  </a:cubicBezTo>
                  <a:cubicBezTo>
                    <a:pt x="412" y="299"/>
                    <a:pt x="411" y="296"/>
                    <a:pt x="412" y="298"/>
                  </a:cubicBezTo>
                  <a:cubicBezTo>
                    <a:pt x="413" y="299"/>
                    <a:pt x="415" y="299"/>
                    <a:pt x="416" y="298"/>
                  </a:cubicBezTo>
                  <a:cubicBezTo>
                    <a:pt x="417" y="297"/>
                    <a:pt x="416" y="295"/>
                    <a:pt x="415" y="295"/>
                  </a:cubicBezTo>
                  <a:cubicBezTo>
                    <a:pt x="413" y="294"/>
                    <a:pt x="416" y="293"/>
                    <a:pt x="415" y="292"/>
                  </a:cubicBezTo>
                  <a:cubicBezTo>
                    <a:pt x="415" y="292"/>
                    <a:pt x="416" y="288"/>
                    <a:pt x="418" y="288"/>
                  </a:cubicBezTo>
                  <a:cubicBezTo>
                    <a:pt x="420" y="287"/>
                    <a:pt x="419" y="286"/>
                    <a:pt x="420" y="286"/>
                  </a:cubicBezTo>
                  <a:cubicBezTo>
                    <a:pt x="422" y="286"/>
                    <a:pt x="422" y="284"/>
                    <a:pt x="423" y="283"/>
                  </a:cubicBezTo>
                  <a:cubicBezTo>
                    <a:pt x="424" y="283"/>
                    <a:pt x="425" y="283"/>
                    <a:pt x="426" y="283"/>
                  </a:cubicBezTo>
                  <a:cubicBezTo>
                    <a:pt x="427" y="284"/>
                    <a:pt x="428" y="284"/>
                    <a:pt x="429" y="283"/>
                  </a:cubicBezTo>
                  <a:cubicBezTo>
                    <a:pt x="431" y="281"/>
                    <a:pt x="435" y="279"/>
                    <a:pt x="436" y="279"/>
                  </a:cubicBezTo>
                  <a:cubicBezTo>
                    <a:pt x="438" y="279"/>
                    <a:pt x="441" y="277"/>
                    <a:pt x="441" y="276"/>
                  </a:cubicBezTo>
                  <a:cubicBezTo>
                    <a:pt x="442" y="274"/>
                    <a:pt x="443" y="277"/>
                    <a:pt x="442" y="277"/>
                  </a:cubicBezTo>
                  <a:cubicBezTo>
                    <a:pt x="440" y="278"/>
                    <a:pt x="443" y="279"/>
                    <a:pt x="445" y="279"/>
                  </a:cubicBezTo>
                  <a:cubicBezTo>
                    <a:pt x="447" y="279"/>
                    <a:pt x="446" y="279"/>
                    <a:pt x="446" y="279"/>
                  </a:cubicBezTo>
                  <a:cubicBezTo>
                    <a:pt x="445" y="279"/>
                    <a:pt x="443" y="280"/>
                    <a:pt x="442" y="280"/>
                  </a:cubicBezTo>
                  <a:cubicBezTo>
                    <a:pt x="440" y="280"/>
                    <a:pt x="439" y="280"/>
                    <a:pt x="437" y="282"/>
                  </a:cubicBezTo>
                  <a:cubicBezTo>
                    <a:pt x="434" y="285"/>
                    <a:pt x="435" y="286"/>
                    <a:pt x="436" y="287"/>
                  </a:cubicBezTo>
                  <a:cubicBezTo>
                    <a:pt x="438" y="289"/>
                    <a:pt x="440" y="288"/>
                    <a:pt x="442" y="286"/>
                  </a:cubicBezTo>
                  <a:cubicBezTo>
                    <a:pt x="444" y="284"/>
                    <a:pt x="444" y="283"/>
                    <a:pt x="446" y="283"/>
                  </a:cubicBezTo>
                  <a:cubicBezTo>
                    <a:pt x="448" y="283"/>
                    <a:pt x="453" y="281"/>
                    <a:pt x="456" y="280"/>
                  </a:cubicBezTo>
                  <a:cubicBezTo>
                    <a:pt x="458" y="279"/>
                    <a:pt x="457" y="279"/>
                    <a:pt x="457" y="278"/>
                  </a:cubicBezTo>
                  <a:cubicBezTo>
                    <a:pt x="457" y="277"/>
                    <a:pt x="461" y="277"/>
                    <a:pt x="462" y="276"/>
                  </a:cubicBezTo>
                  <a:cubicBezTo>
                    <a:pt x="464" y="275"/>
                    <a:pt x="462" y="274"/>
                    <a:pt x="461" y="274"/>
                  </a:cubicBezTo>
                  <a:cubicBezTo>
                    <a:pt x="459" y="274"/>
                    <a:pt x="460" y="272"/>
                    <a:pt x="461" y="271"/>
                  </a:cubicBezTo>
                  <a:cubicBezTo>
                    <a:pt x="461" y="270"/>
                    <a:pt x="458" y="272"/>
                    <a:pt x="458" y="273"/>
                  </a:cubicBezTo>
                  <a:cubicBezTo>
                    <a:pt x="458" y="274"/>
                    <a:pt x="455" y="275"/>
                    <a:pt x="455" y="275"/>
                  </a:cubicBezTo>
                  <a:cubicBezTo>
                    <a:pt x="455" y="278"/>
                    <a:pt x="455" y="276"/>
                    <a:pt x="454" y="277"/>
                  </a:cubicBezTo>
                  <a:cubicBezTo>
                    <a:pt x="452" y="278"/>
                    <a:pt x="446" y="277"/>
                    <a:pt x="446" y="276"/>
                  </a:cubicBezTo>
                  <a:cubicBezTo>
                    <a:pt x="446" y="274"/>
                    <a:pt x="442" y="274"/>
                    <a:pt x="442" y="272"/>
                  </a:cubicBezTo>
                  <a:cubicBezTo>
                    <a:pt x="441" y="270"/>
                    <a:pt x="439" y="270"/>
                    <a:pt x="441" y="268"/>
                  </a:cubicBezTo>
                  <a:cubicBezTo>
                    <a:pt x="443" y="266"/>
                    <a:pt x="441" y="265"/>
                    <a:pt x="439" y="266"/>
                  </a:cubicBezTo>
                  <a:cubicBezTo>
                    <a:pt x="437" y="268"/>
                    <a:pt x="437" y="265"/>
                    <a:pt x="439" y="265"/>
                  </a:cubicBezTo>
                  <a:cubicBezTo>
                    <a:pt x="441" y="264"/>
                    <a:pt x="445" y="263"/>
                    <a:pt x="443" y="259"/>
                  </a:cubicBezTo>
                  <a:cubicBezTo>
                    <a:pt x="441" y="255"/>
                    <a:pt x="428" y="260"/>
                    <a:pt x="424" y="262"/>
                  </a:cubicBezTo>
                  <a:cubicBezTo>
                    <a:pt x="421" y="264"/>
                    <a:pt x="417" y="270"/>
                    <a:pt x="415" y="270"/>
                  </a:cubicBezTo>
                  <a:cubicBezTo>
                    <a:pt x="413" y="270"/>
                    <a:pt x="418" y="267"/>
                    <a:pt x="419" y="266"/>
                  </a:cubicBezTo>
                  <a:cubicBezTo>
                    <a:pt x="420" y="264"/>
                    <a:pt x="419" y="263"/>
                    <a:pt x="420" y="264"/>
                  </a:cubicBezTo>
                  <a:cubicBezTo>
                    <a:pt x="421" y="264"/>
                    <a:pt x="424" y="260"/>
                    <a:pt x="426" y="258"/>
                  </a:cubicBezTo>
                  <a:cubicBezTo>
                    <a:pt x="427" y="257"/>
                    <a:pt x="428" y="257"/>
                    <a:pt x="429" y="257"/>
                  </a:cubicBezTo>
                  <a:cubicBezTo>
                    <a:pt x="430" y="257"/>
                    <a:pt x="430" y="257"/>
                    <a:pt x="430" y="257"/>
                  </a:cubicBezTo>
                  <a:cubicBezTo>
                    <a:pt x="431" y="256"/>
                    <a:pt x="432" y="255"/>
                    <a:pt x="433" y="253"/>
                  </a:cubicBezTo>
                  <a:cubicBezTo>
                    <a:pt x="435" y="251"/>
                    <a:pt x="458" y="252"/>
                    <a:pt x="460" y="252"/>
                  </a:cubicBezTo>
                  <a:cubicBezTo>
                    <a:pt x="462" y="252"/>
                    <a:pt x="466" y="249"/>
                    <a:pt x="468" y="247"/>
                  </a:cubicBezTo>
                  <a:cubicBezTo>
                    <a:pt x="469" y="245"/>
                    <a:pt x="470" y="245"/>
                    <a:pt x="473" y="245"/>
                  </a:cubicBezTo>
                  <a:cubicBezTo>
                    <a:pt x="476" y="245"/>
                    <a:pt x="478" y="243"/>
                    <a:pt x="479" y="242"/>
                  </a:cubicBezTo>
                  <a:cubicBezTo>
                    <a:pt x="481" y="241"/>
                    <a:pt x="480" y="240"/>
                    <a:pt x="479" y="240"/>
                  </a:cubicBezTo>
                  <a:cubicBezTo>
                    <a:pt x="478" y="240"/>
                    <a:pt x="476" y="239"/>
                    <a:pt x="478" y="239"/>
                  </a:cubicBezTo>
                  <a:cubicBezTo>
                    <a:pt x="479" y="239"/>
                    <a:pt x="480" y="238"/>
                    <a:pt x="480" y="236"/>
                  </a:cubicBezTo>
                  <a:cubicBezTo>
                    <a:pt x="481" y="234"/>
                    <a:pt x="480" y="235"/>
                    <a:pt x="478" y="233"/>
                  </a:cubicBezTo>
                  <a:cubicBezTo>
                    <a:pt x="477" y="231"/>
                    <a:pt x="476" y="232"/>
                    <a:pt x="475" y="233"/>
                  </a:cubicBezTo>
                  <a:cubicBezTo>
                    <a:pt x="475" y="233"/>
                    <a:pt x="474" y="234"/>
                    <a:pt x="474" y="233"/>
                  </a:cubicBezTo>
                  <a:cubicBezTo>
                    <a:pt x="472" y="233"/>
                    <a:pt x="475" y="231"/>
                    <a:pt x="473" y="230"/>
                  </a:cubicBezTo>
                  <a:cubicBezTo>
                    <a:pt x="472" y="229"/>
                    <a:pt x="469" y="230"/>
                    <a:pt x="467" y="232"/>
                  </a:cubicBezTo>
                  <a:cubicBezTo>
                    <a:pt x="466" y="233"/>
                    <a:pt x="465" y="233"/>
                    <a:pt x="465" y="233"/>
                  </a:cubicBezTo>
                  <a:cubicBezTo>
                    <a:pt x="464" y="233"/>
                    <a:pt x="464" y="232"/>
                    <a:pt x="463" y="233"/>
                  </a:cubicBezTo>
                  <a:cubicBezTo>
                    <a:pt x="461" y="235"/>
                    <a:pt x="461" y="232"/>
                    <a:pt x="462" y="232"/>
                  </a:cubicBezTo>
                  <a:cubicBezTo>
                    <a:pt x="463" y="231"/>
                    <a:pt x="463" y="232"/>
                    <a:pt x="464" y="231"/>
                  </a:cubicBezTo>
                  <a:cubicBezTo>
                    <a:pt x="465" y="230"/>
                    <a:pt x="466" y="231"/>
                    <a:pt x="468" y="229"/>
                  </a:cubicBezTo>
                  <a:cubicBezTo>
                    <a:pt x="470" y="228"/>
                    <a:pt x="472" y="229"/>
                    <a:pt x="473" y="228"/>
                  </a:cubicBezTo>
                  <a:cubicBezTo>
                    <a:pt x="473" y="226"/>
                    <a:pt x="472" y="225"/>
                    <a:pt x="470" y="226"/>
                  </a:cubicBezTo>
                  <a:cubicBezTo>
                    <a:pt x="469" y="226"/>
                    <a:pt x="468" y="225"/>
                    <a:pt x="467" y="225"/>
                  </a:cubicBezTo>
                  <a:cubicBezTo>
                    <a:pt x="466" y="224"/>
                    <a:pt x="465" y="223"/>
                    <a:pt x="465" y="224"/>
                  </a:cubicBezTo>
                  <a:cubicBezTo>
                    <a:pt x="464" y="224"/>
                    <a:pt x="464" y="224"/>
                    <a:pt x="463" y="223"/>
                  </a:cubicBezTo>
                  <a:cubicBezTo>
                    <a:pt x="463" y="223"/>
                    <a:pt x="463" y="223"/>
                    <a:pt x="462" y="223"/>
                  </a:cubicBezTo>
                  <a:cubicBezTo>
                    <a:pt x="461" y="224"/>
                    <a:pt x="460" y="223"/>
                    <a:pt x="459" y="221"/>
                  </a:cubicBezTo>
                  <a:cubicBezTo>
                    <a:pt x="458" y="219"/>
                    <a:pt x="454" y="216"/>
                    <a:pt x="452" y="216"/>
                  </a:cubicBezTo>
                  <a:cubicBezTo>
                    <a:pt x="450" y="215"/>
                    <a:pt x="451" y="214"/>
                    <a:pt x="452" y="215"/>
                  </a:cubicBezTo>
                  <a:cubicBezTo>
                    <a:pt x="454" y="215"/>
                    <a:pt x="455" y="214"/>
                    <a:pt x="456" y="213"/>
                  </a:cubicBezTo>
                  <a:cubicBezTo>
                    <a:pt x="456" y="212"/>
                    <a:pt x="455" y="211"/>
                    <a:pt x="454" y="211"/>
                  </a:cubicBezTo>
                  <a:cubicBezTo>
                    <a:pt x="453" y="211"/>
                    <a:pt x="453" y="209"/>
                    <a:pt x="454" y="208"/>
                  </a:cubicBezTo>
                  <a:cubicBezTo>
                    <a:pt x="454" y="208"/>
                    <a:pt x="451" y="206"/>
                    <a:pt x="451" y="205"/>
                  </a:cubicBezTo>
                  <a:cubicBezTo>
                    <a:pt x="451" y="204"/>
                    <a:pt x="449" y="204"/>
                    <a:pt x="449" y="203"/>
                  </a:cubicBezTo>
                  <a:cubicBezTo>
                    <a:pt x="449" y="202"/>
                    <a:pt x="448" y="201"/>
                    <a:pt x="448" y="200"/>
                  </a:cubicBezTo>
                  <a:cubicBezTo>
                    <a:pt x="448" y="199"/>
                    <a:pt x="445" y="196"/>
                    <a:pt x="445" y="195"/>
                  </a:cubicBezTo>
                  <a:cubicBezTo>
                    <a:pt x="445" y="194"/>
                    <a:pt x="443" y="193"/>
                    <a:pt x="443" y="191"/>
                  </a:cubicBezTo>
                  <a:cubicBezTo>
                    <a:pt x="442" y="190"/>
                    <a:pt x="441" y="190"/>
                    <a:pt x="441" y="193"/>
                  </a:cubicBezTo>
                  <a:cubicBezTo>
                    <a:pt x="440" y="195"/>
                    <a:pt x="438" y="195"/>
                    <a:pt x="439" y="195"/>
                  </a:cubicBezTo>
                  <a:cubicBezTo>
                    <a:pt x="440" y="197"/>
                    <a:pt x="439" y="197"/>
                    <a:pt x="438" y="198"/>
                  </a:cubicBezTo>
                  <a:cubicBezTo>
                    <a:pt x="437" y="199"/>
                    <a:pt x="439" y="200"/>
                    <a:pt x="437" y="200"/>
                  </a:cubicBezTo>
                  <a:cubicBezTo>
                    <a:pt x="436" y="200"/>
                    <a:pt x="437" y="203"/>
                    <a:pt x="436" y="202"/>
                  </a:cubicBezTo>
                  <a:cubicBezTo>
                    <a:pt x="435" y="201"/>
                    <a:pt x="433" y="201"/>
                    <a:pt x="433" y="202"/>
                  </a:cubicBezTo>
                  <a:cubicBezTo>
                    <a:pt x="433" y="204"/>
                    <a:pt x="430" y="205"/>
                    <a:pt x="429" y="205"/>
                  </a:cubicBezTo>
                  <a:cubicBezTo>
                    <a:pt x="428" y="205"/>
                    <a:pt x="428" y="202"/>
                    <a:pt x="427" y="203"/>
                  </a:cubicBezTo>
                  <a:cubicBezTo>
                    <a:pt x="426" y="203"/>
                    <a:pt x="426" y="203"/>
                    <a:pt x="426" y="202"/>
                  </a:cubicBezTo>
                  <a:cubicBezTo>
                    <a:pt x="425" y="201"/>
                    <a:pt x="425" y="201"/>
                    <a:pt x="424" y="201"/>
                  </a:cubicBezTo>
                  <a:cubicBezTo>
                    <a:pt x="423" y="201"/>
                    <a:pt x="422" y="201"/>
                    <a:pt x="422" y="199"/>
                  </a:cubicBezTo>
                  <a:cubicBezTo>
                    <a:pt x="423" y="198"/>
                    <a:pt x="419" y="197"/>
                    <a:pt x="420" y="196"/>
                  </a:cubicBezTo>
                  <a:cubicBezTo>
                    <a:pt x="421" y="196"/>
                    <a:pt x="420" y="194"/>
                    <a:pt x="420" y="192"/>
                  </a:cubicBezTo>
                  <a:cubicBezTo>
                    <a:pt x="420" y="189"/>
                    <a:pt x="421" y="189"/>
                    <a:pt x="421" y="188"/>
                  </a:cubicBezTo>
                  <a:cubicBezTo>
                    <a:pt x="421" y="187"/>
                    <a:pt x="420" y="187"/>
                    <a:pt x="419" y="188"/>
                  </a:cubicBezTo>
                  <a:cubicBezTo>
                    <a:pt x="418" y="188"/>
                    <a:pt x="418" y="188"/>
                    <a:pt x="418" y="187"/>
                  </a:cubicBezTo>
                  <a:cubicBezTo>
                    <a:pt x="417" y="187"/>
                    <a:pt x="417" y="187"/>
                    <a:pt x="417" y="187"/>
                  </a:cubicBezTo>
                  <a:cubicBezTo>
                    <a:pt x="415" y="187"/>
                    <a:pt x="412" y="187"/>
                    <a:pt x="412" y="185"/>
                  </a:cubicBezTo>
                  <a:cubicBezTo>
                    <a:pt x="411" y="183"/>
                    <a:pt x="410" y="184"/>
                    <a:pt x="410" y="183"/>
                  </a:cubicBezTo>
                  <a:cubicBezTo>
                    <a:pt x="409" y="181"/>
                    <a:pt x="408" y="182"/>
                    <a:pt x="408" y="181"/>
                  </a:cubicBezTo>
                  <a:cubicBezTo>
                    <a:pt x="408" y="180"/>
                    <a:pt x="407" y="180"/>
                    <a:pt x="406" y="179"/>
                  </a:cubicBezTo>
                  <a:cubicBezTo>
                    <a:pt x="405" y="179"/>
                    <a:pt x="404" y="178"/>
                    <a:pt x="403" y="178"/>
                  </a:cubicBezTo>
                  <a:cubicBezTo>
                    <a:pt x="401" y="178"/>
                    <a:pt x="399" y="179"/>
                    <a:pt x="399" y="179"/>
                  </a:cubicBezTo>
                  <a:cubicBezTo>
                    <a:pt x="398" y="180"/>
                    <a:pt x="397" y="179"/>
                    <a:pt x="397" y="179"/>
                  </a:cubicBezTo>
                  <a:cubicBezTo>
                    <a:pt x="396" y="179"/>
                    <a:pt x="395" y="178"/>
                    <a:pt x="395" y="179"/>
                  </a:cubicBezTo>
                  <a:cubicBezTo>
                    <a:pt x="394" y="179"/>
                    <a:pt x="394" y="178"/>
                    <a:pt x="391" y="178"/>
                  </a:cubicBezTo>
                  <a:cubicBezTo>
                    <a:pt x="389" y="177"/>
                    <a:pt x="386" y="177"/>
                    <a:pt x="386" y="178"/>
                  </a:cubicBezTo>
                  <a:cubicBezTo>
                    <a:pt x="385" y="178"/>
                    <a:pt x="384" y="179"/>
                    <a:pt x="384" y="181"/>
                  </a:cubicBezTo>
                  <a:cubicBezTo>
                    <a:pt x="384" y="183"/>
                    <a:pt x="386" y="182"/>
                    <a:pt x="387" y="184"/>
                  </a:cubicBezTo>
                  <a:cubicBezTo>
                    <a:pt x="387" y="185"/>
                    <a:pt x="386" y="184"/>
                    <a:pt x="386" y="186"/>
                  </a:cubicBezTo>
                  <a:cubicBezTo>
                    <a:pt x="385" y="187"/>
                    <a:pt x="384" y="187"/>
                    <a:pt x="384" y="188"/>
                  </a:cubicBezTo>
                  <a:cubicBezTo>
                    <a:pt x="384" y="189"/>
                    <a:pt x="385" y="188"/>
                    <a:pt x="386" y="190"/>
                  </a:cubicBezTo>
                  <a:cubicBezTo>
                    <a:pt x="386" y="192"/>
                    <a:pt x="387" y="192"/>
                    <a:pt x="387" y="194"/>
                  </a:cubicBezTo>
                  <a:cubicBezTo>
                    <a:pt x="387" y="196"/>
                    <a:pt x="386" y="196"/>
                    <a:pt x="386" y="196"/>
                  </a:cubicBezTo>
                  <a:cubicBezTo>
                    <a:pt x="385" y="196"/>
                    <a:pt x="386" y="197"/>
                    <a:pt x="384" y="199"/>
                  </a:cubicBezTo>
                  <a:cubicBezTo>
                    <a:pt x="383" y="200"/>
                    <a:pt x="382" y="202"/>
                    <a:pt x="383" y="203"/>
                  </a:cubicBezTo>
                  <a:cubicBezTo>
                    <a:pt x="384" y="204"/>
                    <a:pt x="388" y="205"/>
                    <a:pt x="389" y="208"/>
                  </a:cubicBezTo>
                  <a:cubicBezTo>
                    <a:pt x="391" y="211"/>
                    <a:pt x="391" y="215"/>
                    <a:pt x="390" y="217"/>
                  </a:cubicBezTo>
                  <a:cubicBezTo>
                    <a:pt x="390" y="220"/>
                    <a:pt x="387" y="221"/>
                    <a:pt x="384" y="223"/>
                  </a:cubicBezTo>
                  <a:cubicBezTo>
                    <a:pt x="382" y="226"/>
                    <a:pt x="379" y="225"/>
                    <a:pt x="378" y="225"/>
                  </a:cubicBezTo>
                  <a:cubicBezTo>
                    <a:pt x="377" y="226"/>
                    <a:pt x="378" y="228"/>
                    <a:pt x="379" y="230"/>
                  </a:cubicBezTo>
                  <a:cubicBezTo>
                    <a:pt x="381" y="231"/>
                    <a:pt x="380" y="232"/>
                    <a:pt x="381" y="234"/>
                  </a:cubicBezTo>
                  <a:cubicBezTo>
                    <a:pt x="381" y="236"/>
                    <a:pt x="381" y="237"/>
                    <a:pt x="382" y="239"/>
                  </a:cubicBezTo>
                  <a:cubicBezTo>
                    <a:pt x="383" y="241"/>
                    <a:pt x="382" y="241"/>
                    <a:pt x="381" y="242"/>
                  </a:cubicBezTo>
                  <a:cubicBezTo>
                    <a:pt x="379" y="244"/>
                    <a:pt x="381" y="243"/>
                    <a:pt x="381" y="245"/>
                  </a:cubicBezTo>
                  <a:cubicBezTo>
                    <a:pt x="382" y="246"/>
                    <a:pt x="381" y="245"/>
                    <a:pt x="380" y="244"/>
                  </a:cubicBezTo>
                  <a:cubicBezTo>
                    <a:pt x="378" y="244"/>
                    <a:pt x="377" y="246"/>
                    <a:pt x="377" y="247"/>
                  </a:cubicBezTo>
                  <a:cubicBezTo>
                    <a:pt x="377" y="248"/>
                    <a:pt x="376" y="247"/>
                    <a:pt x="375" y="247"/>
                  </a:cubicBezTo>
                  <a:cubicBezTo>
                    <a:pt x="375" y="246"/>
                    <a:pt x="374" y="246"/>
                    <a:pt x="374" y="246"/>
                  </a:cubicBezTo>
                  <a:cubicBezTo>
                    <a:pt x="373" y="246"/>
                    <a:pt x="374" y="244"/>
                    <a:pt x="372" y="243"/>
                  </a:cubicBezTo>
                  <a:cubicBezTo>
                    <a:pt x="370" y="242"/>
                    <a:pt x="369" y="241"/>
                    <a:pt x="369" y="240"/>
                  </a:cubicBezTo>
                  <a:cubicBezTo>
                    <a:pt x="369" y="239"/>
                    <a:pt x="366" y="238"/>
                    <a:pt x="366" y="236"/>
                  </a:cubicBezTo>
                  <a:cubicBezTo>
                    <a:pt x="366" y="235"/>
                    <a:pt x="367" y="231"/>
                    <a:pt x="366" y="230"/>
                  </a:cubicBezTo>
                  <a:cubicBezTo>
                    <a:pt x="365" y="229"/>
                    <a:pt x="366" y="227"/>
                    <a:pt x="366" y="226"/>
                  </a:cubicBezTo>
                  <a:cubicBezTo>
                    <a:pt x="367" y="225"/>
                    <a:pt x="366" y="224"/>
                    <a:pt x="364" y="224"/>
                  </a:cubicBezTo>
                  <a:cubicBezTo>
                    <a:pt x="362" y="224"/>
                    <a:pt x="360" y="223"/>
                    <a:pt x="358" y="223"/>
                  </a:cubicBezTo>
                  <a:cubicBezTo>
                    <a:pt x="355" y="223"/>
                    <a:pt x="354" y="223"/>
                    <a:pt x="353" y="222"/>
                  </a:cubicBezTo>
                  <a:cubicBezTo>
                    <a:pt x="352" y="222"/>
                    <a:pt x="350" y="220"/>
                    <a:pt x="347" y="220"/>
                  </a:cubicBezTo>
                  <a:cubicBezTo>
                    <a:pt x="344" y="219"/>
                    <a:pt x="343" y="217"/>
                    <a:pt x="343" y="216"/>
                  </a:cubicBezTo>
                  <a:cubicBezTo>
                    <a:pt x="343" y="216"/>
                    <a:pt x="340" y="215"/>
                    <a:pt x="339" y="214"/>
                  </a:cubicBezTo>
                  <a:cubicBezTo>
                    <a:pt x="338" y="213"/>
                    <a:pt x="336" y="213"/>
                    <a:pt x="334" y="213"/>
                  </a:cubicBezTo>
                  <a:cubicBezTo>
                    <a:pt x="334" y="213"/>
                    <a:pt x="333" y="212"/>
                    <a:pt x="332" y="212"/>
                  </a:cubicBezTo>
                  <a:cubicBezTo>
                    <a:pt x="331" y="211"/>
                    <a:pt x="330" y="211"/>
                    <a:pt x="329" y="211"/>
                  </a:cubicBezTo>
                  <a:cubicBezTo>
                    <a:pt x="327" y="211"/>
                    <a:pt x="323" y="213"/>
                    <a:pt x="322" y="213"/>
                  </a:cubicBezTo>
                  <a:cubicBezTo>
                    <a:pt x="322" y="213"/>
                    <a:pt x="323" y="211"/>
                    <a:pt x="323" y="211"/>
                  </a:cubicBezTo>
                  <a:cubicBezTo>
                    <a:pt x="323" y="210"/>
                    <a:pt x="322" y="207"/>
                    <a:pt x="321" y="205"/>
                  </a:cubicBezTo>
                  <a:cubicBezTo>
                    <a:pt x="321" y="203"/>
                    <a:pt x="320" y="201"/>
                    <a:pt x="318" y="202"/>
                  </a:cubicBezTo>
                  <a:cubicBezTo>
                    <a:pt x="316" y="202"/>
                    <a:pt x="314" y="201"/>
                    <a:pt x="313" y="200"/>
                  </a:cubicBezTo>
                  <a:cubicBezTo>
                    <a:pt x="313" y="200"/>
                    <a:pt x="313" y="195"/>
                    <a:pt x="313" y="192"/>
                  </a:cubicBezTo>
                  <a:cubicBezTo>
                    <a:pt x="314" y="190"/>
                    <a:pt x="316" y="187"/>
                    <a:pt x="316" y="185"/>
                  </a:cubicBezTo>
                  <a:cubicBezTo>
                    <a:pt x="316" y="184"/>
                    <a:pt x="318" y="183"/>
                    <a:pt x="319" y="183"/>
                  </a:cubicBezTo>
                  <a:cubicBezTo>
                    <a:pt x="320" y="182"/>
                    <a:pt x="319" y="180"/>
                    <a:pt x="321" y="180"/>
                  </a:cubicBezTo>
                  <a:cubicBezTo>
                    <a:pt x="322" y="179"/>
                    <a:pt x="322" y="179"/>
                    <a:pt x="323" y="178"/>
                  </a:cubicBezTo>
                  <a:cubicBezTo>
                    <a:pt x="323" y="177"/>
                    <a:pt x="324" y="177"/>
                    <a:pt x="324" y="176"/>
                  </a:cubicBezTo>
                  <a:cubicBezTo>
                    <a:pt x="323" y="175"/>
                    <a:pt x="323" y="175"/>
                    <a:pt x="326" y="175"/>
                  </a:cubicBezTo>
                  <a:cubicBezTo>
                    <a:pt x="328" y="175"/>
                    <a:pt x="331" y="174"/>
                    <a:pt x="330" y="172"/>
                  </a:cubicBezTo>
                  <a:cubicBezTo>
                    <a:pt x="330" y="170"/>
                    <a:pt x="324" y="172"/>
                    <a:pt x="324" y="170"/>
                  </a:cubicBezTo>
                  <a:cubicBezTo>
                    <a:pt x="324" y="168"/>
                    <a:pt x="317" y="168"/>
                    <a:pt x="318" y="167"/>
                  </a:cubicBezTo>
                  <a:cubicBezTo>
                    <a:pt x="318" y="166"/>
                    <a:pt x="325" y="168"/>
                    <a:pt x="327" y="169"/>
                  </a:cubicBezTo>
                  <a:cubicBezTo>
                    <a:pt x="330" y="170"/>
                    <a:pt x="330" y="169"/>
                    <a:pt x="332" y="169"/>
                  </a:cubicBezTo>
                  <a:cubicBezTo>
                    <a:pt x="334" y="169"/>
                    <a:pt x="333" y="167"/>
                    <a:pt x="333" y="166"/>
                  </a:cubicBezTo>
                  <a:cubicBezTo>
                    <a:pt x="334" y="165"/>
                    <a:pt x="335" y="166"/>
                    <a:pt x="336" y="166"/>
                  </a:cubicBezTo>
                  <a:cubicBezTo>
                    <a:pt x="337" y="167"/>
                    <a:pt x="339" y="167"/>
                    <a:pt x="340" y="167"/>
                  </a:cubicBezTo>
                  <a:cubicBezTo>
                    <a:pt x="342" y="166"/>
                    <a:pt x="344" y="162"/>
                    <a:pt x="346" y="161"/>
                  </a:cubicBezTo>
                  <a:cubicBezTo>
                    <a:pt x="347" y="159"/>
                    <a:pt x="346" y="158"/>
                    <a:pt x="342" y="158"/>
                  </a:cubicBezTo>
                  <a:cubicBezTo>
                    <a:pt x="339" y="159"/>
                    <a:pt x="337" y="157"/>
                    <a:pt x="335" y="156"/>
                  </a:cubicBezTo>
                  <a:cubicBezTo>
                    <a:pt x="333" y="155"/>
                    <a:pt x="333" y="153"/>
                    <a:pt x="335" y="154"/>
                  </a:cubicBezTo>
                  <a:cubicBezTo>
                    <a:pt x="337" y="154"/>
                    <a:pt x="342" y="158"/>
                    <a:pt x="344" y="158"/>
                  </a:cubicBezTo>
                  <a:cubicBezTo>
                    <a:pt x="346" y="158"/>
                    <a:pt x="349" y="154"/>
                    <a:pt x="350" y="153"/>
                  </a:cubicBezTo>
                  <a:cubicBezTo>
                    <a:pt x="352" y="152"/>
                    <a:pt x="349" y="152"/>
                    <a:pt x="348" y="151"/>
                  </a:cubicBezTo>
                  <a:cubicBezTo>
                    <a:pt x="347" y="150"/>
                    <a:pt x="350" y="149"/>
                    <a:pt x="351" y="149"/>
                  </a:cubicBezTo>
                  <a:cubicBezTo>
                    <a:pt x="353" y="149"/>
                    <a:pt x="353" y="151"/>
                    <a:pt x="354" y="151"/>
                  </a:cubicBezTo>
                  <a:cubicBezTo>
                    <a:pt x="354" y="152"/>
                    <a:pt x="357" y="151"/>
                    <a:pt x="358" y="151"/>
                  </a:cubicBezTo>
                  <a:cubicBezTo>
                    <a:pt x="360" y="151"/>
                    <a:pt x="358" y="149"/>
                    <a:pt x="356" y="148"/>
                  </a:cubicBezTo>
                  <a:cubicBezTo>
                    <a:pt x="354" y="147"/>
                    <a:pt x="356" y="145"/>
                    <a:pt x="357" y="147"/>
                  </a:cubicBezTo>
                  <a:cubicBezTo>
                    <a:pt x="357" y="148"/>
                    <a:pt x="359" y="148"/>
                    <a:pt x="360" y="149"/>
                  </a:cubicBezTo>
                  <a:cubicBezTo>
                    <a:pt x="361" y="151"/>
                    <a:pt x="361" y="150"/>
                    <a:pt x="363" y="149"/>
                  </a:cubicBezTo>
                  <a:cubicBezTo>
                    <a:pt x="365" y="149"/>
                    <a:pt x="366" y="148"/>
                    <a:pt x="367" y="146"/>
                  </a:cubicBezTo>
                  <a:cubicBezTo>
                    <a:pt x="368" y="145"/>
                    <a:pt x="368" y="147"/>
                    <a:pt x="370" y="145"/>
                  </a:cubicBezTo>
                  <a:cubicBezTo>
                    <a:pt x="371" y="143"/>
                    <a:pt x="369" y="141"/>
                    <a:pt x="368" y="140"/>
                  </a:cubicBezTo>
                  <a:cubicBezTo>
                    <a:pt x="366" y="139"/>
                    <a:pt x="368" y="138"/>
                    <a:pt x="366" y="137"/>
                  </a:cubicBezTo>
                  <a:cubicBezTo>
                    <a:pt x="365" y="136"/>
                    <a:pt x="364" y="135"/>
                    <a:pt x="366" y="135"/>
                  </a:cubicBezTo>
                  <a:cubicBezTo>
                    <a:pt x="368" y="136"/>
                    <a:pt x="370" y="135"/>
                    <a:pt x="370" y="134"/>
                  </a:cubicBezTo>
                  <a:cubicBezTo>
                    <a:pt x="371" y="133"/>
                    <a:pt x="368" y="132"/>
                    <a:pt x="369" y="131"/>
                  </a:cubicBezTo>
                  <a:cubicBezTo>
                    <a:pt x="371" y="130"/>
                    <a:pt x="370" y="129"/>
                    <a:pt x="368" y="129"/>
                  </a:cubicBezTo>
                  <a:cubicBezTo>
                    <a:pt x="366" y="129"/>
                    <a:pt x="365" y="129"/>
                    <a:pt x="365" y="127"/>
                  </a:cubicBezTo>
                  <a:cubicBezTo>
                    <a:pt x="365" y="126"/>
                    <a:pt x="362" y="127"/>
                    <a:pt x="360" y="126"/>
                  </a:cubicBezTo>
                  <a:cubicBezTo>
                    <a:pt x="358" y="125"/>
                    <a:pt x="354" y="125"/>
                    <a:pt x="353" y="125"/>
                  </a:cubicBezTo>
                  <a:cubicBezTo>
                    <a:pt x="352" y="125"/>
                    <a:pt x="352" y="129"/>
                    <a:pt x="354" y="129"/>
                  </a:cubicBezTo>
                  <a:cubicBezTo>
                    <a:pt x="355" y="129"/>
                    <a:pt x="356" y="131"/>
                    <a:pt x="355" y="131"/>
                  </a:cubicBezTo>
                  <a:cubicBezTo>
                    <a:pt x="354" y="132"/>
                    <a:pt x="355" y="133"/>
                    <a:pt x="354" y="133"/>
                  </a:cubicBezTo>
                  <a:cubicBezTo>
                    <a:pt x="353" y="133"/>
                    <a:pt x="352" y="133"/>
                    <a:pt x="351" y="135"/>
                  </a:cubicBezTo>
                  <a:cubicBezTo>
                    <a:pt x="351" y="138"/>
                    <a:pt x="351" y="139"/>
                    <a:pt x="349" y="139"/>
                  </a:cubicBezTo>
                  <a:cubicBezTo>
                    <a:pt x="348" y="140"/>
                    <a:pt x="348" y="139"/>
                    <a:pt x="348" y="138"/>
                  </a:cubicBezTo>
                  <a:cubicBezTo>
                    <a:pt x="348" y="137"/>
                    <a:pt x="348" y="137"/>
                    <a:pt x="347" y="137"/>
                  </a:cubicBezTo>
                  <a:cubicBezTo>
                    <a:pt x="346" y="137"/>
                    <a:pt x="346" y="140"/>
                    <a:pt x="347" y="140"/>
                  </a:cubicBezTo>
                  <a:cubicBezTo>
                    <a:pt x="348" y="140"/>
                    <a:pt x="348" y="141"/>
                    <a:pt x="348" y="143"/>
                  </a:cubicBezTo>
                  <a:cubicBezTo>
                    <a:pt x="349" y="144"/>
                    <a:pt x="346" y="143"/>
                    <a:pt x="345" y="145"/>
                  </a:cubicBezTo>
                  <a:cubicBezTo>
                    <a:pt x="345" y="147"/>
                    <a:pt x="344" y="144"/>
                    <a:pt x="343" y="143"/>
                  </a:cubicBezTo>
                  <a:cubicBezTo>
                    <a:pt x="342" y="142"/>
                    <a:pt x="340" y="140"/>
                    <a:pt x="340" y="139"/>
                  </a:cubicBezTo>
                  <a:cubicBezTo>
                    <a:pt x="340" y="137"/>
                    <a:pt x="341" y="137"/>
                    <a:pt x="342" y="137"/>
                  </a:cubicBezTo>
                  <a:cubicBezTo>
                    <a:pt x="343" y="136"/>
                    <a:pt x="342" y="136"/>
                    <a:pt x="342" y="134"/>
                  </a:cubicBezTo>
                  <a:cubicBezTo>
                    <a:pt x="342" y="132"/>
                    <a:pt x="341" y="133"/>
                    <a:pt x="339" y="131"/>
                  </a:cubicBezTo>
                  <a:cubicBezTo>
                    <a:pt x="338" y="129"/>
                    <a:pt x="336" y="129"/>
                    <a:pt x="335" y="130"/>
                  </a:cubicBezTo>
                  <a:cubicBezTo>
                    <a:pt x="334" y="131"/>
                    <a:pt x="335" y="132"/>
                    <a:pt x="334" y="133"/>
                  </a:cubicBezTo>
                  <a:cubicBezTo>
                    <a:pt x="332" y="134"/>
                    <a:pt x="333" y="136"/>
                    <a:pt x="332" y="136"/>
                  </a:cubicBezTo>
                  <a:cubicBezTo>
                    <a:pt x="331" y="137"/>
                    <a:pt x="331" y="132"/>
                    <a:pt x="330" y="131"/>
                  </a:cubicBezTo>
                  <a:cubicBezTo>
                    <a:pt x="329" y="131"/>
                    <a:pt x="329" y="130"/>
                    <a:pt x="331" y="129"/>
                  </a:cubicBezTo>
                  <a:cubicBezTo>
                    <a:pt x="332" y="129"/>
                    <a:pt x="333" y="128"/>
                    <a:pt x="332" y="128"/>
                  </a:cubicBezTo>
                  <a:cubicBezTo>
                    <a:pt x="331" y="128"/>
                    <a:pt x="329" y="126"/>
                    <a:pt x="328" y="126"/>
                  </a:cubicBezTo>
                  <a:cubicBezTo>
                    <a:pt x="327" y="126"/>
                    <a:pt x="327" y="126"/>
                    <a:pt x="326" y="127"/>
                  </a:cubicBezTo>
                  <a:cubicBezTo>
                    <a:pt x="326" y="127"/>
                    <a:pt x="325" y="127"/>
                    <a:pt x="324" y="127"/>
                  </a:cubicBezTo>
                  <a:cubicBezTo>
                    <a:pt x="324" y="126"/>
                    <a:pt x="325" y="124"/>
                    <a:pt x="325" y="123"/>
                  </a:cubicBezTo>
                  <a:cubicBezTo>
                    <a:pt x="325" y="123"/>
                    <a:pt x="325" y="123"/>
                    <a:pt x="326" y="123"/>
                  </a:cubicBezTo>
                  <a:cubicBezTo>
                    <a:pt x="326" y="123"/>
                    <a:pt x="327" y="123"/>
                    <a:pt x="327" y="122"/>
                  </a:cubicBezTo>
                  <a:cubicBezTo>
                    <a:pt x="328" y="121"/>
                    <a:pt x="324" y="121"/>
                    <a:pt x="324" y="120"/>
                  </a:cubicBezTo>
                  <a:cubicBezTo>
                    <a:pt x="324" y="118"/>
                    <a:pt x="322" y="118"/>
                    <a:pt x="321" y="117"/>
                  </a:cubicBezTo>
                  <a:cubicBezTo>
                    <a:pt x="320" y="117"/>
                    <a:pt x="321" y="115"/>
                    <a:pt x="321" y="114"/>
                  </a:cubicBezTo>
                  <a:cubicBezTo>
                    <a:pt x="320" y="113"/>
                    <a:pt x="317" y="110"/>
                    <a:pt x="315" y="110"/>
                  </a:cubicBezTo>
                  <a:cubicBezTo>
                    <a:pt x="315" y="110"/>
                    <a:pt x="314" y="109"/>
                    <a:pt x="314" y="109"/>
                  </a:cubicBezTo>
                  <a:cubicBezTo>
                    <a:pt x="314" y="108"/>
                    <a:pt x="314" y="108"/>
                    <a:pt x="314" y="108"/>
                  </a:cubicBezTo>
                  <a:cubicBezTo>
                    <a:pt x="315" y="108"/>
                    <a:pt x="316" y="108"/>
                    <a:pt x="318" y="106"/>
                  </a:cubicBezTo>
                  <a:cubicBezTo>
                    <a:pt x="319" y="104"/>
                    <a:pt x="319" y="103"/>
                    <a:pt x="318" y="103"/>
                  </a:cubicBezTo>
                  <a:cubicBezTo>
                    <a:pt x="317" y="103"/>
                    <a:pt x="316" y="102"/>
                    <a:pt x="318" y="102"/>
                  </a:cubicBezTo>
                  <a:cubicBezTo>
                    <a:pt x="320" y="102"/>
                    <a:pt x="324" y="103"/>
                    <a:pt x="325" y="102"/>
                  </a:cubicBezTo>
                  <a:cubicBezTo>
                    <a:pt x="326" y="101"/>
                    <a:pt x="330" y="96"/>
                    <a:pt x="331" y="94"/>
                  </a:cubicBezTo>
                  <a:cubicBezTo>
                    <a:pt x="333" y="92"/>
                    <a:pt x="330" y="92"/>
                    <a:pt x="327" y="92"/>
                  </a:cubicBezTo>
                  <a:cubicBezTo>
                    <a:pt x="323" y="92"/>
                    <a:pt x="323" y="91"/>
                    <a:pt x="320" y="90"/>
                  </a:cubicBezTo>
                  <a:cubicBezTo>
                    <a:pt x="317" y="90"/>
                    <a:pt x="312" y="91"/>
                    <a:pt x="311" y="92"/>
                  </a:cubicBezTo>
                  <a:cubicBezTo>
                    <a:pt x="310" y="93"/>
                    <a:pt x="312" y="93"/>
                    <a:pt x="312" y="94"/>
                  </a:cubicBezTo>
                  <a:cubicBezTo>
                    <a:pt x="312" y="95"/>
                    <a:pt x="311" y="95"/>
                    <a:pt x="311" y="94"/>
                  </a:cubicBezTo>
                  <a:cubicBezTo>
                    <a:pt x="310" y="94"/>
                    <a:pt x="310" y="94"/>
                    <a:pt x="309" y="94"/>
                  </a:cubicBezTo>
                  <a:cubicBezTo>
                    <a:pt x="309" y="94"/>
                    <a:pt x="310" y="96"/>
                    <a:pt x="309" y="99"/>
                  </a:cubicBezTo>
                  <a:cubicBezTo>
                    <a:pt x="309" y="102"/>
                    <a:pt x="310" y="102"/>
                    <a:pt x="311" y="104"/>
                  </a:cubicBezTo>
                  <a:cubicBezTo>
                    <a:pt x="312" y="105"/>
                    <a:pt x="312" y="107"/>
                    <a:pt x="312" y="109"/>
                  </a:cubicBezTo>
                  <a:cubicBezTo>
                    <a:pt x="312" y="111"/>
                    <a:pt x="310" y="111"/>
                    <a:pt x="309" y="111"/>
                  </a:cubicBezTo>
                  <a:cubicBezTo>
                    <a:pt x="308" y="111"/>
                    <a:pt x="311" y="112"/>
                    <a:pt x="310" y="114"/>
                  </a:cubicBezTo>
                  <a:cubicBezTo>
                    <a:pt x="310" y="114"/>
                    <a:pt x="309" y="114"/>
                    <a:pt x="309" y="114"/>
                  </a:cubicBezTo>
                  <a:cubicBezTo>
                    <a:pt x="308" y="113"/>
                    <a:pt x="307" y="113"/>
                    <a:pt x="307" y="113"/>
                  </a:cubicBezTo>
                  <a:cubicBezTo>
                    <a:pt x="306" y="114"/>
                    <a:pt x="305" y="117"/>
                    <a:pt x="306" y="118"/>
                  </a:cubicBezTo>
                  <a:cubicBezTo>
                    <a:pt x="307" y="119"/>
                    <a:pt x="308" y="119"/>
                    <a:pt x="307" y="120"/>
                  </a:cubicBezTo>
                  <a:cubicBezTo>
                    <a:pt x="306" y="121"/>
                    <a:pt x="305" y="123"/>
                    <a:pt x="307" y="125"/>
                  </a:cubicBezTo>
                  <a:cubicBezTo>
                    <a:pt x="309" y="126"/>
                    <a:pt x="313" y="126"/>
                    <a:pt x="316" y="128"/>
                  </a:cubicBezTo>
                  <a:cubicBezTo>
                    <a:pt x="318" y="129"/>
                    <a:pt x="315" y="128"/>
                    <a:pt x="316" y="130"/>
                  </a:cubicBezTo>
                  <a:cubicBezTo>
                    <a:pt x="316" y="131"/>
                    <a:pt x="314" y="132"/>
                    <a:pt x="314" y="133"/>
                  </a:cubicBezTo>
                  <a:cubicBezTo>
                    <a:pt x="314" y="134"/>
                    <a:pt x="315" y="134"/>
                    <a:pt x="316" y="132"/>
                  </a:cubicBezTo>
                  <a:cubicBezTo>
                    <a:pt x="317" y="130"/>
                    <a:pt x="318" y="132"/>
                    <a:pt x="318" y="134"/>
                  </a:cubicBezTo>
                  <a:cubicBezTo>
                    <a:pt x="318" y="136"/>
                    <a:pt x="316" y="135"/>
                    <a:pt x="315" y="137"/>
                  </a:cubicBezTo>
                  <a:cubicBezTo>
                    <a:pt x="314" y="138"/>
                    <a:pt x="313" y="139"/>
                    <a:pt x="311" y="138"/>
                  </a:cubicBezTo>
                  <a:cubicBezTo>
                    <a:pt x="309" y="138"/>
                    <a:pt x="310" y="141"/>
                    <a:pt x="311" y="142"/>
                  </a:cubicBezTo>
                  <a:cubicBezTo>
                    <a:pt x="312" y="144"/>
                    <a:pt x="311" y="145"/>
                    <a:pt x="309" y="144"/>
                  </a:cubicBezTo>
                  <a:cubicBezTo>
                    <a:pt x="307" y="144"/>
                    <a:pt x="306" y="142"/>
                    <a:pt x="307" y="141"/>
                  </a:cubicBezTo>
                  <a:cubicBezTo>
                    <a:pt x="308" y="139"/>
                    <a:pt x="308" y="137"/>
                    <a:pt x="307" y="137"/>
                  </a:cubicBezTo>
                  <a:cubicBezTo>
                    <a:pt x="306" y="137"/>
                    <a:pt x="303" y="137"/>
                    <a:pt x="302" y="136"/>
                  </a:cubicBezTo>
                  <a:cubicBezTo>
                    <a:pt x="301" y="135"/>
                    <a:pt x="303" y="135"/>
                    <a:pt x="305" y="135"/>
                  </a:cubicBezTo>
                  <a:cubicBezTo>
                    <a:pt x="308" y="136"/>
                    <a:pt x="306" y="134"/>
                    <a:pt x="308" y="134"/>
                  </a:cubicBezTo>
                  <a:cubicBezTo>
                    <a:pt x="310" y="134"/>
                    <a:pt x="311" y="135"/>
                    <a:pt x="313" y="133"/>
                  </a:cubicBezTo>
                  <a:cubicBezTo>
                    <a:pt x="314" y="132"/>
                    <a:pt x="311" y="129"/>
                    <a:pt x="310" y="130"/>
                  </a:cubicBezTo>
                  <a:cubicBezTo>
                    <a:pt x="309" y="130"/>
                    <a:pt x="307" y="131"/>
                    <a:pt x="307" y="129"/>
                  </a:cubicBezTo>
                  <a:cubicBezTo>
                    <a:pt x="307" y="129"/>
                    <a:pt x="308" y="129"/>
                    <a:pt x="309" y="129"/>
                  </a:cubicBezTo>
                  <a:cubicBezTo>
                    <a:pt x="309" y="129"/>
                    <a:pt x="310" y="129"/>
                    <a:pt x="310" y="129"/>
                  </a:cubicBezTo>
                  <a:cubicBezTo>
                    <a:pt x="311" y="128"/>
                    <a:pt x="310" y="127"/>
                    <a:pt x="308" y="127"/>
                  </a:cubicBezTo>
                  <a:cubicBezTo>
                    <a:pt x="306" y="128"/>
                    <a:pt x="305" y="128"/>
                    <a:pt x="303" y="126"/>
                  </a:cubicBezTo>
                  <a:cubicBezTo>
                    <a:pt x="302" y="125"/>
                    <a:pt x="299" y="124"/>
                    <a:pt x="298" y="127"/>
                  </a:cubicBezTo>
                  <a:cubicBezTo>
                    <a:pt x="297" y="131"/>
                    <a:pt x="295" y="129"/>
                    <a:pt x="294" y="130"/>
                  </a:cubicBezTo>
                  <a:cubicBezTo>
                    <a:pt x="293" y="131"/>
                    <a:pt x="295" y="132"/>
                    <a:pt x="298" y="132"/>
                  </a:cubicBezTo>
                  <a:cubicBezTo>
                    <a:pt x="300" y="132"/>
                    <a:pt x="302" y="135"/>
                    <a:pt x="301" y="135"/>
                  </a:cubicBezTo>
                  <a:cubicBezTo>
                    <a:pt x="300" y="135"/>
                    <a:pt x="300" y="137"/>
                    <a:pt x="299" y="136"/>
                  </a:cubicBezTo>
                  <a:cubicBezTo>
                    <a:pt x="297" y="135"/>
                    <a:pt x="296" y="136"/>
                    <a:pt x="297" y="137"/>
                  </a:cubicBezTo>
                  <a:cubicBezTo>
                    <a:pt x="298" y="138"/>
                    <a:pt x="297" y="139"/>
                    <a:pt x="297" y="140"/>
                  </a:cubicBezTo>
                  <a:cubicBezTo>
                    <a:pt x="297" y="141"/>
                    <a:pt x="295" y="140"/>
                    <a:pt x="293" y="140"/>
                  </a:cubicBezTo>
                  <a:cubicBezTo>
                    <a:pt x="291" y="140"/>
                    <a:pt x="287" y="140"/>
                    <a:pt x="285" y="141"/>
                  </a:cubicBezTo>
                  <a:cubicBezTo>
                    <a:pt x="282" y="141"/>
                    <a:pt x="279" y="140"/>
                    <a:pt x="278" y="139"/>
                  </a:cubicBezTo>
                  <a:cubicBezTo>
                    <a:pt x="277" y="138"/>
                    <a:pt x="275" y="138"/>
                    <a:pt x="273" y="138"/>
                  </a:cubicBezTo>
                  <a:cubicBezTo>
                    <a:pt x="271" y="138"/>
                    <a:pt x="272" y="136"/>
                    <a:pt x="270" y="136"/>
                  </a:cubicBezTo>
                  <a:cubicBezTo>
                    <a:pt x="267" y="136"/>
                    <a:pt x="268" y="134"/>
                    <a:pt x="267" y="133"/>
                  </a:cubicBezTo>
                  <a:cubicBezTo>
                    <a:pt x="267" y="132"/>
                    <a:pt x="262" y="132"/>
                    <a:pt x="260" y="133"/>
                  </a:cubicBezTo>
                  <a:cubicBezTo>
                    <a:pt x="259" y="134"/>
                    <a:pt x="255" y="134"/>
                    <a:pt x="254" y="136"/>
                  </a:cubicBezTo>
                  <a:cubicBezTo>
                    <a:pt x="253" y="138"/>
                    <a:pt x="255" y="138"/>
                    <a:pt x="256" y="138"/>
                  </a:cubicBezTo>
                  <a:cubicBezTo>
                    <a:pt x="258" y="138"/>
                    <a:pt x="257" y="136"/>
                    <a:pt x="260" y="136"/>
                  </a:cubicBezTo>
                  <a:cubicBezTo>
                    <a:pt x="261" y="137"/>
                    <a:pt x="262" y="136"/>
                    <a:pt x="263" y="135"/>
                  </a:cubicBezTo>
                  <a:cubicBezTo>
                    <a:pt x="264" y="135"/>
                    <a:pt x="265" y="134"/>
                    <a:pt x="266" y="135"/>
                  </a:cubicBezTo>
                  <a:cubicBezTo>
                    <a:pt x="267" y="136"/>
                    <a:pt x="261" y="138"/>
                    <a:pt x="259" y="138"/>
                  </a:cubicBezTo>
                  <a:cubicBezTo>
                    <a:pt x="256" y="139"/>
                    <a:pt x="257" y="141"/>
                    <a:pt x="259" y="144"/>
                  </a:cubicBezTo>
                  <a:cubicBezTo>
                    <a:pt x="262" y="148"/>
                    <a:pt x="258" y="146"/>
                    <a:pt x="258" y="147"/>
                  </a:cubicBezTo>
                  <a:cubicBezTo>
                    <a:pt x="258" y="149"/>
                    <a:pt x="254" y="147"/>
                    <a:pt x="256" y="146"/>
                  </a:cubicBezTo>
                  <a:cubicBezTo>
                    <a:pt x="257" y="146"/>
                    <a:pt x="256" y="144"/>
                    <a:pt x="255" y="143"/>
                  </a:cubicBezTo>
                  <a:cubicBezTo>
                    <a:pt x="254" y="142"/>
                    <a:pt x="253" y="143"/>
                    <a:pt x="253" y="142"/>
                  </a:cubicBezTo>
                  <a:cubicBezTo>
                    <a:pt x="253" y="141"/>
                    <a:pt x="253" y="141"/>
                    <a:pt x="252" y="141"/>
                  </a:cubicBezTo>
                  <a:cubicBezTo>
                    <a:pt x="251" y="141"/>
                    <a:pt x="251" y="141"/>
                    <a:pt x="250" y="141"/>
                  </a:cubicBezTo>
                  <a:cubicBezTo>
                    <a:pt x="249" y="140"/>
                    <a:pt x="248" y="139"/>
                    <a:pt x="246" y="140"/>
                  </a:cubicBezTo>
                  <a:cubicBezTo>
                    <a:pt x="245" y="141"/>
                    <a:pt x="242" y="140"/>
                    <a:pt x="239" y="141"/>
                  </a:cubicBezTo>
                  <a:cubicBezTo>
                    <a:pt x="235" y="142"/>
                    <a:pt x="227" y="142"/>
                    <a:pt x="226" y="140"/>
                  </a:cubicBezTo>
                  <a:cubicBezTo>
                    <a:pt x="225" y="139"/>
                    <a:pt x="229" y="137"/>
                    <a:pt x="231" y="137"/>
                  </a:cubicBezTo>
                  <a:cubicBezTo>
                    <a:pt x="232" y="137"/>
                    <a:pt x="231" y="135"/>
                    <a:pt x="229" y="134"/>
                  </a:cubicBezTo>
                  <a:cubicBezTo>
                    <a:pt x="227" y="132"/>
                    <a:pt x="222" y="131"/>
                    <a:pt x="222" y="132"/>
                  </a:cubicBezTo>
                  <a:cubicBezTo>
                    <a:pt x="222" y="133"/>
                    <a:pt x="220" y="132"/>
                    <a:pt x="216" y="131"/>
                  </a:cubicBezTo>
                  <a:cubicBezTo>
                    <a:pt x="213" y="131"/>
                    <a:pt x="212" y="130"/>
                    <a:pt x="210" y="129"/>
                  </a:cubicBezTo>
                  <a:cubicBezTo>
                    <a:pt x="208" y="129"/>
                    <a:pt x="204" y="129"/>
                    <a:pt x="202" y="127"/>
                  </a:cubicBezTo>
                  <a:cubicBezTo>
                    <a:pt x="199" y="125"/>
                    <a:pt x="193" y="125"/>
                    <a:pt x="192" y="127"/>
                  </a:cubicBezTo>
                  <a:cubicBezTo>
                    <a:pt x="191" y="129"/>
                    <a:pt x="189" y="129"/>
                    <a:pt x="187" y="129"/>
                  </a:cubicBezTo>
                  <a:cubicBezTo>
                    <a:pt x="185" y="129"/>
                    <a:pt x="188" y="126"/>
                    <a:pt x="187" y="126"/>
                  </a:cubicBezTo>
                  <a:cubicBezTo>
                    <a:pt x="186" y="126"/>
                    <a:pt x="187" y="123"/>
                    <a:pt x="186" y="123"/>
                  </a:cubicBezTo>
                  <a:cubicBezTo>
                    <a:pt x="185" y="123"/>
                    <a:pt x="184" y="124"/>
                    <a:pt x="183" y="126"/>
                  </a:cubicBezTo>
                  <a:cubicBezTo>
                    <a:pt x="183" y="127"/>
                    <a:pt x="182" y="129"/>
                    <a:pt x="180" y="129"/>
                  </a:cubicBezTo>
                  <a:cubicBezTo>
                    <a:pt x="177" y="129"/>
                    <a:pt x="176" y="122"/>
                    <a:pt x="174" y="120"/>
                  </a:cubicBezTo>
                  <a:cubicBezTo>
                    <a:pt x="171" y="119"/>
                    <a:pt x="169" y="119"/>
                    <a:pt x="171" y="121"/>
                  </a:cubicBezTo>
                  <a:cubicBezTo>
                    <a:pt x="173" y="124"/>
                    <a:pt x="169" y="122"/>
                    <a:pt x="170" y="124"/>
                  </a:cubicBezTo>
                  <a:cubicBezTo>
                    <a:pt x="170" y="125"/>
                    <a:pt x="166" y="127"/>
                    <a:pt x="167" y="126"/>
                  </a:cubicBezTo>
                  <a:cubicBezTo>
                    <a:pt x="167" y="125"/>
                    <a:pt x="165" y="124"/>
                    <a:pt x="162" y="127"/>
                  </a:cubicBezTo>
                  <a:cubicBezTo>
                    <a:pt x="160" y="130"/>
                    <a:pt x="159" y="129"/>
                    <a:pt x="158" y="128"/>
                  </a:cubicBezTo>
                  <a:cubicBezTo>
                    <a:pt x="158" y="127"/>
                    <a:pt x="152" y="131"/>
                    <a:pt x="152" y="132"/>
                  </a:cubicBezTo>
                  <a:cubicBezTo>
                    <a:pt x="152" y="133"/>
                    <a:pt x="151" y="134"/>
                    <a:pt x="149" y="134"/>
                  </a:cubicBezTo>
                  <a:cubicBezTo>
                    <a:pt x="147" y="134"/>
                    <a:pt x="149" y="132"/>
                    <a:pt x="150" y="131"/>
                  </a:cubicBezTo>
                  <a:cubicBezTo>
                    <a:pt x="152" y="131"/>
                    <a:pt x="156" y="127"/>
                    <a:pt x="158" y="127"/>
                  </a:cubicBezTo>
                  <a:cubicBezTo>
                    <a:pt x="160" y="126"/>
                    <a:pt x="165" y="124"/>
                    <a:pt x="165" y="123"/>
                  </a:cubicBezTo>
                  <a:cubicBezTo>
                    <a:pt x="165" y="123"/>
                    <a:pt x="164" y="123"/>
                    <a:pt x="163" y="123"/>
                  </a:cubicBezTo>
                  <a:cubicBezTo>
                    <a:pt x="162" y="123"/>
                    <a:pt x="162" y="123"/>
                    <a:pt x="161" y="123"/>
                  </a:cubicBezTo>
                  <a:cubicBezTo>
                    <a:pt x="160" y="123"/>
                    <a:pt x="157" y="124"/>
                    <a:pt x="155" y="126"/>
                  </a:cubicBezTo>
                  <a:cubicBezTo>
                    <a:pt x="152" y="127"/>
                    <a:pt x="149" y="126"/>
                    <a:pt x="150" y="128"/>
                  </a:cubicBezTo>
                  <a:cubicBezTo>
                    <a:pt x="150" y="129"/>
                    <a:pt x="149" y="128"/>
                    <a:pt x="149" y="128"/>
                  </a:cubicBezTo>
                  <a:cubicBezTo>
                    <a:pt x="148" y="128"/>
                    <a:pt x="147" y="128"/>
                    <a:pt x="147" y="129"/>
                  </a:cubicBezTo>
                  <a:cubicBezTo>
                    <a:pt x="146" y="130"/>
                    <a:pt x="145" y="129"/>
                    <a:pt x="146" y="128"/>
                  </a:cubicBezTo>
                  <a:cubicBezTo>
                    <a:pt x="147" y="127"/>
                    <a:pt x="144" y="126"/>
                    <a:pt x="144" y="127"/>
                  </a:cubicBezTo>
                  <a:cubicBezTo>
                    <a:pt x="144" y="128"/>
                    <a:pt x="143" y="129"/>
                    <a:pt x="141" y="129"/>
                  </a:cubicBezTo>
                  <a:cubicBezTo>
                    <a:pt x="139" y="129"/>
                    <a:pt x="136" y="130"/>
                    <a:pt x="138" y="131"/>
                  </a:cubicBezTo>
                  <a:cubicBezTo>
                    <a:pt x="139" y="132"/>
                    <a:pt x="140" y="133"/>
                    <a:pt x="139" y="134"/>
                  </a:cubicBezTo>
                  <a:cubicBezTo>
                    <a:pt x="139" y="134"/>
                    <a:pt x="138" y="134"/>
                    <a:pt x="137" y="133"/>
                  </a:cubicBezTo>
                  <a:cubicBezTo>
                    <a:pt x="136" y="132"/>
                    <a:pt x="135" y="132"/>
                    <a:pt x="133" y="132"/>
                  </a:cubicBezTo>
                  <a:cubicBezTo>
                    <a:pt x="130" y="132"/>
                    <a:pt x="123" y="128"/>
                    <a:pt x="123" y="127"/>
                  </a:cubicBezTo>
                  <a:cubicBezTo>
                    <a:pt x="123" y="126"/>
                    <a:pt x="116" y="127"/>
                    <a:pt x="113" y="126"/>
                  </a:cubicBezTo>
                  <a:cubicBezTo>
                    <a:pt x="111" y="125"/>
                    <a:pt x="107" y="123"/>
                    <a:pt x="104" y="124"/>
                  </a:cubicBezTo>
                  <a:cubicBezTo>
                    <a:pt x="102" y="124"/>
                    <a:pt x="98" y="125"/>
                    <a:pt x="96" y="124"/>
                  </a:cubicBezTo>
                  <a:cubicBezTo>
                    <a:pt x="95" y="123"/>
                    <a:pt x="93" y="123"/>
                    <a:pt x="90" y="123"/>
                  </a:cubicBezTo>
                  <a:cubicBezTo>
                    <a:pt x="87" y="124"/>
                    <a:pt x="85" y="122"/>
                    <a:pt x="81" y="121"/>
                  </a:cubicBezTo>
                  <a:cubicBezTo>
                    <a:pt x="77" y="120"/>
                    <a:pt x="71" y="121"/>
                    <a:pt x="70" y="121"/>
                  </a:cubicBezTo>
                  <a:cubicBezTo>
                    <a:pt x="69" y="122"/>
                    <a:pt x="69" y="121"/>
                    <a:pt x="69" y="121"/>
                  </a:cubicBezTo>
                  <a:cubicBezTo>
                    <a:pt x="68" y="120"/>
                    <a:pt x="68" y="120"/>
                    <a:pt x="67" y="120"/>
                  </a:cubicBezTo>
                  <a:cubicBezTo>
                    <a:pt x="65" y="120"/>
                    <a:pt x="67" y="119"/>
                    <a:pt x="66" y="118"/>
                  </a:cubicBezTo>
                  <a:cubicBezTo>
                    <a:pt x="65" y="117"/>
                    <a:pt x="60" y="118"/>
                    <a:pt x="58" y="118"/>
                  </a:cubicBezTo>
                  <a:cubicBezTo>
                    <a:pt x="57" y="118"/>
                    <a:pt x="56" y="117"/>
                    <a:pt x="56" y="116"/>
                  </a:cubicBezTo>
                  <a:cubicBezTo>
                    <a:pt x="56" y="116"/>
                    <a:pt x="55" y="116"/>
                    <a:pt x="54" y="117"/>
                  </a:cubicBezTo>
                  <a:cubicBezTo>
                    <a:pt x="54" y="118"/>
                    <a:pt x="52" y="118"/>
                    <a:pt x="51" y="118"/>
                  </a:cubicBezTo>
                  <a:cubicBezTo>
                    <a:pt x="50" y="117"/>
                    <a:pt x="53" y="116"/>
                    <a:pt x="53" y="116"/>
                  </a:cubicBezTo>
                  <a:cubicBezTo>
                    <a:pt x="53" y="115"/>
                    <a:pt x="50" y="114"/>
                    <a:pt x="49" y="114"/>
                  </a:cubicBezTo>
                  <a:cubicBezTo>
                    <a:pt x="48" y="114"/>
                    <a:pt x="47" y="115"/>
                    <a:pt x="45" y="117"/>
                  </a:cubicBezTo>
                  <a:cubicBezTo>
                    <a:pt x="43" y="119"/>
                    <a:pt x="40" y="118"/>
                    <a:pt x="38" y="118"/>
                  </a:cubicBezTo>
                  <a:cubicBezTo>
                    <a:pt x="36" y="118"/>
                    <a:pt x="34" y="118"/>
                    <a:pt x="34" y="119"/>
                  </a:cubicBezTo>
                  <a:cubicBezTo>
                    <a:pt x="34" y="120"/>
                    <a:pt x="36" y="120"/>
                    <a:pt x="35" y="122"/>
                  </a:cubicBezTo>
                  <a:cubicBezTo>
                    <a:pt x="34" y="122"/>
                    <a:pt x="34" y="122"/>
                    <a:pt x="34" y="121"/>
                  </a:cubicBezTo>
                  <a:cubicBezTo>
                    <a:pt x="33" y="121"/>
                    <a:pt x="33" y="121"/>
                    <a:pt x="32" y="121"/>
                  </a:cubicBezTo>
                  <a:cubicBezTo>
                    <a:pt x="31" y="123"/>
                    <a:pt x="27" y="123"/>
                    <a:pt x="26" y="122"/>
                  </a:cubicBezTo>
                  <a:cubicBezTo>
                    <a:pt x="25" y="122"/>
                    <a:pt x="22" y="126"/>
                    <a:pt x="21" y="127"/>
                  </a:cubicBezTo>
                  <a:cubicBezTo>
                    <a:pt x="20" y="127"/>
                    <a:pt x="22" y="128"/>
                    <a:pt x="19" y="131"/>
                  </a:cubicBezTo>
                  <a:cubicBezTo>
                    <a:pt x="16" y="134"/>
                    <a:pt x="10" y="133"/>
                    <a:pt x="8" y="133"/>
                  </a:cubicBezTo>
                  <a:cubicBezTo>
                    <a:pt x="7" y="133"/>
                    <a:pt x="8" y="135"/>
                    <a:pt x="7" y="136"/>
                  </a:cubicBezTo>
                  <a:cubicBezTo>
                    <a:pt x="6" y="137"/>
                    <a:pt x="8" y="138"/>
                    <a:pt x="12" y="139"/>
                  </a:cubicBezTo>
                  <a:cubicBezTo>
                    <a:pt x="16" y="140"/>
                    <a:pt x="18" y="145"/>
                    <a:pt x="19" y="146"/>
                  </a:cubicBezTo>
                  <a:cubicBezTo>
                    <a:pt x="19" y="147"/>
                    <a:pt x="21" y="147"/>
                    <a:pt x="23" y="147"/>
                  </a:cubicBezTo>
                  <a:cubicBezTo>
                    <a:pt x="24" y="146"/>
                    <a:pt x="25" y="146"/>
                    <a:pt x="26" y="146"/>
                  </a:cubicBezTo>
                  <a:cubicBezTo>
                    <a:pt x="28" y="147"/>
                    <a:pt x="26" y="149"/>
                    <a:pt x="27" y="150"/>
                  </a:cubicBezTo>
                  <a:cubicBezTo>
                    <a:pt x="28" y="150"/>
                    <a:pt x="29" y="150"/>
                    <a:pt x="30" y="150"/>
                  </a:cubicBezTo>
                  <a:cubicBezTo>
                    <a:pt x="31" y="150"/>
                    <a:pt x="32" y="150"/>
                    <a:pt x="32" y="151"/>
                  </a:cubicBezTo>
                  <a:cubicBezTo>
                    <a:pt x="32" y="152"/>
                    <a:pt x="29" y="151"/>
                    <a:pt x="27" y="152"/>
                  </a:cubicBezTo>
                  <a:cubicBezTo>
                    <a:pt x="25" y="154"/>
                    <a:pt x="24" y="155"/>
                    <a:pt x="23" y="153"/>
                  </a:cubicBezTo>
                  <a:cubicBezTo>
                    <a:pt x="22" y="152"/>
                    <a:pt x="19" y="153"/>
                    <a:pt x="18" y="153"/>
                  </a:cubicBezTo>
                  <a:cubicBezTo>
                    <a:pt x="16" y="153"/>
                    <a:pt x="18" y="151"/>
                    <a:pt x="18" y="150"/>
                  </a:cubicBezTo>
                  <a:cubicBezTo>
                    <a:pt x="18" y="149"/>
                    <a:pt x="16" y="149"/>
                    <a:pt x="13" y="151"/>
                  </a:cubicBezTo>
                  <a:cubicBezTo>
                    <a:pt x="9" y="152"/>
                    <a:pt x="11" y="152"/>
                    <a:pt x="10" y="153"/>
                  </a:cubicBezTo>
                  <a:cubicBezTo>
                    <a:pt x="10" y="154"/>
                    <a:pt x="10" y="154"/>
                    <a:pt x="9" y="153"/>
                  </a:cubicBezTo>
                  <a:cubicBezTo>
                    <a:pt x="8" y="153"/>
                    <a:pt x="7" y="153"/>
                    <a:pt x="6" y="153"/>
                  </a:cubicBezTo>
                  <a:cubicBezTo>
                    <a:pt x="5" y="155"/>
                    <a:pt x="1" y="156"/>
                    <a:pt x="1" y="157"/>
                  </a:cubicBezTo>
                  <a:cubicBezTo>
                    <a:pt x="0" y="158"/>
                    <a:pt x="5" y="159"/>
                    <a:pt x="7" y="159"/>
                  </a:cubicBezTo>
                  <a:cubicBezTo>
                    <a:pt x="9" y="160"/>
                    <a:pt x="5" y="161"/>
                    <a:pt x="6" y="161"/>
                  </a:cubicBezTo>
                  <a:cubicBezTo>
                    <a:pt x="8" y="162"/>
                    <a:pt x="7" y="163"/>
                    <a:pt x="9" y="164"/>
                  </a:cubicBezTo>
                  <a:cubicBezTo>
                    <a:pt x="12" y="166"/>
                    <a:pt x="17" y="164"/>
                    <a:pt x="18" y="164"/>
                  </a:cubicBezTo>
                  <a:cubicBezTo>
                    <a:pt x="20" y="164"/>
                    <a:pt x="21" y="166"/>
                    <a:pt x="22" y="165"/>
                  </a:cubicBezTo>
                  <a:cubicBezTo>
                    <a:pt x="23" y="164"/>
                    <a:pt x="28" y="160"/>
                    <a:pt x="30" y="162"/>
                  </a:cubicBezTo>
                  <a:cubicBezTo>
                    <a:pt x="32" y="164"/>
                    <a:pt x="27" y="164"/>
                    <a:pt x="29" y="165"/>
                  </a:cubicBezTo>
                  <a:cubicBezTo>
                    <a:pt x="30" y="166"/>
                    <a:pt x="31" y="169"/>
                    <a:pt x="29" y="171"/>
                  </a:cubicBezTo>
                  <a:cubicBezTo>
                    <a:pt x="27" y="172"/>
                    <a:pt x="25" y="171"/>
                    <a:pt x="24" y="171"/>
                  </a:cubicBezTo>
                  <a:cubicBezTo>
                    <a:pt x="23" y="171"/>
                    <a:pt x="23" y="173"/>
                    <a:pt x="22" y="175"/>
                  </a:cubicBezTo>
                  <a:cubicBezTo>
                    <a:pt x="20" y="176"/>
                    <a:pt x="18" y="173"/>
                    <a:pt x="16" y="173"/>
                  </a:cubicBezTo>
                  <a:cubicBezTo>
                    <a:pt x="14" y="173"/>
                    <a:pt x="14" y="176"/>
                    <a:pt x="14" y="178"/>
                  </a:cubicBezTo>
                  <a:cubicBezTo>
                    <a:pt x="15" y="179"/>
                    <a:pt x="11" y="177"/>
                    <a:pt x="10" y="181"/>
                  </a:cubicBezTo>
                  <a:cubicBezTo>
                    <a:pt x="9" y="184"/>
                    <a:pt x="6" y="181"/>
                    <a:pt x="8" y="184"/>
                  </a:cubicBezTo>
                  <a:cubicBezTo>
                    <a:pt x="11" y="188"/>
                    <a:pt x="10" y="186"/>
                    <a:pt x="12" y="187"/>
                  </a:cubicBezTo>
                  <a:cubicBezTo>
                    <a:pt x="14" y="188"/>
                    <a:pt x="10" y="191"/>
                    <a:pt x="12" y="191"/>
                  </a:cubicBezTo>
                  <a:cubicBezTo>
                    <a:pt x="14" y="191"/>
                    <a:pt x="16" y="195"/>
                    <a:pt x="17" y="196"/>
                  </a:cubicBezTo>
                  <a:cubicBezTo>
                    <a:pt x="18" y="197"/>
                    <a:pt x="20" y="195"/>
                    <a:pt x="22" y="195"/>
                  </a:cubicBezTo>
                  <a:cubicBezTo>
                    <a:pt x="24" y="195"/>
                    <a:pt x="23" y="192"/>
                    <a:pt x="24" y="193"/>
                  </a:cubicBezTo>
                  <a:cubicBezTo>
                    <a:pt x="25" y="194"/>
                    <a:pt x="27" y="197"/>
                    <a:pt x="26" y="198"/>
                  </a:cubicBezTo>
                  <a:cubicBezTo>
                    <a:pt x="25" y="199"/>
                    <a:pt x="26" y="201"/>
                    <a:pt x="26" y="202"/>
                  </a:cubicBezTo>
                  <a:cubicBezTo>
                    <a:pt x="25" y="204"/>
                    <a:pt x="30" y="203"/>
                    <a:pt x="30" y="202"/>
                  </a:cubicBezTo>
                  <a:cubicBezTo>
                    <a:pt x="31" y="201"/>
                    <a:pt x="34" y="200"/>
                    <a:pt x="36" y="202"/>
                  </a:cubicBezTo>
                  <a:cubicBezTo>
                    <a:pt x="38" y="205"/>
                    <a:pt x="39" y="205"/>
                    <a:pt x="39" y="203"/>
                  </a:cubicBezTo>
                  <a:cubicBezTo>
                    <a:pt x="39" y="202"/>
                    <a:pt x="40" y="200"/>
                    <a:pt x="40" y="201"/>
                  </a:cubicBezTo>
                  <a:cubicBezTo>
                    <a:pt x="41" y="202"/>
                    <a:pt x="42" y="203"/>
                    <a:pt x="45" y="202"/>
                  </a:cubicBezTo>
                  <a:cubicBezTo>
                    <a:pt x="48" y="200"/>
                    <a:pt x="47" y="202"/>
                    <a:pt x="45" y="203"/>
                  </a:cubicBezTo>
                  <a:cubicBezTo>
                    <a:pt x="43" y="206"/>
                    <a:pt x="45" y="210"/>
                    <a:pt x="44" y="210"/>
                  </a:cubicBezTo>
                  <a:cubicBezTo>
                    <a:pt x="42" y="211"/>
                    <a:pt x="41" y="215"/>
                    <a:pt x="39" y="215"/>
                  </a:cubicBezTo>
                  <a:cubicBezTo>
                    <a:pt x="36" y="215"/>
                    <a:pt x="32" y="220"/>
                    <a:pt x="31" y="220"/>
                  </a:cubicBezTo>
                  <a:cubicBezTo>
                    <a:pt x="31" y="221"/>
                    <a:pt x="30" y="221"/>
                    <a:pt x="29" y="220"/>
                  </a:cubicBezTo>
                  <a:cubicBezTo>
                    <a:pt x="27" y="220"/>
                    <a:pt x="25" y="220"/>
                    <a:pt x="25" y="221"/>
                  </a:cubicBezTo>
                  <a:cubicBezTo>
                    <a:pt x="24" y="223"/>
                    <a:pt x="21" y="225"/>
                    <a:pt x="22" y="226"/>
                  </a:cubicBezTo>
                  <a:cubicBezTo>
                    <a:pt x="22" y="226"/>
                    <a:pt x="27" y="224"/>
                    <a:pt x="27" y="223"/>
                  </a:cubicBezTo>
                  <a:cubicBezTo>
                    <a:pt x="27" y="222"/>
                    <a:pt x="27" y="222"/>
                    <a:pt x="28" y="223"/>
                  </a:cubicBezTo>
                  <a:cubicBezTo>
                    <a:pt x="29" y="224"/>
                    <a:pt x="31" y="223"/>
                    <a:pt x="32" y="222"/>
                  </a:cubicBezTo>
                  <a:cubicBezTo>
                    <a:pt x="33" y="221"/>
                    <a:pt x="34" y="221"/>
                    <a:pt x="35" y="221"/>
                  </a:cubicBezTo>
                  <a:cubicBezTo>
                    <a:pt x="36" y="221"/>
                    <a:pt x="36" y="220"/>
                    <a:pt x="39" y="220"/>
                  </a:cubicBezTo>
                  <a:cubicBezTo>
                    <a:pt x="41" y="219"/>
                    <a:pt x="41" y="219"/>
                    <a:pt x="41" y="217"/>
                  </a:cubicBezTo>
                  <a:cubicBezTo>
                    <a:pt x="42" y="216"/>
                    <a:pt x="48" y="213"/>
                    <a:pt x="49" y="213"/>
                  </a:cubicBezTo>
                  <a:cubicBezTo>
                    <a:pt x="50" y="213"/>
                    <a:pt x="49" y="211"/>
                    <a:pt x="51" y="211"/>
                  </a:cubicBezTo>
                  <a:cubicBezTo>
                    <a:pt x="52" y="211"/>
                    <a:pt x="54" y="209"/>
                    <a:pt x="55" y="208"/>
                  </a:cubicBezTo>
                  <a:cubicBezTo>
                    <a:pt x="57" y="206"/>
                    <a:pt x="57" y="207"/>
                    <a:pt x="58" y="207"/>
                  </a:cubicBezTo>
                  <a:cubicBezTo>
                    <a:pt x="60" y="206"/>
                    <a:pt x="59" y="204"/>
                    <a:pt x="60" y="203"/>
                  </a:cubicBezTo>
                  <a:cubicBezTo>
                    <a:pt x="61" y="203"/>
                    <a:pt x="62" y="202"/>
                    <a:pt x="62" y="201"/>
                  </a:cubicBezTo>
                  <a:cubicBezTo>
                    <a:pt x="62" y="200"/>
                    <a:pt x="59" y="200"/>
                    <a:pt x="59" y="200"/>
                  </a:cubicBezTo>
                  <a:cubicBezTo>
                    <a:pt x="58" y="199"/>
                    <a:pt x="61" y="196"/>
                    <a:pt x="62" y="197"/>
                  </a:cubicBezTo>
                  <a:cubicBezTo>
                    <a:pt x="63" y="197"/>
                    <a:pt x="65" y="195"/>
                    <a:pt x="65" y="194"/>
                  </a:cubicBezTo>
                  <a:cubicBezTo>
                    <a:pt x="65" y="192"/>
                    <a:pt x="67" y="192"/>
                    <a:pt x="68" y="191"/>
                  </a:cubicBezTo>
                  <a:cubicBezTo>
                    <a:pt x="69" y="190"/>
                    <a:pt x="69" y="188"/>
                    <a:pt x="70" y="188"/>
                  </a:cubicBezTo>
                  <a:cubicBezTo>
                    <a:pt x="71" y="188"/>
                    <a:pt x="72" y="187"/>
                    <a:pt x="74" y="186"/>
                  </a:cubicBezTo>
                  <a:cubicBezTo>
                    <a:pt x="75" y="185"/>
                    <a:pt x="74" y="187"/>
                    <a:pt x="76" y="187"/>
                  </a:cubicBezTo>
                  <a:cubicBezTo>
                    <a:pt x="79" y="187"/>
                    <a:pt x="78" y="189"/>
                    <a:pt x="76" y="188"/>
                  </a:cubicBezTo>
                  <a:cubicBezTo>
                    <a:pt x="74" y="188"/>
                    <a:pt x="74" y="188"/>
                    <a:pt x="72" y="189"/>
                  </a:cubicBezTo>
                  <a:cubicBezTo>
                    <a:pt x="70" y="191"/>
                    <a:pt x="72" y="191"/>
                    <a:pt x="70" y="193"/>
                  </a:cubicBezTo>
                  <a:cubicBezTo>
                    <a:pt x="69" y="195"/>
                    <a:pt x="69" y="196"/>
                    <a:pt x="71" y="196"/>
                  </a:cubicBezTo>
                  <a:cubicBezTo>
                    <a:pt x="72" y="196"/>
                    <a:pt x="71" y="198"/>
                    <a:pt x="69" y="198"/>
                  </a:cubicBezTo>
                  <a:cubicBezTo>
                    <a:pt x="67" y="199"/>
                    <a:pt x="69" y="200"/>
                    <a:pt x="71" y="200"/>
                  </a:cubicBezTo>
                  <a:cubicBezTo>
                    <a:pt x="73" y="200"/>
                    <a:pt x="76" y="196"/>
                    <a:pt x="79" y="195"/>
                  </a:cubicBezTo>
                  <a:cubicBezTo>
                    <a:pt x="81" y="194"/>
                    <a:pt x="83" y="194"/>
                    <a:pt x="84" y="194"/>
                  </a:cubicBezTo>
                  <a:cubicBezTo>
                    <a:pt x="84" y="195"/>
                    <a:pt x="85" y="195"/>
                    <a:pt x="85" y="195"/>
                  </a:cubicBezTo>
                  <a:cubicBezTo>
                    <a:pt x="86" y="194"/>
                    <a:pt x="84" y="193"/>
                    <a:pt x="85" y="192"/>
                  </a:cubicBezTo>
                  <a:cubicBezTo>
                    <a:pt x="86" y="192"/>
                    <a:pt x="84" y="192"/>
                    <a:pt x="83" y="190"/>
                  </a:cubicBezTo>
                  <a:cubicBezTo>
                    <a:pt x="83" y="188"/>
                    <a:pt x="84" y="189"/>
                    <a:pt x="85" y="188"/>
                  </a:cubicBezTo>
                  <a:cubicBezTo>
                    <a:pt x="85" y="186"/>
                    <a:pt x="86" y="187"/>
                    <a:pt x="87" y="188"/>
                  </a:cubicBezTo>
                  <a:cubicBezTo>
                    <a:pt x="88" y="188"/>
                    <a:pt x="88" y="188"/>
                    <a:pt x="88" y="188"/>
                  </a:cubicBezTo>
                  <a:cubicBezTo>
                    <a:pt x="89" y="188"/>
                    <a:pt x="90" y="188"/>
                    <a:pt x="90" y="189"/>
                  </a:cubicBezTo>
                  <a:cubicBezTo>
                    <a:pt x="91" y="190"/>
                    <a:pt x="91" y="190"/>
                    <a:pt x="92" y="189"/>
                  </a:cubicBezTo>
                  <a:cubicBezTo>
                    <a:pt x="92" y="189"/>
                    <a:pt x="93" y="189"/>
                    <a:pt x="94" y="190"/>
                  </a:cubicBezTo>
                  <a:cubicBezTo>
                    <a:pt x="95" y="191"/>
                    <a:pt x="93" y="191"/>
                    <a:pt x="92" y="191"/>
                  </a:cubicBezTo>
                  <a:cubicBezTo>
                    <a:pt x="90" y="191"/>
                    <a:pt x="91" y="194"/>
                    <a:pt x="92" y="192"/>
                  </a:cubicBezTo>
                  <a:cubicBezTo>
                    <a:pt x="93" y="191"/>
                    <a:pt x="94" y="191"/>
                    <a:pt x="96" y="192"/>
                  </a:cubicBezTo>
                  <a:cubicBezTo>
                    <a:pt x="97" y="193"/>
                    <a:pt x="97" y="192"/>
                    <a:pt x="98" y="191"/>
                  </a:cubicBezTo>
                  <a:cubicBezTo>
                    <a:pt x="99" y="190"/>
                    <a:pt x="99" y="192"/>
                    <a:pt x="99" y="192"/>
                  </a:cubicBezTo>
                  <a:cubicBezTo>
                    <a:pt x="99" y="193"/>
                    <a:pt x="101" y="193"/>
                    <a:pt x="104" y="194"/>
                  </a:cubicBezTo>
                  <a:cubicBezTo>
                    <a:pt x="107" y="194"/>
                    <a:pt x="112" y="194"/>
                    <a:pt x="113" y="194"/>
                  </a:cubicBezTo>
                  <a:cubicBezTo>
                    <a:pt x="114" y="193"/>
                    <a:pt x="114" y="195"/>
                    <a:pt x="117" y="196"/>
                  </a:cubicBezTo>
                  <a:cubicBezTo>
                    <a:pt x="118" y="196"/>
                    <a:pt x="119" y="196"/>
                    <a:pt x="120" y="195"/>
                  </a:cubicBezTo>
                  <a:cubicBezTo>
                    <a:pt x="121" y="194"/>
                    <a:pt x="121" y="194"/>
                    <a:pt x="122" y="194"/>
                  </a:cubicBezTo>
                  <a:cubicBezTo>
                    <a:pt x="124" y="196"/>
                    <a:pt x="122" y="196"/>
                    <a:pt x="121" y="197"/>
                  </a:cubicBezTo>
                  <a:cubicBezTo>
                    <a:pt x="120" y="198"/>
                    <a:pt x="122" y="198"/>
                    <a:pt x="123" y="198"/>
                  </a:cubicBezTo>
                  <a:cubicBezTo>
                    <a:pt x="124" y="199"/>
                    <a:pt x="127" y="200"/>
                    <a:pt x="128" y="201"/>
                  </a:cubicBezTo>
                  <a:cubicBezTo>
                    <a:pt x="129" y="202"/>
                    <a:pt x="130" y="203"/>
                    <a:pt x="133" y="205"/>
                  </a:cubicBezTo>
                  <a:cubicBezTo>
                    <a:pt x="135" y="206"/>
                    <a:pt x="135" y="205"/>
                    <a:pt x="135" y="204"/>
                  </a:cubicBezTo>
                  <a:cubicBezTo>
                    <a:pt x="135" y="203"/>
                    <a:pt x="134" y="202"/>
                    <a:pt x="136" y="203"/>
                  </a:cubicBezTo>
                  <a:cubicBezTo>
                    <a:pt x="138" y="205"/>
                    <a:pt x="137" y="203"/>
                    <a:pt x="139" y="205"/>
                  </a:cubicBezTo>
                  <a:cubicBezTo>
                    <a:pt x="141" y="206"/>
                    <a:pt x="140" y="204"/>
                    <a:pt x="139" y="201"/>
                  </a:cubicBezTo>
                  <a:cubicBezTo>
                    <a:pt x="139" y="198"/>
                    <a:pt x="140" y="200"/>
                    <a:pt x="141" y="202"/>
                  </a:cubicBezTo>
                  <a:cubicBezTo>
                    <a:pt x="142" y="203"/>
                    <a:pt x="142" y="205"/>
                    <a:pt x="141" y="207"/>
                  </a:cubicBezTo>
                  <a:cubicBezTo>
                    <a:pt x="141" y="209"/>
                    <a:pt x="138" y="207"/>
                    <a:pt x="138" y="206"/>
                  </a:cubicBezTo>
                  <a:cubicBezTo>
                    <a:pt x="139" y="205"/>
                    <a:pt x="135" y="206"/>
                    <a:pt x="135" y="207"/>
                  </a:cubicBezTo>
                  <a:cubicBezTo>
                    <a:pt x="135" y="208"/>
                    <a:pt x="137" y="211"/>
                    <a:pt x="139" y="211"/>
                  </a:cubicBezTo>
                  <a:cubicBezTo>
                    <a:pt x="140" y="212"/>
                    <a:pt x="139" y="214"/>
                    <a:pt x="140" y="214"/>
                  </a:cubicBezTo>
                  <a:cubicBezTo>
                    <a:pt x="141" y="215"/>
                    <a:pt x="141" y="217"/>
                    <a:pt x="142" y="217"/>
                  </a:cubicBezTo>
                  <a:cubicBezTo>
                    <a:pt x="143" y="216"/>
                    <a:pt x="143" y="213"/>
                    <a:pt x="142" y="212"/>
                  </a:cubicBezTo>
                  <a:cubicBezTo>
                    <a:pt x="141" y="211"/>
                    <a:pt x="141" y="209"/>
                    <a:pt x="142" y="209"/>
                  </a:cubicBezTo>
                  <a:cubicBezTo>
                    <a:pt x="144" y="210"/>
                    <a:pt x="142" y="212"/>
                    <a:pt x="143" y="212"/>
                  </a:cubicBezTo>
                  <a:cubicBezTo>
                    <a:pt x="144" y="213"/>
                    <a:pt x="144" y="212"/>
                    <a:pt x="146" y="211"/>
                  </a:cubicBezTo>
                  <a:cubicBezTo>
                    <a:pt x="147" y="210"/>
                    <a:pt x="145" y="208"/>
                    <a:pt x="145" y="207"/>
                  </a:cubicBezTo>
                  <a:cubicBezTo>
                    <a:pt x="146" y="206"/>
                    <a:pt x="147" y="208"/>
                    <a:pt x="148" y="210"/>
                  </a:cubicBezTo>
                  <a:cubicBezTo>
                    <a:pt x="149" y="212"/>
                    <a:pt x="147" y="212"/>
                    <a:pt x="147" y="213"/>
                  </a:cubicBezTo>
                  <a:cubicBezTo>
                    <a:pt x="147" y="214"/>
                    <a:pt x="145" y="213"/>
                    <a:pt x="144" y="214"/>
                  </a:cubicBezTo>
                  <a:cubicBezTo>
                    <a:pt x="144" y="214"/>
                    <a:pt x="144" y="218"/>
                    <a:pt x="145" y="218"/>
                  </a:cubicBezTo>
                  <a:cubicBezTo>
                    <a:pt x="145" y="218"/>
                    <a:pt x="145" y="218"/>
                    <a:pt x="146" y="217"/>
                  </a:cubicBezTo>
                  <a:cubicBezTo>
                    <a:pt x="146" y="216"/>
                    <a:pt x="146" y="216"/>
                    <a:pt x="146" y="217"/>
                  </a:cubicBezTo>
                  <a:cubicBezTo>
                    <a:pt x="147" y="217"/>
                    <a:pt x="147" y="217"/>
                    <a:pt x="148" y="216"/>
                  </a:cubicBezTo>
                  <a:cubicBezTo>
                    <a:pt x="148" y="216"/>
                    <a:pt x="149" y="215"/>
                    <a:pt x="149" y="216"/>
                  </a:cubicBezTo>
                  <a:cubicBezTo>
                    <a:pt x="150" y="218"/>
                    <a:pt x="152" y="219"/>
                    <a:pt x="153" y="219"/>
                  </a:cubicBezTo>
                  <a:cubicBezTo>
                    <a:pt x="154" y="219"/>
                    <a:pt x="152" y="217"/>
                    <a:pt x="151" y="217"/>
                  </a:cubicBezTo>
                  <a:cubicBezTo>
                    <a:pt x="150" y="217"/>
                    <a:pt x="150" y="215"/>
                    <a:pt x="151" y="215"/>
                  </a:cubicBezTo>
                  <a:cubicBezTo>
                    <a:pt x="152" y="214"/>
                    <a:pt x="155" y="218"/>
                    <a:pt x="154" y="219"/>
                  </a:cubicBezTo>
                  <a:cubicBezTo>
                    <a:pt x="154" y="220"/>
                    <a:pt x="153" y="220"/>
                    <a:pt x="152" y="221"/>
                  </a:cubicBezTo>
                  <a:cubicBezTo>
                    <a:pt x="152" y="222"/>
                    <a:pt x="151" y="221"/>
                    <a:pt x="150" y="220"/>
                  </a:cubicBezTo>
                  <a:cubicBezTo>
                    <a:pt x="150" y="220"/>
                    <a:pt x="149" y="219"/>
                    <a:pt x="149" y="219"/>
                  </a:cubicBezTo>
                  <a:cubicBezTo>
                    <a:pt x="147" y="219"/>
                    <a:pt x="149" y="221"/>
                    <a:pt x="149" y="222"/>
                  </a:cubicBezTo>
                  <a:cubicBezTo>
                    <a:pt x="150" y="224"/>
                    <a:pt x="148" y="226"/>
                    <a:pt x="149" y="227"/>
                  </a:cubicBezTo>
                  <a:cubicBezTo>
                    <a:pt x="151" y="228"/>
                    <a:pt x="150" y="226"/>
                    <a:pt x="151" y="225"/>
                  </a:cubicBezTo>
                  <a:cubicBezTo>
                    <a:pt x="151" y="224"/>
                    <a:pt x="152" y="225"/>
                    <a:pt x="153" y="226"/>
                  </a:cubicBezTo>
                  <a:cubicBezTo>
                    <a:pt x="154" y="227"/>
                    <a:pt x="154" y="224"/>
                    <a:pt x="154" y="224"/>
                  </a:cubicBezTo>
                  <a:cubicBezTo>
                    <a:pt x="154" y="223"/>
                    <a:pt x="155" y="223"/>
                    <a:pt x="156" y="224"/>
                  </a:cubicBezTo>
                  <a:cubicBezTo>
                    <a:pt x="157" y="225"/>
                    <a:pt x="157" y="225"/>
                    <a:pt x="157" y="224"/>
                  </a:cubicBezTo>
                  <a:cubicBezTo>
                    <a:pt x="157" y="224"/>
                    <a:pt x="158" y="223"/>
                    <a:pt x="158" y="223"/>
                  </a:cubicBezTo>
                  <a:cubicBezTo>
                    <a:pt x="159" y="224"/>
                    <a:pt x="158" y="225"/>
                    <a:pt x="158" y="226"/>
                  </a:cubicBezTo>
                  <a:cubicBezTo>
                    <a:pt x="158" y="227"/>
                    <a:pt x="159" y="227"/>
                    <a:pt x="159" y="226"/>
                  </a:cubicBezTo>
                  <a:cubicBezTo>
                    <a:pt x="160" y="226"/>
                    <a:pt x="160" y="226"/>
                    <a:pt x="160" y="227"/>
                  </a:cubicBezTo>
                  <a:cubicBezTo>
                    <a:pt x="160" y="228"/>
                    <a:pt x="161" y="228"/>
                    <a:pt x="162" y="229"/>
                  </a:cubicBezTo>
                  <a:cubicBezTo>
                    <a:pt x="163" y="230"/>
                    <a:pt x="160" y="230"/>
                    <a:pt x="161" y="231"/>
                  </a:cubicBezTo>
                  <a:cubicBezTo>
                    <a:pt x="162" y="232"/>
                    <a:pt x="161" y="233"/>
                    <a:pt x="162" y="234"/>
                  </a:cubicBezTo>
                  <a:cubicBezTo>
                    <a:pt x="163" y="235"/>
                    <a:pt x="164" y="235"/>
                    <a:pt x="165" y="234"/>
                  </a:cubicBezTo>
                  <a:cubicBezTo>
                    <a:pt x="166" y="233"/>
                    <a:pt x="167" y="235"/>
                    <a:pt x="166" y="237"/>
                  </a:cubicBezTo>
                  <a:cubicBezTo>
                    <a:pt x="165" y="238"/>
                    <a:pt x="167" y="239"/>
                    <a:pt x="168" y="238"/>
                  </a:cubicBezTo>
                  <a:cubicBezTo>
                    <a:pt x="169" y="237"/>
                    <a:pt x="171" y="240"/>
                    <a:pt x="172" y="240"/>
                  </a:cubicBezTo>
                  <a:cubicBezTo>
                    <a:pt x="172" y="241"/>
                    <a:pt x="173" y="242"/>
                    <a:pt x="172" y="242"/>
                  </a:cubicBezTo>
                  <a:cubicBezTo>
                    <a:pt x="170" y="242"/>
                    <a:pt x="171" y="244"/>
                    <a:pt x="172" y="245"/>
                  </a:cubicBezTo>
                  <a:cubicBezTo>
                    <a:pt x="173" y="245"/>
                    <a:pt x="173" y="246"/>
                    <a:pt x="173" y="247"/>
                  </a:cubicBezTo>
                  <a:cubicBezTo>
                    <a:pt x="173" y="248"/>
                    <a:pt x="176" y="249"/>
                    <a:pt x="177" y="249"/>
                  </a:cubicBezTo>
                  <a:cubicBezTo>
                    <a:pt x="178" y="248"/>
                    <a:pt x="179" y="249"/>
                    <a:pt x="180" y="250"/>
                  </a:cubicBezTo>
                  <a:cubicBezTo>
                    <a:pt x="181" y="251"/>
                    <a:pt x="183" y="252"/>
                    <a:pt x="184" y="251"/>
                  </a:cubicBezTo>
                  <a:cubicBezTo>
                    <a:pt x="185" y="251"/>
                    <a:pt x="185" y="253"/>
                    <a:pt x="185" y="254"/>
                  </a:cubicBezTo>
                  <a:cubicBezTo>
                    <a:pt x="185" y="255"/>
                    <a:pt x="187" y="255"/>
                    <a:pt x="189" y="254"/>
                  </a:cubicBezTo>
                  <a:cubicBezTo>
                    <a:pt x="189" y="254"/>
                    <a:pt x="189" y="255"/>
                    <a:pt x="190" y="255"/>
                  </a:cubicBezTo>
                  <a:cubicBezTo>
                    <a:pt x="190" y="255"/>
                    <a:pt x="191" y="256"/>
                    <a:pt x="191" y="256"/>
                  </a:cubicBezTo>
                  <a:cubicBezTo>
                    <a:pt x="193" y="255"/>
                    <a:pt x="193" y="259"/>
                    <a:pt x="195" y="260"/>
                  </a:cubicBezTo>
                  <a:cubicBezTo>
                    <a:pt x="196" y="262"/>
                    <a:pt x="195" y="263"/>
                    <a:pt x="195" y="265"/>
                  </a:cubicBezTo>
                  <a:cubicBezTo>
                    <a:pt x="196" y="266"/>
                    <a:pt x="196" y="269"/>
                    <a:pt x="194" y="269"/>
                  </a:cubicBezTo>
                  <a:cubicBezTo>
                    <a:pt x="193" y="269"/>
                    <a:pt x="193" y="267"/>
                    <a:pt x="194" y="267"/>
                  </a:cubicBezTo>
                  <a:cubicBezTo>
                    <a:pt x="195" y="266"/>
                    <a:pt x="194" y="264"/>
                    <a:pt x="193" y="264"/>
                  </a:cubicBezTo>
                  <a:cubicBezTo>
                    <a:pt x="192" y="264"/>
                    <a:pt x="192" y="262"/>
                    <a:pt x="193" y="261"/>
                  </a:cubicBezTo>
                  <a:cubicBezTo>
                    <a:pt x="193" y="260"/>
                    <a:pt x="191" y="260"/>
                    <a:pt x="190" y="259"/>
                  </a:cubicBezTo>
                  <a:cubicBezTo>
                    <a:pt x="189" y="258"/>
                    <a:pt x="186" y="258"/>
                    <a:pt x="185" y="257"/>
                  </a:cubicBezTo>
                  <a:cubicBezTo>
                    <a:pt x="185" y="256"/>
                    <a:pt x="182" y="251"/>
                    <a:pt x="180" y="251"/>
                  </a:cubicBezTo>
                  <a:cubicBezTo>
                    <a:pt x="179" y="251"/>
                    <a:pt x="176" y="252"/>
                    <a:pt x="175" y="250"/>
                  </a:cubicBezTo>
                  <a:cubicBezTo>
                    <a:pt x="173" y="249"/>
                    <a:pt x="171" y="249"/>
                    <a:pt x="170" y="249"/>
                  </a:cubicBezTo>
                  <a:cubicBezTo>
                    <a:pt x="169" y="250"/>
                    <a:pt x="172" y="250"/>
                    <a:pt x="171" y="251"/>
                  </a:cubicBezTo>
                  <a:cubicBezTo>
                    <a:pt x="171" y="252"/>
                    <a:pt x="172" y="253"/>
                    <a:pt x="173" y="253"/>
                  </a:cubicBezTo>
                  <a:cubicBezTo>
                    <a:pt x="175" y="253"/>
                    <a:pt x="175" y="255"/>
                    <a:pt x="176" y="255"/>
                  </a:cubicBezTo>
                  <a:cubicBezTo>
                    <a:pt x="177" y="255"/>
                    <a:pt x="178" y="257"/>
                    <a:pt x="179" y="257"/>
                  </a:cubicBezTo>
                  <a:cubicBezTo>
                    <a:pt x="181" y="257"/>
                    <a:pt x="181" y="258"/>
                    <a:pt x="181" y="259"/>
                  </a:cubicBezTo>
                  <a:cubicBezTo>
                    <a:pt x="182" y="260"/>
                    <a:pt x="184" y="259"/>
                    <a:pt x="184" y="260"/>
                  </a:cubicBezTo>
                  <a:cubicBezTo>
                    <a:pt x="184" y="261"/>
                    <a:pt x="185" y="262"/>
                    <a:pt x="186" y="263"/>
                  </a:cubicBezTo>
                  <a:cubicBezTo>
                    <a:pt x="186" y="264"/>
                    <a:pt x="186" y="267"/>
                    <a:pt x="188" y="269"/>
                  </a:cubicBezTo>
                  <a:cubicBezTo>
                    <a:pt x="189" y="271"/>
                    <a:pt x="188" y="272"/>
                    <a:pt x="190" y="273"/>
                  </a:cubicBezTo>
                  <a:cubicBezTo>
                    <a:pt x="191" y="273"/>
                    <a:pt x="191" y="274"/>
                    <a:pt x="190" y="274"/>
                  </a:cubicBezTo>
                  <a:cubicBezTo>
                    <a:pt x="188" y="274"/>
                    <a:pt x="189" y="275"/>
                    <a:pt x="189" y="278"/>
                  </a:cubicBezTo>
                  <a:cubicBezTo>
                    <a:pt x="188" y="281"/>
                    <a:pt x="188" y="286"/>
                    <a:pt x="188" y="288"/>
                  </a:cubicBezTo>
                  <a:cubicBezTo>
                    <a:pt x="188" y="290"/>
                    <a:pt x="186" y="293"/>
                    <a:pt x="187" y="295"/>
                  </a:cubicBezTo>
                  <a:cubicBezTo>
                    <a:pt x="188" y="297"/>
                    <a:pt x="189" y="299"/>
                    <a:pt x="188" y="302"/>
                  </a:cubicBezTo>
                  <a:cubicBezTo>
                    <a:pt x="188" y="304"/>
                    <a:pt x="188" y="305"/>
                    <a:pt x="189" y="307"/>
                  </a:cubicBezTo>
                  <a:cubicBezTo>
                    <a:pt x="190" y="309"/>
                    <a:pt x="189" y="312"/>
                    <a:pt x="190" y="313"/>
                  </a:cubicBezTo>
                  <a:cubicBezTo>
                    <a:pt x="191" y="313"/>
                    <a:pt x="192" y="315"/>
                    <a:pt x="193" y="316"/>
                  </a:cubicBezTo>
                  <a:cubicBezTo>
                    <a:pt x="194" y="318"/>
                    <a:pt x="195" y="317"/>
                    <a:pt x="196" y="319"/>
                  </a:cubicBezTo>
                  <a:cubicBezTo>
                    <a:pt x="196" y="321"/>
                    <a:pt x="196" y="321"/>
                    <a:pt x="197" y="321"/>
                  </a:cubicBezTo>
                  <a:cubicBezTo>
                    <a:pt x="199" y="322"/>
                    <a:pt x="198" y="324"/>
                    <a:pt x="198" y="325"/>
                  </a:cubicBezTo>
                  <a:cubicBezTo>
                    <a:pt x="198" y="326"/>
                    <a:pt x="200" y="327"/>
                    <a:pt x="202" y="330"/>
                  </a:cubicBezTo>
                  <a:cubicBezTo>
                    <a:pt x="205" y="332"/>
                    <a:pt x="203" y="334"/>
                    <a:pt x="204" y="334"/>
                  </a:cubicBezTo>
                  <a:cubicBezTo>
                    <a:pt x="206" y="334"/>
                    <a:pt x="208" y="335"/>
                    <a:pt x="210" y="336"/>
                  </a:cubicBezTo>
                  <a:cubicBezTo>
                    <a:pt x="211" y="336"/>
                    <a:pt x="212" y="336"/>
                    <a:pt x="212" y="336"/>
                  </a:cubicBezTo>
                  <a:cubicBezTo>
                    <a:pt x="213" y="336"/>
                    <a:pt x="213" y="336"/>
                    <a:pt x="213" y="336"/>
                  </a:cubicBezTo>
                  <a:cubicBezTo>
                    <a:pt x="215" y="337"/>
                    <a:pt x="217" y="339"/>
                    <a:pt x="217" y="341"/>
                  </a:cubicBezTo>
                  <a:cubicBezTo>
                    <a:pt x="218" y="343"/>
                    <a:pt x="218" y="345"/>
                    <a:pt x="220" y="347"/>
                  </a:cubicBezTo>
                  <a:cubicBezTo>
                    <a:pt x="222" y="350"/>
                    <a:pt x="224" y="354"/>
                    <a:pt x="224" y="356"/>
                  </a:cubicBezTo>
                  <a:cubicBezTo>
                    <a:pt x="224" y="357"/>
                    <a:pt x="227" y="358"/>
                    <a:pt x="229" y="360"/>
                  </a:cubicBezTo>
                  <a:cubicBezTo>
                    <a:pt x="232" y="361"/>
                    <a:pt x="232" y="365"/>
                    <a:pt x="231" y="366"/>
                  </a:cubicBezTo>
                  <a:cubicBezTo>
                    <a:pt x="231" y="366"/>
                    <a:pt x="230" y="366"/>
                    <a:pt x="230" y="366"/>
                  </a:cubicBezTo>
                  <a:cubicBezTo>
                    <a:pt x="229" y="366"/>
                    <a:pt x="228" y="365"/>
                    <a:pt x="228" y="366"/>
                  </a:cubicBezTo>
                  <a:cubicBezTo>
                    <a:pt x="228" y="367"/>
                    <a:pt x="232" y="370"/>
                    <a:pt x="233" y="370"/>
                  </a:cubicBezTo>
                  <a:cubicBezTo>
                    <a:pt x="235" y="370"/>
                    <a:pt x="236" y="371"/>
                    <a:pt x="238" y="373"/>
                  </a:cubicBezTo>
                  <a:cubicBezTo>
                    <a:pt x="240" y="375"/>
                    <a:pt x="240" y="377"/>
                    <a:pt x="239" y="378"/>
                  </a:cubicBezTo>
                  <a:cubicBezTo>
                    <a:pt x="238" y="379"/>
                    <a:pt x="241" y="380"/>
                    <a:pt x="244" y="382"/>
                  </a:cubicBezTo>
                  <a:cubicBezTo>
                    <a:pt x="247" y="384"/>
                    <a:pt x="248" y="387"/>
                    <a:pt x="248" y="388"/>
                  </a:cubicBezTo>
                  <a:cubicBezTo>
                    <a:pt x="249" y="389"/>
                    <a:pt x="250" y="388"/>
                    <a:pt x="251" y="386"/>
                  </a:cubicBezTo>
                  <a:cubicBezTo>
                    <a:pt x="251" y="385"/>
                    <a:pt x="250" y="385"/>
                    <a:pt x="250" y="383"/>
                  </a:cubicBezTo>
                  <a:cubicBezTo>
                    <a:pt x="250" y="381"/>
                    <a:pt x="247" y="382"/>
                    <a:pt x="246" y="381"/>
                  </a:cubicBezTo>
                  <a:cubicBezTo>
                    <a:pt x="245" y="381"/>
                    <a:pt x="246" y="379"/>
                    <a:pt x="245" y="378"/>
                  </a:cubicBezTo>
                  <a:cubicBezTo>
                    <a:pt x="244" y="377"/>
                    <a:pt x="243" y="374"/>
                    <a:pt x="242" y="372"/>
                  </a:cubicBezTo>
                  <a:cubicBezTo>
                    <a:pt x="242" y="370"/>
                    <a:pt x="239" y="368"/>
                    <a:pt x="238" y="365"/>
                  </a:cubicBezTo>
                  <a:cubicBezTo>
                    <a:pt x="236" y="363"/>
                    <a:pt x="235" y="361"/>
                    <a:pt x="234" y="361"/>
                  </a:cubicBezTo>
                  <a:cubicBezTo>
                    <a:pt x="233" y="360"/>
                    <a:pt x="235" y="359"/>
                    <a:pt x="235" y="358"/>
                  </a:cubicBezTo>
                  <a:cubicBezTo>
                    <a:pt x="234" y="358"/>
                    <a:pt x="233" y="358"/>
                    <a:pt x="231" y="357"/>
                  </a:cubicBezTo>
                  <a:cubicBezTo>
                    <a:pt x="230" y="356"/>
                    <a:pt x="229" y="355"/>
                    <a:pt x="229" y="354"/>
                  </a:cubicBezTo>
                  <a:cubicBezTo>
                    <a:pt x="229" y="352"/>
                    <a:pt x="228" y="349"/>
                    <a:pt x="228" y="347"/>
                  </a:cubicBezTo>
                  <a:cubicBezTo>
                    <a:pt x="227" y="346"/>
                    <a:pt x="229" y="346"/>
                    <a:pt x="229" y="347"/>
                  </a:cubicBezTo>
                  <a:cubicBezTo>
                    <a:pt x="230" y="347"/>
                    <a:pt x="230" y="348"/>
                    <a:pt x="231" y="348"/>
                  </a:cubicBezTo>
                  <a:cubicBezTo>
                    <a:pt x="231" y="347"/>
                    <a:pt x="232" y="348"/>
                    <a:pt x="233" y="349"/>
                  </a:cubicBezTo>
                  <a:cubicBezTo>
                    <a:pt x="233" y="349"/>
                    <a:pt x="234" y="349"/>
                    <a:pt x="234" y="349"/>
                  </a:cubicBezTo>
                  <a:cubicBezTo>
                    <a:pt x="235" y="349"/>
                    <a:pt x="235" y="349"/>
                    <a:pt x="236" y="349"/>
                  </a:cubicBezTo>
                  <a:cubicBezTo>
                    <a:pt x="236" y="350"/>
                    <a:pt x="234" y="350"/>
                    <a:pt x="236" y="355"/>
                  </a:cubicBezTo>
                  <a:cubicBezTo>
                    <a:pt x="239" y="359"/>
                    <a:pt x="237" y="356"/>
                    <a:pt x="237" y="359"/>
                  </a:cubicBezTo>
                  <a:cubicBezTo>
                    <a:pt x="237" y="362"/>
                    <a:pt x="239" y="361"/>
                    <a:pt x="239" y="360"/>
                  </a:cubicBezTo>
                  <a:cubicBezTo>
                    <a:pt x="240" y="360"/>
                    <a:pt x="241" y="361"/>
                    <a:pt x="242" y="363"/>
                  </a:cubicBezTo>
                  <a:cubicBezTo>
                    <a:pt x="243" y="364"/>
                    <a:pt x="246" y="365"/>
                    <a:pt x="246" y="365"/>
                  </a:cubicBezTo>
                  <a:cubicBezTo>
                    <a:pt x="246" y="366"/>
                    <a:pt x="246" y="368"/>
                    <a:pt x="248" y="368"/>
                  </a:cubicBezTo>
                  <a:cubicBezTo>
                    <a:pt x="249" y="368"/>
                    <a:pt x="250" y="370"/>
                    <a:pt x="251" y="370"/>
                  </a:cubicBezTo>
                  <a:cubicBezTo>
                    <a:pt x="252" y="371"/>
                    <a:pt x="252" y="372"/>
                    <a:pt x="251" y="373"/>
                  </a:cubicBezTo>
                  <a:cubicBezTo>
                    <a:pt x="251" y="374"/>
                    <a:pt x="251" y="375"/>
                    <a:pt x="254" y="376"/>
                  </a:cubicBezTo>
                  <a:cubicBezTo>
                    <a:pt x="257" y="377"/>
                    <a:pt x="255" y="378"/>
                    <a:pt x="258" y="379"/>
                  </a:cubicBezTo>
                  <a:cubicBezTo>
                    <a:pt x="260" y="381"/>
                    <a:pt x="265" y="388"/>
                    <a:pt x="267" y="390"/>
                  </a:cubicBezTo>
                  <a:cubicBezTo>
                    <a:pt x="268" y="391"/>
                    <a:pt x="268" y="393"/>
                    <a:pt x="269" y="394"/>
                  </a:cubicBezTo>
                  <a:cubicBezTo>
                    <a:pt x="269" y="396"/>
                    <a:pt x="268" y="396"/>
                    <a:pt x="269" y="397"/>
                  </a:cubicBezTo>
                  <a:cubicBezTo>
                    <a:pt x="269" y="399"/>
                    <a:pt x="267" y="398"/>
                    <a:pt x="267" y="399"/>
                  </a:cubicBezTo>
                  <a:cubicBezTo>
                    <a:pt x="267" y="400"/>
                    <a:pt x="269" y="404"/>
                    <a:pt x="271" y="404"/>
                  </a:cubicBezTo>
                  <a:cubicBezTo>
                    <a:pt x="273" y="404"/>
                    <a:pt x="275" y="407"/>
                    <a:pt x="277" y="408"/>
                  </a:cubicBezTo>
                  <a:cubicBezTo>
                    <a:pt x="278" y="410"/>
                    <a:pt x="281" y="409"/>
                    <a:pt x="284" y="410"/>
                  </a:cubicBezTo>
                  <a:cubicBezTo>
                    <a:pt x="286" y="411"/>
                    <a:pt x="288" y="414"/>
                    <a:pt x="292" y="415"/>
                  </a:cubicBezTo>
                  <a:cubicBezTo>
                    <a:pt x="296" y="416"/>
                    <a:pt x="299" y="417"/>
                    <a:pt x="302" y="419"/>
                  </a:cubicBezTo>
                  <a:cubicBezTo>
                    <a:pt x="304" y="420"/>
                    <a:pt x="307" y="420"/>
                    <a:pt x="310" y="418"/>
                  </a:cubicBezTo>
                  <a:cubicBezTo>
                    <a:pt x="313" y="417"/>
                    <a:pt x="316" y="419"/>
                    <a:pt x="318" y="419"/>
                  </a:cubicBezTo>
                  <a:cubicBezTo>
                    <a:pt x="320" y="420"/>
                    <a:pt x="325" y="426"/>
                    <a:pt x="327" y="427"/>
                  </a:cubicBezTo>
                  <a:cubicBezTo>
                    <a:pt x="328" y="428"/>
                    <a:pt x="329" y="427"/>
                    <a:pt x="330" y="427"/>
                  </a:cubicBezTo>
                  <a:cubicBezTo>
                    <a:pt x="331" y="427"/>
                    <a:pt x="332" y="427"/>
                    <a:pt x="333" y="428"/>
                  </a:cubicBezTo>
                  <a:cubicBezTo>
                    <a:pt x="334" y="429"/>
                    <a:pt x="340" y="431"/>
                    <a:pt x="341" y="431"/>
                  </a:cubicBezTo>
                  <a:cubicBezTo>
                    <a:pt x="343" y="431"/>
                    <a:pt x="343" y="429"/>
                    <a:pt x="344" y="430"/>
                  </a:cubicBezTo>
                  <a:cubicBezTo>
                    <a:pt x="345" y="431"/>
                    <a:pt x="344" y="433"/>
                    <a:pt x="345" y="434"/>
                  </a:cubicBezTo>
                  <a:cubicBezTo>
                    <a:pt x="347" y="434"/>
                    <a:pt x="349" y="438"/>
                    <a:pt x="350" y="439"/>
                  </a:cubicBezTo>
                  <a:cubicBezTo>
                    <a:pt x="352" y="439"/>
                    <a:pt x="352" y="441"/>
                    <a:pt x="351" y="442"/>
                  </a:cubicBezTo>
                  <a:cubicBezTo>
                    <a:pt x="350" y="442"/>
                    <a:pt x="350" y="445"/>
                    <a:pt x="352" y="446"/>
                  </a:cubicBezTo>
                  <a:cubicBezTo>
                    <a:pt x="355" y="446"/>
                    <a:pt x="354" y="445"/>
                    <a:pt x="355" y="445"/>
                  </a:cubicBezTo>
                  <a:cubicBezTo>
                    <a:pt x="356" y="445"/>
                    <a:pt x="356" y="447"/>
                    <a:pt x="357" y="447"/>
                  </a:cubicBezTo>
                  <a:cubicBezTo>
                    <a:pt x="358" y="447"/>
                    <a:pt x="360" y="448"/>
                    <a:pt x="360" y="449"/>
                  </a:cubicBezTo>
                  <a:cubicBezTo>
                    <a:pt x="360" y="451"/>
                    <a:pt x="361" y="452"/>
                    <a:pt x="362" y="452"/>
                  </a:cubicBezTo>
                  <a:cubicBezTo>
                    <a:pt x="364" y="452"/>
                    <a:pt x="367" y="452"/>
                    <a:pt x="369" y="454"/>
                  </a:cubicBezTo>
                  <a:cubicBezTo>
                    <a:pt x="370" y="456"/>
                    <a:pt x="371" y="455"/>
                    <a:pt x="372" y="456"/>
                  </a:cubicBezTo>
                  <a:cubicBezTo>
                    <a:pt x="373" y="458"/>
                    <a:pt x="375" y="456"/>
                    <a:pt x="375" y="455"/>
                  </a:cubicBezTo>
                  <a:cubicBezTo>
                    <a:pt x="376" y="454"/>
                    <a:pt x="374" y="454"/>
                    <a:pt x="374" y="453"/>
                  </a:cubicBezTo>
                  <a:cubicBezTo>
                    <a:pt x="374" y="452"/>
                    <a:pt x="376" y="452"/>
                    <a:pt x="376" y="451"/>
                  </a:cubicBezTo>
                  <a:cubicBezTo>
                    <a:pt x="377" y="449"/>
                    <a:pt x="380" y="449"/>
                    <a:pt x="381" y="449"/>
                  </a:cubicBezTo>
                  <a:cubicBezTo>
                    <a:pt x="382" y="450"/>
                    <a:pt x="383" y="451"/>
                    <a:pt x="382" y="452"/>
                  </a:cubicBezTo>
                  <a:cubicBezTo>
                    <a:pt x="381" y="454"/>
                    <a:pt x="385" y="457"/>
                    <a:pt x="386" y="458"/>
                  </a:cubicBezTo>
                  <a:cubicBezTo>
                    <a:pt x="387" y="459"/>
                    <a:pt x="386" y="461"/>
                    <a:pt x="387" y="461"/>
                  </a:cubicBezTo>
                  <a:cubicBezTo>
                    <a:pt x="387" y="462"/>
                    <a:pt x="388" y="463"/>
                    <a:pt x="387" y="464"/>
                  </a:cubicBezTo>
                  <a:cubicBezTo>
                    <a:pt x="386" y="464"/>
                    <a:pt x="387" y="469"/>
                    <a:pt x="388" y="470"/>
                  </a:cubicBezTo>
                  <a:cubicBezTo>
                    <a:pt x="388" y="471"/>
                    <a:pt x="388" y="472"/>
                    <a:pt x="387" y="474"/>
                  </a:cubicBezTo>
                  <a:cubicBezTo>
                    <a:pt x="386" y="476"/>
                    <a:pt x="385" y="477"/>
                    <a:pt x="383" y="477"/>
                  </a:cubicBezTo>
                  <a:cubicBezTo>
                    <a:pt x="381" y="477"/>
                    <a:pt x="382" y="479"/>
                    <a:pt x="381" y="479"/>
                  </a:cubicBezTo>
                  <a:cubicBezTo>
                    <a:pt x="380" y="479"/>
                    <a:pt x="380" y="481"/>
                    <a:pt x="380" y="482"/>
                  </a:cubicBezTo>
                  <a:cubicBezTo>
                    <a:pt x="380" y="483"/>
                    <a:pt x="379" y="483"/>
                    <a:pt x="377" y="483"/>
                  </a:cubicBezTo>
                  <a:cubicBezTo>
                    <a:pt x="376" y="483"/>
                    <a:pt x="376" y="485"/>
                    <a:pt x="376" y="486"/>
                  </a:cubicBezTo>
                  <a:cubicBezTo>
                    <a:pt x="376" y="488"/>
                    <a:pt x="374" y="488"/>
                    <a:pt x="374" y="489"/>
                  </a:cubicBezTo>
                  <a:cubicBezTo>
                    <a:pt x="373" y="490"/>
                    <a:pt x="374" y="491"/>
                    <a:pt x="373" y="491"/>
                  </a:cubicBezTo>
                  <a:cubicBezTo>
                    <a:pt x="371" y="492"/>
                    <a:pt x="371" y="493"/>
                    <a:pt x="372" y="494"/>
                  </a:cubicBezTo>
                  <a:cubicBezTo>
                    <a:pt x="373" y="495"/>
                    <a:pt x="372" y="496"/>
                    <a:pt x="372" y="497"/>
                  </a:cubicBezTo>
                  <a:cubicBezTo>
                    <a:pt x="371" y="498"/>
                    <a:pt x="373" y="498"/>
                    <a:pt x="374" y="499"/>
                  </a:cubicBezTo>
                  <a:cubicBezTo>
                    <a:pt x="375" y="500"/>
                    <a:pt x="375" y="500"/>
                    <a:pt x="375" y="499"/>
                  </a:cubicBezTo>
                  <a:cubicBezTo>
                    <a:pt x="376" y="499"/>
                    <a:pt x="376" y="499"/>
                    <a:pt x="376" y="500"/>
                  </a:cubicBezTo>
                  <a:cubicBezTo>
                    <a:pt x="377" y="501"/>
                    <a:pt x="376" y="502"/>
                    <a:pt x="374" y="502"/>
                  </a:cubicBezTo>
                  <a:cubicBezTo>
                    <a:pt x="373" y="502"/>
                    <a:pt x="371" y="504"/>
                    <a:pt x="370" y="506"/>
                  </a:cubicBezTo>
                  <a:cubicBezTo>
                    <a:pt x="370" y="508"/>
                    <a:pt x="372" y="511"/>
                    <a:pt x="372" y="512"/>
                  </a:cubicBezTo>
                  <a:cubicBezTo>
                    <a:pt x="372" y="513"/>
                    <a:pt x="371" y="512"/>
                    <a:pt x="371" y="513"/>
                  </a:cubicBezTo>
                  <a:cubicBezTo>
                    <a:pt x="370" y="514"/>
                    <a:pt x="374" y="516"/>
                    <a:pt x="375" y="517"/>
                  </a:cubicBezTo>
                  <a:cubicBezTo>
                    <a:pt x="377" y="518"/>
                    <a:pt x="378" y="521"/>
                    <a:pt x="379" y="523"/>
                  </a:cubicBezTo>
                  <a:cubicBezTo>
                    <a:pt x="381" y="524"/>
                    <a:pt x="381" y="525"/>
                    <a:pt x="382" y="529"/>
                  </a:cubicBezTo>
                  <a:cubicBezTo>
                    <a:pt x="384" y="533"/>
                    <a:pt x="387" y="539"/>
                    <a:pt x="389" y="542"/>
                  </a:cubicBezTo>
                  <a:cubicBezTo>
                    <a:pt x="391" y="544"/>
                    <a:pt x="392" y="546"/>
                    <a:pt x="392" y="547"/>
                  </a:cubicBezTo>
                  <a:cubicBezTo>
                    <a:pt x="391" y="548"/>
                    <a:pt x="392" y="550"/>
                    <a:pt x="393" y="551"/>
                  </a:cubicBezTo>
                  <a:cubicBezTo>
                    <a:pt x="395" y="552"/>
                    <a:pt x="396" y="554"/>
                    <a:pt x="400" y="556"/>
                  </a:cubicBezTo>
                  <a:cubicBezTo>
                    <a:pt x="404" y="558"/>
                    <a:pt x="411" y="561"/>
                    <a:pt x="412" y="563"/>
                  </a:cubicBezTo>
                  <a:cubicBezTo>
                    <a:pt x="413" y="565"/>
                    <a:pt x="417" y="567"/>
                    <a:pt x="417" y="567"/>
                  </a:cubicBezTo>
                  <a:cubicBezTo>
                    <a:pt x="418" y="567"/>
                    <a:pt x="417" y="570"/>
                    <a:pt x="418" y="572"/>
                  </a:cubicBezTo>
                  <a:cubicBezTo>
                    <a:pt x="418" y="573"/>
                    <a:pt x="418" y="580"/>
                    <a:pt x="418" y="583"/>
                  </a:cubicBezTo>
                  <a:cubicBezTo>
                    <a:pt x="417" y="585"/>
                    <a:pt x="417" y="587"/>
                    <a:pt x="416" y="589"/>
                  </a:cubicBezTo>
                  <a:cubicBezTo>
                    <a:pt x="416" y="591"/>
                    <a:pt x="417" y="591"/>
                    <a:pt x="417" y="591"/>
                  </a:cubicBezTo>
                  <a:cubicBezTo>
                    <a:pt x="416" y="592"/>
                    <a:pt x="416" y="594"/>
                    <a:pt x="416" y="597"/>
                  </a:cubicBezTo>
                  <a:cubicBezTo>
                    <a:pt x="416" y="600"/>
                    <a:pt x="414" y="605"/>
                    <a:pt x="414" y="607"/>
                  </a:cubicBezTo>
                  <a:cubicBezTo>
                    <a:pt x="414" y="608"/>
                    <a:pt x="413" y="609"/>
                    <a:pt x="413" y="611"/>
                  </a:cubicBezTo>
                  <a:cubicBezTo>
                    <a:pt x="413" y="613"/>
                    <a:pt x="412" y="614"/>
                    <a:pt x="411" y="615"/>
                  </a:cubicBezTo>
                  <a:cubicBezTo>
                    <a:pt x="410" y="616"/>
                    <a:pt x="413" y="618"/>
                    <a:pt x="413" y="620"/>
                  </a:cubicBezTo>
                  <a:cubicBezTo>
                    <a:pt x="413" y="621"/>
                    <a:pt x="411" y="622"/>
                    <a:pt x="411" y="625"/>
                  </a:cubicBezTo>
                  <a:cubicBezTo>
                    <a:pt x="412" y="628"/>
                    <a:pt x="411" y="633"/>
                    <a:pt x="411" y="634"/>
                  </a:cubicBezTo>
                  <a:cubicBezTo>
                    <a:pt x="411" y="635"/>
                    <a:pt x="410" y="635"/>
                    <a:pt x="410" y="637"/>
                  </a:cubicBezTo>
                  <a:cubicBezTo>
                    <a:pt x="411" y="639"/>
                    <a:pt x="409" y="639"/>
                    <a:pt x="409" y="642"/>
                  </a:cubicBezTo>
                  <a:cubicBezTo>
                    <a:pt x="409" y="645"/>
                    <a:pt x="406" y="649"/>
                    <a:pt x="406" y="651"/>
                  </a:cubicBezTo>
                  <a:cubicBezTo>
                    <a:pt x="405" y="653"/>
                    <a:pt x="405" y="654"/>
                    <a:pt x="404" y="654"/>
                  </a:cubicBezTo>
                  <a:cubicBezTo>
                    <a:pt x="402" y="654"/>
                    <a:pt x="402" y="656"/>
                    <a:pt x="403" y="658"/>
                  </a:cubicBezTo>
                  <a:cubicBezTo>
                    <a:pt x="404" y="659"/>
                    <a:pt x="402" y="661"/>
                    <a:pt x="404" y="663"/>
                  </a:cubicBezTo>
                  <a:cubicBezTo>
                    <a:pt x="405" y="665"/>
                    <a:pt x="404" y="665"/>
                    <a:pt x="404" y="667"/>
                  </a:cubicBezTo>
                  <a:cubicBezTo>
                    <a:pt x="403" y="669"/>
                    <a:pt x="402" y="669"/>
                    <a:pt x="402" y="671"/>
                  </a:cubicBezTo>
                  <a:cubicBezTo>
                    <a:pt x="402" y="673"/>
                    <a:pt x="401" y="674"/>
                    <a:pt x="402" y="676"/>
                  </a:cubicBezTo>
                  <a:cubicBezTo>
                    <a:pt x="403" y="678"/>
                    <a:pt x="402" y="678"/>
                    <a:pt x="402" y="678"/>
                  </a:cubicBezTo>
                  <a:cubicBezTo>
                    <a:pt x="401" y="678"/>
                    <a:pt x="400" y="680"/>
                    <a:pt x="400" y="683"/>
                  </a:cubicBezTo>
                  <a:cubicBezTo>
                    <a:pt x="399" y="686"/>
                    <a:pt x="399" y="686"/>
                    <a:pt x="402" y="686"/>
                  </a:cubicBezTo>
                  <a:cubicBezTo>
                    <a:pt x="404" y="686"/>
                    <a:pt x="402" y="678"/>
                    <a:pt x="404" y="678"/>
                  </a:cubicBezTo>
                  <a:cubicBezTo>
                    <a:pt x="405" y="678"/>
                    <a:pt x="404" y="677"/>
                    <a:pt x="405" y="677"/>
                  </a:cubicBezTo>
                  <a:cubicBezTo>
                    <a:pt x="407" y="676"/>
                    <a:pt x="405" y="678"/>
                    <a:pt x="406" y="678"/>
                  </a:cubicBezTo>
                  <a:cubicBezTo>
                    <a:pt x="407" y="678"/>
                    <a:pt x="408" y="679"/>
                    <a:pt x="407" y="680"/>
                  </a:cubicBezTo>
                  <a:cubicBezTo>
                    <a:pt x="405" y="681"/>
                    <a:pt x="407" y="683"/>
                    <a:pt x="406" y="684"/>
                  </a:cubicBezTo>
                  <a:cubicBezTo>
                    <a:pt x="406" y="685"/>
                    <a:pt x="405" y="686"/>
                    <a:pt x="405" y="687"/>
                  </a:cubicBezTo>
                  <a:cubicBezTo>
                    <a:pt x="406" y="688"/>
                    <a:pt x="405" y="688"/>
                    <a:pt x="404" y="690"/>
                  </a:cubicBezTo>
                  <a:cubicBezTo>
                    <a:pt x="404" y="691"/>
                    <a:pt x="405" y="691"/>
                    <a:pt x="405" y="692"/>
                  </a:cubicBezTo>
                  <a:cubicBezTo>
                    <a:pt x="404" y="692"/>
                    <a:pt x="405" y="693"/>
                    <a:pt x="405" y="694"/>
                  </a:cubicBezTo>
                  <a:cubicBezTo>
                    <a:pt x="404" y="694"/>
                    <a:pt x="404" y="695"/>
                    <a:pt x="405" y="696"/>
                  </a:cubicBezTo>
                  <a:cubicBezTo>
                    <a:pt x="405" y="697"/>
                    <a:pt x="403" y="697"/>
                    <a:pt x="403" y="697"/>
                  </a:cubicBezTo>
                  <a:cubicBezTo>
                    <a:pt x="402" y="698"/>
                    <a:pt x="403" y="699"/>
                    <a:pt x="403" y="700"/>
                  </a:cubicBezTo>
                  <a:cubicBezTo>
                    <a:pt x="402" y="701"/>
                    <a:pt x="401" y="700"/>
                    <a:pt x="400" y="699"/>
                  </a:cubicBezTo>
                  <a:cubicBezTo>
                    <a:pt x="400" y="699"/>
                    <a:pt x="401" y="697"/>
                    <a:pt x="402" y="696"/>
                  </a:cubicBezTo>
                  <a:cubicBezTo>
                    <a:pt x="403" y="695"/>
                    <a:pt x="401" y="693"/>
                    <a:pt x="400" y="693"/>
                  </a:cubicBezTo>
                  <a:cubicBezTo>
                    <a:pt x="398" y="694"/>
                    <a:pt x="401" y="695"/>
                    <a:pt x="401" y="697"/>
                  </a:cubicBezTo>
                  <a:cubicBezTo>
                    <a:pt x="401" y="697"/>
                    <a:pt x="401" y="697"/>
                    <a:pt x="400" y="697"/>
                  </a:cubicBezTo>
                  <a:cubicBezTo>
                    <a:pt x="400" y="697"/>
                    <a:pt x="399" y="697"/>
                    <a:pt x="399" y="698"/>
                  </a:cubicBezTo>
                  <a:cubicBezTo>
                    <a:pt x="399" y="699"/>
                    <a:pt x="397" y="698"/>
                    <a:pt x="397" y="699"/>
                  </a:cubicBezTo>
                  <a:cubicBezTo>
                    <a:pt x="396" y="700"/>
                    <a:pt x="398" y="701"/>
                    <a:pt x="397" y="701"/>
                  </a:cubicBezTo>
                  <a:cubicBezTo>
                    <a:pt x="396" y="702"/>
                    <a:pt x="394" y="703"/>
                    <a:pt x="394" y="704"/>
                  </a:cubicBezTo>
                  <a:cubicBezTo>
                    <a:pt x="394" y="705"/>
                    <a:pt x="395" y="705"/>
                    <a:pt x="395" y="704"/>
                  </a:cubicBezTo>
                  <a:cubicBezTo>
                    <a:pt x="395" y="703"/>
                    <a:pt x="397" y="703"/>
                    <a:pt x="397" y="704"/>
                  </a:cubicBezTo>
                  <a:cubicBezTo>
                    <a:pt x="397" y="705"/>
                    <a:pt x="398" y="705"/>
                    <a:pt x="398" y="705"/>
                  </a:cubicBezTo>
                  <a:cubicBezTo>
                    <a:pt x="399" y="704"/>
                    <a:pt x="399" y="704"/>
                    <a:pt x="400" y="704"/>
                  </a:cubicBezTo>
                  <a:cubicBezTo>
                    <a:pt x="401" y="705"/>
                    <a:pt x="401" y="707"/>
                    <a:pt x="400" y="707"/>
                  </a:cubicBezTo>
                  <a:cubicBezTo>
                    <a:pt x="399" y="707"/>
                    <a:pt x="398" y="708"/>
                    <a:pt x="399" y="709"/>
                  </a:cubicBezTo>
                  <a:cubicBezTo>
                    <a:pt x="399" y="710"/>
                    <a:pt x="400" y="710"/>
                    <a:pt x="401" y="710"/>
                  </a:cubicBezTo>
                  <a:cubicBezTo>
                    <a:pt x="401" y="710"/>
                    <a:pt x="402" y="709"/>
                    <a:pt x="403" y="710"/>
                  </a:cubicBezTo>
                  <a:cubicBezTo>
                    <a:pt x="404" y="710"/>
                    <a:pt x="403" y="712"/>
                    <a:pt x="403" y="711"/>
                  </a:cubicBezTo>
                  <a:cubicBezTo>
                    <a:pt x="402" y="711"/>
                    <a:pt x="400" y="710"/>
                    <a:pt x="400" y="711"/>
                  </a:cubicBezTo>
                  <a:cubicBezTo>
                    <a:pt x="399" y="712"/>
                    <a:pt x="398" y="711"/>
                    <a:pt x="397" y="711"/>
                  </a:cubicBezTo>
                  <a:cubicBezTo>
                    <a:pt x="396" y="710"/>
                    <a:pt x="393" y="712"/>
                    <a:pt x="394" y="713"/>
                  </a:cubicBezTo>
                  <a:cubicBezTo>
                    <a:pt x="395" y="714"/>
                    <a:pt x="395" y="715"/>
                    <a:pt x="396" y="715"/>
                  </a:cubicBezTo>
                  <a:cubicBezTo>
                    <a:pt x="397" y="715"/>
                    <a:pt x="398" y="715"/>
                    <a:pt x="398" y="714"/>
                  </a:cubicBezTo>
                  <a:cubicBezTo>
                    <a:pt x="399" y="713"/>
                    <a:pt x="400" y="712"/>
                    <a:pt x="400" y="714"/>
                  </a:cubicBezTo>
                  <a:cubicBezTo>
                    <a:pt x="400" y="716"/>
                    <a:pt x="398" y="715"/>
                    <a:pt x="398" y="716"/>
                  </a:cubicBezTo>
                  <a:cubicBezTo>
                    <a:pt x="397" y="717"/>
                    <a:pt x="397" y="717"/>
                    <a:pt x="395" y="718"/>
                  </a:cubicBezTo>
                  <a:cubicBezTo>
                    <a:pt x="394" y="719"/>
                    <a:pt x="395" y="721"/>
                    <a:pt x="396" y="720"/>
                  </a:cubicBezTo>
                  <a:cubicBezTo>
                    <a:pt x="397" y="720"/>
                    <a:pt x="396" y="721"/>
                    <a:pt x="397" y="721"/>
                  </a:cubicBezTo>
                  <a:cubicBezTo>
                    <a:pt x="399" y="722"/>
                    <a:pt x="399" y="721"/>
                    <a:pt x="399" y="720"/>
                  </a:cubicBezTo>
                  <a:cubicBezTo>
                    <a:pt x="399" y="719"/>
                    <a:pt x="399" y="717"/>
                    <a:pt x="401" y="718"/>
                  </a:cubicBezTo>
                  <a:cubicBezTo>
                    <a:pt x="402" y="719"/>
                    <a:pt x="400" y="720"/>
                    <a:pt x="400" y="721"/>
                  </a:cubicBezTo>
                  <a:cubicBezTo>
                    <a:pt x="400" y="722"/>
                    <a:pt x="399" y="723"/>
                    <a:pt x="399" y="724"/>
                  </a:cubicBezTo>
                  <a:cubicBezTo>
                    <a:pt x="399" y="725"/>
                    <a:pt x="398" y="724"/>
                    <a:pt x="398" y="726"/>
                  </a:cubicBezTo>
                  <a:cubicBezTo>
                    <a:pt x="398" y="727"/>
                    <a:pt x="396" y="726"/>
                    <a:pt x="397" y="727"/>
                  </a:cubicBezTo>
                  <a:cubicBezTo>
                    <a:pt x="398" y="727"/>
                    <a:pt x="396" y="728"/>
                    <a:pt x="397" y="729"/>
                  </a:cubicBezTo>
                  <a:cubicBezTo>
                    <a:pt x="397" y="730"/>
                    <a:pt x="397" y="729"/>
                    <a:pt x="398" y="729"/>
                  </a:cubicBezTo>
                  <a:cubicBezTo>
                    <a:pt x="398" y="729"/>
                    <a:pt x="398" y="728"/>
                    <a:pt x="399" y="729"/>
                  </a:cubicBezTo>
                  <a:cubicBezTo>
                    <a:pt x="400" y="729"/>
                    <a:pt x="400" y="729"/>
                    <a:pt x="401" y="729"/>
                  </a:cubicBezTo>
                  <a:cubicBezTo>
                    <a:pt x="402" y="728"/>
                    <a:pt x="403" y="730"/>
                    <a:pt x="402" y="730"/>
                  </a:cubicBezTo>
                  <a:cubicBezTo>
                    <a:pt x="401" y="730"/>
                    <a:pt x="399" y="732"/>
                    <a:pt x="400" y="732"/>
                  </a:cubicBezTo>
                  <a:cubicBezTo>
                    <a:pt x="400" y="732"/>
                    <a:pt x="401" y="732"/>
                    <a:pt x="401" y="732"/>
                  </a:cubicBezTo>
                  <a:cubicBezTo>
                    <a:pt x="402" y="732"/>
                    <a:pt x="402" y="732"/>
                    <a:pt x="403" y="732"/>
                  </a:cubicBezTo>
                  <a:cubicBezTo>
                    <a:pt x="403" y="734"/>
                    <a:pt x="404" y="733"/>
                    <a:pt x="404" y="732"/>
                  </a:cubicBezTo>
                  <a:cubicBezTo>
                    <a:pt x="404" y="731"/>
                    <a:pt x="406" y="732"/>
                    <a:pt x="407" y="733"/>
                  </a:cubicBezTo>
                  <a:cubicBezTo>
                    <a:pt x="407" y="734"/>
                    <a:pt x="404" y="735"/>
                    <a:pt x="403" y="734"/>
                  </a:cubicBezTo>
                  <a:cubicBezTo>
                    <a:pt x="402" y="734"/>
                    <a:pt x="401" y="736"/>
                    <a:pt x="402" y="737"/>
                  </a:cubicBezTo>
                  <a:cubicBezTo>
                    <a:pt x="403" y="738"/>
                    <a:pt x="404" y="737"/>
                    <a:pt x="405" y="736"/>
                  </a:cubicBezTo>
                  <a:cubicBezTo>
                    <a:pt x="406" y="735"/>
                    <a:pt x="411" y="735"/>
                    <a:pt x="411" y="736"/>
                  </a:cubicBezTo>
                  <a:cubicBezTo>
                    <a:pt x="412" y="737"/>
                    <a:pt x="411" y="737"/>
                    <a:pt x="410" y="737"/>
                  </a:cubicBezTo>
                  <a:cubicBezTo>
                    <a:pt x="409" y="737"/>
                    <a:pt x="409" y="737"/>
                    <a:pt x="409" y="737"/>
                  </a:cubicBezTo>
                  <a:cubicBezTo>
                    <a:pt x="408" y="738"/>
                    <a:pt x="406" y="738"/>
                    <a:pt x="406" y="738"/>
                  </a:cubicBezTo>
                  <a:cubicBezTo>
                    <a:pt x="406" y="737"/>
                    <a:pt x="404" y="738"/>
                    <a:pt x="404" y="739"/>
                  </a:cubicBezTo>
                  <a:cubicBezTo>
                    <a:pt x="404" y="740"/>
                    <a:pt x="402" y="740"/>
                    <a:pt x="404" y="741"/>
                  </a:cubicBezTo>
                  <a:cubicBezTo>
                    <a:pt x="405" y="741"/>
                    <a:pt x="405" y="740"/>
                    <a:pt x="405" y="740"/>
                  </a:cubicBezTo>
                  <a:cubicBezTo>
                    <a:pt x="406" y="739"/>
                    <a:pt x="406" y="739"/>
                    <a:pt x="408" y="739"/>
                  </a:cubicBezTo>
                  <a:cubicBezTo>
                    <a:pt x="409" y="739"/>
                    <a:pt x="410" y="739"/>
                    <a:pt x="410" y="738"/>
                  </a:cubicBezTo>
                  <a:cubicBezTo>
                    <a:pt x="411" y="738"/>
                    <a:pt x="412" y="737"/>
                    <a:pt x="412" y="738"/>
                  </a:cubicBezTo>
                  <a:cubicBezTo>
                    <a:pt x="413" y="740"/>
                    <a:pt x="410" y="741"/>
                    <a:pt x="409" y="740"/>
                  </a:cubicBezTo>
                  <a:cubicBezTo>
                    <a:pt x="408" y="739"/>
                    <a:pt x="407" y="741"/>
                    <a:pt x="407" y="742"/>
                  </a:cubicBezTo>
                  <a:cubicBezTo>
                    <a:pt x="407" y="743"/>
                    <a:pt x="404" y="742"/>
                    <a:pt x="403" y="741"/>
                  </a:cubicBezTo>
                  <a:cubicBezTo>
                    <a:pt x="401" y="741"/>
                    <a:pt x="402" y="743"/>
                    <a:pt x="403" y="744"/>
                  </a:cubicBezTo>
                  <a:cubicBezTo>
                    <a:pt x="404" y="745"/>
                    <a:pt x="404" y="745"/>
                    <a:pt x="405" y="745"/>
                  </a:cubicBezTo>
                  <a:cubicBezTo>
                    <a:pt x="405" y="745"/>
                    <a:pt x="406" y="745"/>
                    <a:pt x="407" y="745"/>
                  </a:cubicBezTo>
                  <a:cubicBezTo>
                    <a:pt x="408" y="746"/>
                    <a:pt x="408" y="747"/>
                    <a:pt x="409" y="746"/>
                  </a:cubicBezTo>
                  <a:cubicBezTo>
                    <a:pt x="411" y="745"/>
                    <a:pt x="409" y="745"/>
                    <a:pt x="409" y="745"/>
                  </a:cubicBezTo>
                  <a:cubicBezTo>
                    <a:pt x="408" y="744"/>
                    <a:pt x="409" y="743"/>
                    <a:pt x="410" y="744"/>
                  </a:cubicBezTo>
                  <a:cubicBezTo>
                    <a:pt x="412" y="744"/>
                    <a:pt x="414" y="743"/>
                    <a:pt x="414" y="741"/>
                  </a:cubicBezTo>
                  <a:cubicBezTo>
                    <a:pt x="413" y="738"/>
                    <a:pt x="415" y="737"/>
                    <a:pt x="417" y="737"/>
                  </a:cubicBezTo>
                  <a:cubicBezTo>
                    <a:pt x="420" y="736"/>
                    <a:pt x="418" y="738"/>
                    <a:pt x="417" y="739"/>
                  </a:cubicBezTo>
                  <a:cubicBezTo>
                    <a:pt x="415" y="739"/>
                    <a:pt x="415" y="740"/>
                    <a:pt x="416" y="741"/>
                  </a:cubicBezTo>
                  <a:cubicBezTo>
                    <a:pt x="417" y="742"/>
                    <a:pt x="418" y="742"/>
                    <a:pt x="418" y="741"/>
                  </a:cubicBezTo>
                  <a:cubicBezTo>
                    <a:pt x="419" y="741"/>
                    <a:pt x="420" y="741"/>
                    <a:pt x="420" y="741"/>
                  </a:cubicBezTo>
                  <a:cubicBezTo>
                    <a:pt x="421" y="742"/>
                    <a:pt x="418" y="742"/>
                    <a:pt x="418" y="743"/>
                  </a:cubicBezTo>
                  <a:cubicBezTo>
                    <a:pt x="417" y="744"/>
                    <a:pt x="419" y="745"/>
                    <a:pt x="418" y="746"/>
                  </a:cubicBezTo>
                  <a:cubicBezTo>
                    <a:pt x="416" y="747"/>
                    <a:pt x="417" y="743"/>
                    <a:pt x="416" y="743"/>
                  </a:cubicBezTo>
                  <a:cubicBezTo>
                    <a:pt x="415" y="742"/>
                    <a:pt x="414" y="743"/>
                    <a:pt x="415" y="745"/>
                  </a:cubicBezTo>
                  <a:cubicBezTo>
                    <a:pt x="416" y="747"/>
                    <a:pt x="414" y="746"/>
                    <a:pt x="413" y="745"/>
                  </a:cubicBezTo>
                  <a:cubicBezTo>
                    <a:pt x="412" y="744"/>
                    <a:pt x="411" y="745"/>
                    <a:pt x="412" y="746"/>
                  </a:cubicBezTo>
                  <a:cubicBezTo>
                    <a:pt x="413" y="747"/>
                    <a:pt x="410" y="746"/>
                    <a:pt x="410" y="748"/>
                  </a:cubicBezTo>
                  <a:cubicBezTo>
                    <a:pt x="410" y="749"/>
                    <a:pt x="410" y="749"/>
                    <a:pt x="411" y="749"/>
                  </a:cubicBezTo>
                  <a:cubicBezTo>
                    <a:pt x="412" y="748"/>
                    <a:pt x="412" y="748"/>
                    <a:pt x="413" y="749"/>
                  </a:cubicBezTo>
                  <a:cubicBezTo>
                    <a:pt x="415" y="749"/>
                    <a:pt x="414" y="751"/>
                    <a:pt x="415" y="752"/>
                  </a:cubicBezTo>
                  <a:cubicBezTo>
                    <a:pt x="416" y="753"/>
                    <a:pt x="415" y="749"/>
                    <a:pt x="417" y="749"/>
                  </a:cubicBezTo>
                  <a:cubicBezTo>
                    <a:pt x="418" y="749"/>
                    <a:pt x="417" y="752"/>
                    <a:pt x="420" y="753"/>
                  </a:cubicBezTo>
                  <a:cubicBezTo>
                    <a:pt x="423" y="754"/>
                    <a:pt x="420" y="752"/>
                    <a:pt x="421" y="751"/>
                  </a:cubicBezTo>
                  <a:cubicBezTo>
                    <a:pt x="423" y="751"/>
                    <a:pt x="424" y="754"/>
                    <a:pt x="426" y="755"/>
                  </a:cubicBezTo>
                  <a:cubicBezTo>
                    <a:pt x="427" y="755"/>
                    <a:pt x="426" y="753"/>
                    <a:pt x="425" y="752"/>
                  </a:cubicBezTo>
                  <a:cubicBezTo>
                    <a:pt x="424" y="751"/>
                    <a:pt x="426" y="751"/>
                    <a:pt x="428" y="752"/>
                  </a:cubicBezTo>
                  <a:cubicBezTo>
                    <a:pt x="429" y="752"/>
                    <a:pt x="430" y="752"/>
                    <a:pt x="430" y="751"/>
                  </a:cubicBezTo>
                  <a:cubicBezTo>
                    <a:pt x="430" y="751"/>
                    <a:pt x="431" y="751"/>
                    <a:pt x="431" y="751"/>
                  </a:cubicBezTo>
                  <a:cubicBezTo>
                    <a:pt x="432" y="751"/>
                    <a:pt x="432" y="752"/>
                    <a:pt x="433" y="751"/>
                  </a:cubicBezTo>
                  <a:cubicBezTo>
                    <a:pt x="434" y="750"/>
                    <a:pt x="437" y="751"/>
                    <a:pt x="438" y="750"/>
                  </a:cubicBezTo>
                  <a:cubicBezTo>
                    <a:pt x="440" y="749"/>
                    <a:pt x="438" y="749"/>
                    <a:pt x="435" y="748"/>
                  </a:cubicBezTo>
                  <a:cubicBezTo>
                    <a:pt x="433" y="748"/>
                    <a:pt x="428" y="744"/>
                    <a:pt x="427" y="743"/>
                  </a:cubicBezTo>
                  <a:cubicBezTo>
                    <a:pt x="426" y="742"/>
                    <a:pt x="427" y="741"/>
                    <a:pt x="425" y="741"/>
                  </a:cubicBezTo>
                  <a:cubicBezTo>
                    <a:pt x="423" y="741"/>
                    <a:pt x="424" y="740"/>
                    <a:pt x="425" y="739"/>
                  </a:cubicBezTo>
                  <a:cubicBezTo>
                    <a:pt x="426" y="739"/>
                    <a:pt x="425" y="737"/>
                    <a:pt x="424" y="737"/>
                  </a:cubicBezTo>
                  <a:cubicBezTo>
                    <a:pt x="422" y="737"/>
                    <a:pt x="420" y="737"/>
                    <a:pt x="420" y="735"/>
                  </a:cubicBezTo>
                  <a:cubicBezTo>
                    <a:pt x="420" y="734"/>
                    <a:pt x="422" y="734"/>
                    <a:pt x="423" y="735"/>
                  </a:cubicBezTo>
                  <a:cubicBezTo>
                    <a:pt x="424" y="735"/>
                    <a:pt x="424" y="735"/>
                    <a:pt x="425" y="735"/>
                  </a:cubicBezTo>
                  <a:cubicBezTo>
                    <a:pt x="425" y="734"/>
                    <a:pt x="422" y="732"/>
                    <a:pt x="422" y="731"/>
                  </a:cubicBezTo>
                  <a:cubicBezTo>
                    <a:pt x="422" y="730"/>
                    <a:pt x="422" y="729"/>
                    <a:pt x="422" y="728"/>
                  </a:cubicBezTo>
                  <a:cubicBezTo>
                    <a:pt x="422" y="727"/>
                    <a:pt x="421" y="725"/>
                    <a:pt x="423" y="724"/>
                  </a:cubicBezTo>
                  <a:cubicBezTo>
                    <a:pt x="424" y="723"/>
                    <a:pt x="424" y="722"/>
                    <a:pt x="425" y="722"/>
                  </a:cubicBezTo>
                  <a:cubicBezTo>
                    <a:pt x="426" y="722"/>
                    <a:pt x="428" y="721"/>
                    <a:pt x="428" y="719"/>
                  </a:cubicBezTo>
                  <a:cubicBezTo>
                    <a:pt x="428" y="717"/>
                    <a:pt x="429" y="716"/>
                    <a:pt x="431" y="715"/>
                  </a:cubicBezTo>
                  <a:cubicBezTo>
                    <a:pt x="433" y="713"/>
                    <a:pt x="436" y="711"/>
                    <a:pt x="436" y="710"/>
                  </a:cubicBezTo>
                  <a:cubicBezTo>
                    <a:pt x="435" y="710"/>
                    <a:pt x="436" y="707"/>
                    <a:pt x="436" y="706"/>
                  </a:cubicBezTo>
                  <a:cubicBezTo>
                    <a:pt x="436" y="705"/>
                    <a:pt x="433" y="705"/>
                    <a:pt x="432" y="705"/>
                  </a:cubicBezTo>
                  <a:cubicBezTo>
                    <a:pt x="431" y="705"/>
                    <a:pt x="427" y="702"/>
                    <a:pt x="429" y="699"/>
                  </a:cubicBezTo>
                  <a:cubicBezTo>
                    <a:pt x="431" y="695"/>
                    <a:pt x="435" y="695"/>
                    <a:pt x="436" y="695"/>
                  </a:cubicBezTo>
                  <a:cubicBezTo>
                    <a:pt x="437" y="695"/>
                    <a:pt x="436" y="693"/>
                    <a:pt x="437" y="692"/>
                  </a:cubicBezTo>
                  <a:cubicBezTo>
                    <a:pt x="438" y="692"/>
                    <a:pt x="438" y="691"/>
                    <a:pt x="438" y="689"/>
                  </a:cubicBezTo>
                  <a:cubicBezTo>
                    <a:pt x="438" y="688"/>
                    <a:pt x="438" y="685"/>
                    <a:pt x="440" y="685"/>
                  </a:cubicBezTo>
                  <a:cubicBezTo>
                    <a:pt x="442" y="685"/>
                    <a:pt x="442" y="684"/>
                    <a:pt x="441" y="684"/>
                  </a:cubicBezTo>
                  <a:cubicBezTo>
                    <a:pt x="440" y="683"/>
                    <a:pt x="440" y="682"/>
                    <a:pt x="441" y="682"/>
                  </a:cubicBezTo>
                  <a:cubicBezTo>
                    <a:pt x="443" y="682"/>
                    <a:pt x="442" y="683"/>
                    <a:pt x="444" y="683"/>
                  </a:cubicBezTo>
                  <a:cubicBezTo>
                    <a:pt x="445" y="683"/>
                    <a:pt x="447" y="681"/>
                    <a:pt x="445" y="680"/>
                  </a:cubicBezTo>
                  <a:cubicBezTo>
                    <a:pt x="444" y="679"/>
                    <a:pt x="443" y="681"/>
                    <a:pt x="442" y="681"/>
                  </a:cubicBezTo>
                  <a:cubicBezTo>
                    <a:pt x="442" y="681"/>
                    <a:pt x="441" y="680"/>
                    <a:pt x="440" y="680"/>
                  </a:cubicBezTo>
                  <a:cubicBezTo>
                    <a:pt x="439" y="680"/>
                    <a:pt x="440" y="677"/>
                    <a:pt x="439" y="677"/>
                  </a:cubicBezTo>
                  <a:cubicBezTo>
                    <a:pt x="439" y="676"/>
                    <a:pt x="439" y="674"/>
                    <a:pt x="439" y="673"/>
                  </a:cubicBezTo>
                  <a:cubicBezTo>
                    <a:pt x="440" y="672"/>
                    <a:pt x="443" y="674"/>
                    <a:pt x="446" y="674"/>
                  </a:cubicBezTo>
                  <a:cubicBezTo>
                    <a:pt x="449" y="675"/>
                    <a:pt x="451" y="673"/>
                    <a:pt x="451" y="672"/>
                  </a:cubicBezTo>
                  <a:cubicBezTo>
                    <a:pt x="451" y="671"/>
                    <a:pt x="450" y="669"/>
                    <a:pt x="451" y="668"/>
                  </a:cubicBezTo>
                  <a:cubicBezTo>
                    <a:pt x="453" y="667"/>
                    <a:pt x="452" y="666"/>
                    <a:pt x="451" y="665"/>
                  </a:cubicBezTo>
                  <a:cubicBezTo>
                    <a:pt x="451" y="663"/>
                    <a:pt x="452" y="662"/>
                    <a:pt x="453" y="663"/>
                  </a:cubicBezTo>
                  <a:cubicBezTo>
                    <a:pt x="453" y="664"/>
                    <a:pt x="459" y="663"/>
                    <a:pt x="464" y="663"/>
                  </a:cubicBezTo>
                  <a:cubicBezTo>
                    <a:pt x="468" y="662"/>
                    <a:pt x="471" y="660"/>
                    <a:pt x="472" y="659"/>
                  </a:cubicBezTo>
                  <a:cubicBezTo>
                    <a:pt x="472" y="657"/>
                    <a:pt x="475" y="654"/>
                    <a:pt x="476" y="653"/>
                  </a:cubicBezTo>
                  <a:cubicBezTo>
                    <a:pt x="476" y="652"/>
                    <a:pt x="476" y="651"/>
                    <a:pt x="474" y="650"/>
                  </a:cubicBezTo>
                  <a:cubicBezTo>
                    <a:pt x="472" y="650"/>
                    <a:pt x="472" y="648"/>
                    <a:pt x="473" y="647"/>
                  </a:cubicBezTo>
                  <a:cubicBezTo>
                    <a:pt x="474" y="645"/>
                    <a:pt x="472" y="644"/>
                    <a:pt x="471" y="644"/>
                  </a:cubicBezTo>
                  <a:cubicBezTo>
                    <a:pt x="469" y="644"/>
                    <a:pt x="466" y="643"/>
                    <a:pt x="468" y="641"/>
                  </a:cubicBezTo>
                  <a:cubicBezTo>
                    <a:pt x="469" y="640"/>
                    <a:pt x="469" y="641"/>
                    <a:pt x="469" y="641"/>
                  </a:cubicBezTo>
                  <a:cubicBezTo>
                    <a:pt x="470" y="641"/>
                    <a:pt x="470" y="642"/>
                    <a:pt x="471" y="642"/>
                  </a:cubicBezTo>
                  <a:cubicBezTo>
                    <a:pt x="473" y="641"/>
                    <a:pt x="474" y="642"/>
                    <a:pt x="476" y="643"/>
                  </a:cubicBezTo>
                  <a:cubicBezTo>
                    <a:pt x="478" y="644"/>
                    <a:pt x="478" y="643"/>
                    <a:pt x="478" y="643"/>
                  </a:cubicBezTo>
                  <a:cubicBezTo>
                    <a:pt x="478" y="643"/>
                    <a:pt x="479" y="643"/>
                    <a:pt x="480" y="643"/>
                  </a:cubicBezTo>
                  <a:cubicBezTo>
                    <a:pt x="482" y="643"/>
                    <a:pt x="484" y="644"/>
                    <a:pt x="486" y="642"/>
                  </a:cubicBezTo>
                  <a:cubicBezTo>
                    <a:pt x="488" y="641"/>
                    <a:pt x="489" y="638"/>
                    <a:pt x="491" y="636"/>
                  </a:cubicBezTo>
                  <a:cubicBezTo>
                    <a:pt x="494" y="634"/>
                    <a:pt x="493" y="633"/>
                    <a:pt x="495" y="631"/>
                  </a:cubicBezTo>
                  <a:cubicBezTo>
                    <a:pt x="496" y="629"/>
                    <a:pt x="495" y="628"/>
                    <a:pt x="497" y="626"/>
                  </a:cubicBezTo>
                  <a:cubicBezTo>
                    <a:pt x="499" y="624"/>
                    <a:pt x="496" y="623"/>
                    <a:pt x="499" y="621"/>
                  </a:cubicBezTo>
                  <a:cubicBezTo>
                    <a:pt x="502" y="620"/>
                    <a:pt x="501" y="622"/>
                    <a:pt x="499" y="625"/>
                  </a:cubicBezTo>
                  <a:cubicBezTo>
                    <a:pt x="497" y="628"/>
                    <a:pt x="497" y="629"/>
                    <a:pt x="499" y="627"/>
                  </a:cubicBezTo>
                  <a:cubicBezTo>
                    <a:pt x="502" y="625"/>
                    <a:pt x="503" y="622"/>
                    <a:pt x="505" y="618"/>
                  </a:cubicBezTo>
                  <a:cubicBezTo>
                    <a:pt x="507" y="615"/>
                    <a:pt x="508" y="614"/>
                    <a:pt x="509" y="614"/>
                  </a:cubicBezTo>
                  <a:cubicBezTo>
                    <a:pt x="511" y="614"/>
                    <a:pt x="511" y="610"/>
                    <a:pt x="510" y="608"/>
                  </a:cubicBezTo>
                  <a:cubicBezTo>
                    <a:pt x="510" y="605"/>
                    <a:pt x="509" y="603"/>
                    <a:pt x="510" y="601"/>
                  </a:cubicBezTo>
                  <a:cubicBezTo>
                    <a:pt x="511" y="600"/>
                    <a:pt x="510" y="598"/>
                    <a:pt x="512" y="598"/>
                  </a:cubicBezTo>
                  <a:cubicBezTo>
                    <a:pt x="513" y="598"/>
                    <a:pt x="515" y="596"/>
                    <a:pt x="517" y="594"/>
                  </a:cubicBezTo>
                  <a:cubicBezTo>
                    <a:pt x="519" y="592"/>
                    <a:pt x="521" y="592"/>
                    <a:pt x="523" y="592"/>
                  </a:cubicBezTo>
                  <a:cubicBezTo>
                    <a:pt x="525" y="592"/>
                    <a:pt x="524" y="591"/>
                    <a:pt x="525" y="590"/>
                  </a:cubicBezTo>
                  <a:cubicBezTo>
                    <a:pt x="526" y="590"/>
                    <a:pt x="527" y="589"/>
                    <a:pt x="528" y="588"/>
                  </a:cubicBezTo>
                  <a:cubicBezTo>
                    <a:pt x="529" y="587"/>
                    <a:pt x="533" y="588"/>
                    <a:pt x="535" y="588"/>
                  </a:cubicBezTo>
                  <a:cubicBezTo>
                    <a:pt x="538" y="588"/>
                    <a:pt x="539" y="588"/>
                    <a:pt x="539" y="587"/>
                  </a:cubicBezTo>
                  <a:cubicBezTo>
                    <a:pt x="539" y="585"/>
                    <a:pt x="540" y="584"/>
                    <a:pt x="542" y="584"/>
                  </a:cubicBezTo>
                  <a:cubicBezTo>
                    <a:pt x="543" y="584"/>
                    <a:pt x="543" y="584"/>
                    <a:pt x="543" y="582"/>
                  </a:cubicBezTo>
                  <a:cubicBezTo>
                    <a:pt x="543" y="580"/>
                    <a:pt x="544" y="579"/>
                    <a:pt x="545" y="578"/>
                  </a:cubicBezTo>
                  <a:cubicBezTo>
                    <a:pt x="546" y="577"/>
                    <a:pt x="546" y="575"/>
                    <a:pt x="547" y="574"/>
                  </a:cubicBezTo>
                  <a:cubicBezTo>
                    <a:pt x="547" y="573"/>
                    <a:pt x="548" y="574"/>
                    <a:pt x="548" y="572"/>
                  </a:cubicBezTo>
                  <a:cubicBezTo>
                    <a:pt x="548" y="570"/>
                    <a:pt x="549" y="568"/>
                    <a:pt x="549" y="567"/>
                  </a:cubicBezTo>
                  <a:cubicBezTo>
                    <a:pt x="549" y="565"/>
                    <a:pt x="551" y="565"/>
                    <a:pt x="551" y="564"/>
                  </a:cubicBezTo>
                  <a:cubicBezTo>
                    <a:pt x="552" y="563"/>
                    <a:pt x="551" y="562"/>
                    <a:pt x="552" y="559"/>
                  </a:cubicBezTo>
                  <a:cubicBezTo>
                    <a:pt x="553" y="556"/>
                    <a:pt x="552" y="554"/>
                    <a:pt x="552" y="551"/>
                  </a:cubicBezTo>
                  <a:cubicBezTo>
                    <a:pt x="552" y="548"/>
                    <a:pt x="552" y="546"/>
                    <a:pt x="553" y="545"/>
                  </a:cubicBezTo>
                  <a:cubicBezTo>
                    <a:pt x="554" y="544"/>
                    <a:pt x="553" y="543"/>
                    <a:pt x="552" y="543"/>
                  </a:cubicBezTo>
                  <a:cubicBezTo>
                    <a:pt x="552" y="543"/>
                    <a:pt x="552" y="542"/>
                    <a:pt x="553" y="542"/>
                  </a:cubicBezTo>
                  <a:cubicBezTo>
                    <a:pt x="554" y="542"/>
                    <a:pt x="555" y="543"/>
                    <a:pt x="556" y="543"/>
                  </a:cubicBezTo>
                  <a:cubicBezTo>
                    <a:pt x="557" y="542"/>
                    <a:pt x="558" y="539"/>
                    <a:pt x="559" y="536"/>
                  </a:cubicBezTo>
                  <a:cubicBezTo>
                    <a:pt x="560" y="533"/>
                    <a:pt x="562" y="533"/>
                    <a:pt x="563" y="533"/>
                  </a:cubicBezTo>
                  <a:cubicBezTo>
                    <a:pt x="565" y="532"/>
                    <a:pt x="567" y="529"/>
                    <a:pt x="569" y="524"/>
                  </a:cubicBezTo>
                  <a:cubicBezTo>
                    <a:pt x="571" y="520"/>
                    <a:pt x="569" y="515"/>
                    <a:pt x="568" y="512"/>
                  </a:cubicBezTo>
                  <a:cubicBezTo>
                    <a:pt x="568" y="509"/>
                    <a:pt x="566" y="510"/>
                    <a:pt x="565" y="510"/>
                  </a:cubicBezTo>
                  <a:moveTo>
                    <a:pt x="386" y="285"/>
                  </a:moveTo>
                  <a:cubicBezTo>
                    <a:pt x="387" y="286"/>
                    <a:pt x="388" y="285"/>
                    <a:pt x="389" y="285"/>
                  </a:cubicBezTo>
                  <a:cubicBezTo>
                    <a:pt x="390" y="285"/>
                    <a:pt x="391" y="284"/>
                    <a:pt x="392" y="285"/>
                  </a:cubicBezTo>
                  <a:cubicBezTo>
                    <a:pt x="393" y="288"/>
                    <a:pt x="388" y="289"/>
                    <a:pt x="384" y="289"/>
                  </a:cubicBezTo>
                  <a:cubicBezTo>
                    <a:pt x="379" y="290"/>
                    <a:pt x="378" y="291"/>
                    <a:pt x="377" y="289"/>
                  </a:cubicBezTo>
                  <a:cubicBezTo>
                    <a:pt x="376" y="287"/>
                    <a:pt x="383" y="285"/>
                    <a:pt x="386" y="285"/>
                  </a:cubicBezTo>
                  <a:moveTo>
                    <a:pt x="379" y="292"/>
                  </a:moveTo>
                  <a:cubicBezTo>
                    <a:pt x="380" y="293"/>
                    <a:pt x="373" y="297"/>
                    <a:pt x="369" y="298"/>
                  </a:cubicBezTo>
                  <a:cubicBezTo>
                    <a:pt x="366" y="300"/>
                    <a:pt x="361" y="299"/>
                    <a:pt x="361" y="297"/>
                  </a:cubicBezTo>
                  <a:cubicBezTo>
                    <a:pt x="361" y="294"/>
                    <a:pt x="364" y="294"/>
                    <a:pt x="364" y="296"/>
                  </a:cubicBezTo>
                  <a:cubicBezTo>
                    <a:pt x="365" y="296"/>
                    <a:pt x="366" y="295"/>
                    <a:pt x="367" y="294"/>
                  </a:cubicBezTo>
                  <a:cubicBezTo>
                    <a:pt x="369" y="293"/>
                    <a:pt x="370" y="292"/>
                    <a:pt x="371" y="292"/>
                  </a:cubicBezTo>
                  <a:cubicBezTo>
                    <a:pt x="374" y="293"/>
                    <a:pt x="375" y="294"/>
                    <a:pt x="377" y="293"/>
                  </a:cubicBezTo>
                  <a:cubicBezTo>
                    <a:pt x="379" y="292"/>
                    <a:pt x="379" y="291"/>
                    <a:pt x="379" y="292"/>
                  </a:cubicBezTo>
                  <a:moveTo>
                    <a:pt x="359" y="274"/>
                  </a:moveTo>
                  <a:cubicBezTo>
                    <a:pt x="359" y="273"/>
                    <a:pt x="363" y="274"/>
                    <a:pt x="366" y="275"/>
                  </a:cubicBezTo>
                  <a:cubicBezTo>
                    <a:pt x="367" y="275"/>
                    <a:pt x="368" y="275"/>
                    <a:pt x="369" y="275"/>
                  </a:cubicBezTo>
                  <a:cubicBezTo>
                    <a:pt x="371" y="275"/>
                    <a:pt x="373" y="275"/>
                    <a:pt x="374" y="277"/>
                  </a:cubicBezTo>
                  <a:cubicBezTo>
                    <a:pt x="375" y="280"/>
                    <a:pt x="378" y="283"/>
                    <a:pt x="375" y="283"/>
                  </a:cubicBezTo>
                  <a:cubicBezTo>
                    <a:pt x="374" y="283"/>
                    <a:pt x="373" y="282"/>
                    <a:pt x="372" y="282"/>
                  </a:cubicBezTo>
                  <a:cubicBezTo>
                    <a:pt x="371" y="281"/>
                    <a:pt x="370" y="280"/>
                    <a:pt x="370" y="281"/>
                  </a:cubicBezTo>
                  <a:cubicBezTo>
                    <a:pt x="370" y="283"/>
                    <a:pt x="368" y="282"/>
                    <a:pt x="368" y="285"/>
                  </a:cubicBezTo>
                  <a:cubicBezTo>
                    <a:pt x="368" y="288"/>
                    <a:pt x="366" y="292"/>
                    <a:pt x="365" y="292"/>
                  </a:cubicBezTo>
                  <a:cubicBezTo>
                    <a:pt x="364" y="292"/>
                    <a:pt x="366" y="287"/>
                    <a:pt x="364" y="286"/>
                  </a:cubicBezTo>
                  <a:cubicBezTo>
                    <a:pt x="363" y="286"/>
                    <a:pt x="362" y="287"/>
                    <a:pt x="361" y="287"/>
                  </a:cubicBezTo>
                  <a:cubicBezTo>
                    <a:pt x="360" y="288"/>
                    <a:pt x="359" y="289"/>
                    <a:pt x="359" y="287"/>
                  </a:cubicBezTo>
                  <a:cubicBezTo>
                    <a:pt x="360" y="285"/>
                    <a:pt x="363" y="283"/>
                    <a:pt x="361" y="279"/>
                  </a:cubicBezTo>
                  <a:cubicBezTo>
                    <a:pt x="359" y="276"/>
                    <a:pt x="355" y="276"/>
                    <a:pt x="354" y="279"/>
                  </a:cubicBezTo>
                  <a:cubicBezTo>
                    <a:pt x="353" y="281"/>
                    <a:pt x="351" y="280"/>
                    <a:pt x="350" y="282"/>
                  </a:cubicBezTo>
                  <a:cubicBezTo>
                    <a:pt x="349" y="284"/>
                    <a:pt x="348" y="288"/>
                    <a:pt x="349" y="291"/>
                  </a:cubicBezTo>
                  <a:cubicBezTo>
                    <a:pt x="350" y="294"/>
                    <a:pt x="349" y="295"/>
                    <a:pt x="346" y="297"/>
                  </a:cubicBezTo>
                  <a:cubicBezTo>
                    <a:pt x="343" y="299"/>
                    <a:pt x="341" y="294"/>
                    <a:pt x="343" y="289"/>
                  </a:cubicBezTo>
                  <a:cubicBezTo>
                    <a:pt x="343" y="285"/>
                    <a:pt x="345" y="282"/>
                    <a:pt x="344" y="282"/>
                  </a:cubicBezTo>
                  <a:cubicBezTo>
                    <a:pt x="342" y="282"/>
                    <a:pt x="346" y="277"/>
                    <a:pt x="350" y="276"/>
                  </a:cubicBezTo>
                  <a:cubicBezTo>
                    <a:pt x="354" y="275"/>
                    <a:pt x="359" y="276"/>
                    <a:pt x="359" y="274"/>
                  </a:cubicBezTo>
                  <a:moveTo>
                    <a:pt x="333" y="265"/>
                  </a:moveTo>
                  <a:cubicBezTo>
                    <a:pt x="336" y="266"/>
                    <a:pt x="338" y="259"/>
                    <a:pt x="341" y="259"/>
                  </a:cubicBezTo>
                  <a:cubicBezTo>
                    <a:pt x="343" y="259"/>
                    <a:pt x="350" y="260"/>
                    <a:pt x="350" y="263"/>
                  </a:cubicBezTo>
                  <a:cubicBezTo>
                    <a:pt x="350" y="266"/>
                    <a:pt x="354" y="263"/>
                    <a:pt x="354" y="266"/>
                  </a:cubicBezTo>
                  <a:cubicBezTo>
                    <a:pt x="355" y="269"/>
                    <a:pt x="358" y="272"/>
                    <a:pt x="356" y="273"/>
                  </a:cubicBezTo>
                  <a:cubicBezTo>
                    <a:pt x="355" y="274"/>
                    <a:pt x="355" y="271"/>
                    <a:pt x="352" y="271"/>
                  </a:cubicBezTo>
                  <a:cubicBezTo>
                    <a:pt x="350" y="271"/>
                    <a:pt x="347" y="274"/>
                    <a:pt x="344" y="273"/>
                  </a:cubicBezTo>
                  <a:cubicBezTo>
                    <a:pt x="342" y="272"/>
                    <a:pt x="343" y="270"/>
                    <a:pt x="341" y="270"/>
                  </a:cubicBezTo>
                  <a:cubicBezTo>
                    <a:pt x="339" y="270"/>
                    <a:pt x="343" y="266"/>
                    <a:pt x="340" y="268"/>
                  </a:cubicBezTo>
                  <a:cubicBezTo>
                    <a:pt x="337" y="270"/>
                    <a:pt x="332" y="274"/>
                    <a:pt x="330" y="272"/>
                  </a:cubicBezTo>
                  <a:cubicBezTo>
                    <a:pt x="329" y="271"/>
                    <a:pt x="328" y="271"/>
                    <a:pt x="327" y="271"/>
                  </a:cubicBezTo>
                  <a:cubicBezTo>
                    <a:pt x="326" y="271"/>
                    <a:pt x="325" y="272"/>
                    <a:pt x="325" y="271"/>
                  </a:cubicBezTo>
                  <a:cubicBezTo>
                    <a:pt x="323" y="269"/>
                    <a:pt x="330" y="265"/>
                    <a:pt x="333" y="265"/>
                  </a:cubicBezTo>
                  <a:moveTo>
                    <a:pt x="216" y="152"/>
                  </a:moveTo>
                  <a:cubicBezTo>
                    <a:pt x="213" y="155"/>
                    <a:pt x="212" y="156"/>
                    <a:pt x="210" y="155"/>
                  </a:cubicBezTo>
                  <a:cubicBezTo>
                    <a:pt x="207" y="155"/>
                    <a:pt x="206" y="156"/>
                    <a:pt x="207" y="157"/>
                  </a:cubicBezTo>
                  <a:cubicBezTo>
                    <a:pt x="208" y="158"/>
                    <a:pt x="208" y="159"/>
                    <a:pt x="206" y="159"/>
                  </a:cubicBezTo>
                  <a:cubicBezTo>
                    <a:pt x="203" y="160"/>
                    <a:pt x="201" y="162"/>
                    <a:pt x="200" y="161"/>
                  </a:cubicBezTo>
                  <a:cubicBezTo>
                    <a:pt x="199" y="161"/>
                    <a:pt x="205" y="157"/>
                    <a:pt x="203" y="156"/>
                  </a:cubicBezTo>
                  <a:cubicBezTo>
                    <a:pt x="202" y="155"/>
                    <a:pt x="198" y="158"/>
                    <a:pt x="198" y="159"/>
                  </a:cubicBezTo>
                  <a:cubicBezTo>
                    <a:pt x="198" y="161"/>
                    <a:pt x="196" y="161"/>
                    <a:pt x="194" y="161"/>
                  </a:cubicBezTo>
                  <a:cubicBezTo>
                    <a:pt x="193" y="161"/>
                    <a:pt x="191" y="159"/>
                    <a:pt x="193" y="159"/>
                  </a:cubicBezTo>
                  <a:cubicBezTo>
                    <a:pt x="194" y="159"/>
                    <a:pt x="193" y="157"/>
                    <a:pt x="195" y="157"/>
                  </a:cubicBezTo>
                  <a:cubicBezTo>
                    <a:pt x="197" y="156"/>
                    <a:pt x="195" y="155"/>
                    <a:pt x="195" y="154"/>
                  </a:cubicBezTo>
                  <a:cubicBezTo>
                    <a:pt x="195" y="154"/>
                    <a:pt x="196" y="154"/>
                    <a:pt x="197" y="154"/>
                  </a:cubicBezTo>
                  <a:cubicBezTo>
                    <a:pt x="199" y="154"/>
                    <a:pt x="200" y="154"/>
                    <a:pt x="200" y="153"/>
                  </a:cubicBezTo>
                  <a:cubicBezTo>
                    <a:pt x="200" y="152"/>
                    <a:pt x="196" y="150"/>
                    <a:pt x="195" y="151"/>
                  </a:cubicBezTo>
                  <a:cubicBezTo>
                    <a:pt x="193" y="152"/>
                    <a:pt x="190" y="154"/>
                    <a:pt x="186" y="153"/>
                  </a:cubicBezTo>
                  <a:cubicBezTo>
                    <a:pt x="185" y="152"/>
                    <a:pt x="196" y="151"/>
                    <a:pt x="198" y="149"/>
                  </a:cubicBezTo>
                  <a:cubicBezTo>
                    <a:pt x="199" y="148"/>
                    <a:pt x="207" y="146"/>
                    <a:pt x="208" y="147"/>
                  </a:cubicBezTo>
                  <a:cubicBezTo>
                    <a:pt x="209" y="149"/>
                    <a:pt x="204" y="150"/>
                    <a:pt x="206" y="151"/>
                  </a:cubicBezTo>
                  <a:cubicBezTo>
                    <a:pt x="208" y="153"/>
                    <a:pt x="212" y="152"/>
                    <a:pt x="213" y="150"/>
                  </a:cubicBezTo>
                  <a:cubicBezTo>
                    <a:pt x="214" y="149"/>
                    <a:pt x="218" y="149"/>
                    <a:pt x="216" y="152"/>
                  </a:cubicBezTo>
                  <a:moveTo>
                    <a:pt x="239" y="182"/>
                  </a:moveTo>
                  <a:cubicBezTo>
                    <a:pt x="236" y="185"/>
                    <a:pt x="237" y="184"/>
                    <a:pt x="234" y="185"/>
                  </a:cubicBezTo>
                  <a:cubicBezTo>
                    <a:pt x="232" y="185"/>
                    <a:pt x="234" y="188"/>
                    <a:pt x="231" y="188"/>
                  </a:cubicBezTo>
                  <a:cubicBezTo>
                    <a:pt x="227" y="188"/>
                    <a:pt x="220" y="188"/>
                    <a:pt x="219" y="187"/>
                  </a:cubicBezTo>
                  <a:cubicBezTo>
                    <a:pt x="219" y="186"/>
                    <a:pt x="223" y="187"/>
                    <a:pt x="223" y="185"/>
                  </a:cubicBezTo>
                  <a:cubicBezTo>
                    <a:pt x="224" y="184"/>
                    <a:pt x="225" y="182"/>
                    <a:pt x="227" y="182"/>
                  </a:cubicBezTo>
                  <a:cubicBezTo>
                    <a:pt x="229" y="182"/>
                    <a:pt x="228" y="179"/>
                    <a:pt x="225" y="178"/>
                  </a:cubicBezTo>
                  <a:cubicBezTo>
                    <a:pt x="222" y="176"/>
                    <a:pt x="230" y="175"/>
                    <a:pt x="232" y="178"/>
                  </a:cubicBezTo>
                  <a:cubicBezTo>
                    <a:pt x="233" y="180"/>
                    <a:pt x="236" y="182"/>
                    <a:pt x="238" y="180"/>
                  </a:cubicBezTo>
                  <a:cubicBezTo>
                    <a:pt x="240" y="179"/>
                    <a:pt x="250" y="174"/>
                    <a:pt x="250" y="176"/>
                  </a:cubicBezTo>
                  <a:cubicBezTo>
                    <a:pt x="250" y="178"/>
                    <a:pt x="242" y="180"/>
                    <a:pt x="239" y="182"/>
                  </a:cubicBezTo>
                  <a:moveTo>
                    <a:pt x="295" y="234"/>
                  </a:moveTo>
                  <a:cubicBezTo>
                    <a:pt x="295" y="231"/>
                    <a:pt x="299" y="230"/>
                    <a:pt x="300" y="232"/>
                  </a:cubicBezTo>
                  <a:cubicBezTo>
                    <a:pt x="302" y="234"/>
                    <a:pt x="304" y="242"/>
                    <a:pt x="305" y="244"/>
                  </a:cubicBezTo>
                  <a:cubicBezTo>
                    <a:pt x="307" y="247"/>
                    <a:pt x="307" y="251"/>
                    <a:pt x="305" y="251"/>
                  </a:cubicBezTo>
                  <a:cubicBezTo>
                    <a:pt x="303" y="251"/>
                    <a:pt x="305" y="245"/>
                    <a:pt x="301" y="243"/>
                  </a:cubicBezTo>
                  <a:cubicBezTo>
                    <a:pt x="297" y="241"/>
                    <a:pt x="295" y="236"/>
                    <a:pt x="295" y="234"/>
                  </a:cubicBezTo>
                </a:path>
              </a:pathLst>
            </a:custGeom>
            <a:solidFill>
              <a:schemeClr val="accent2"/>
            </a:solidFill>
            <a:ln>
              <a:noFill/>
            </a:ln>
          </p:spPr>
          <p:txBody>
            <a:bodyPr/>
            <a:lstStyle/>
            <a:p>
              <a:endParaRPr lang="zh-CN" altLang="en-US"/>
            </a:p>
          </p:txBody>
        </p:sp>
        <p:sp>
          <p:nvSpPr>
            <p:cNvPr id="8" name="矩形标注 24"/>
            <p:cNvSpPr/>
            <p:nvPr/>
          </p:nvSpPr>
          <p:spPr>
            <a:xfrm>
              <a:off x="8513763" y="1858963"/>
              <a:ext cx="1089025" cy="596900"/>
            </a:xfrm>
            <a:prstGeom prst="wedgeRectCallout">
              <a:avLst>
                <a:gd name="adj1" fmla="val -79389"/>
                <a:gd name="adj2" fmla="val -902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bg1"/>
                </a:solidFill>
                <a:latin typeface="宋体" panose="02010600030101010101" pitchFamily="2" charset="-122"/>
                <a:ea typeface="宋体" panose="02010600030101010101" pitchFamily="2" charset="-122"/>
              </a:endParaRPr>
            </a:p>
          </p:txBody>
        </p:sp>
        <p:sp>
          <p:nvSpPr>
            <p:cNvPr id="9" name="文本框 6"/>
            <p:cNvSpPr txBox="1">
              <a:spLocks noChangeArrowheads="1"/>
            </p:cNvSpPr>
            <p:nvPr/>
          </p:nvSpPr>
          <p:spPr bwMode="auto">
            <a:xfrm>
              <a:off x="8556625" y="1897063"/>
              <a:ext cx="97313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zh-CN" altLang="en-US" b="1">
                  <a:solidFill>
                    <a:schemeClr val="bg1"/>
                  </a:solidFill>
                  <a:latin typeface="微软雅黑" panose="020B0503020204020204" pitchFamily="34" charset="-122"/>
                  <a:ea typeface="微软雅黑" panose="020B0503020204020204" pitchFamily="34" charset="-122"/>
                </a:rPr>
                <a:t>标题</a:t>
              </a:r>
            </a:p>
          </p:txBody>
        </p:sp>
        <p:sp>
          <p:nvSpPr>
            <p:cNvPr id="10" name="矩形标注 26"/>
            <p:cNvSpPr/>
            <p:nvPr/>
          </p:nvSpPr>
          <p:spPr>
            <a:xfrm>
              <a:off x="8629650" y="3297238"/>
              <a:ext cx="1728788" cy="596900"/>
            </a:xfrm>
            <a:prstGeom prst="wedgeRectCallout">
              <a:avLst>
                <a:gd name="adj1" fmla="val -66466"/>
                <a:gd name="adj2" fmla="val -902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bg1"/>
                </a:solidFill>
                <a:latin typeface="宋体" panose="02010600030101010101" pitchFamily="2" charset="-122"/>
                <a:ea typeface="宋体" panose="02010600030101010101" pitchFamily="2" charset="-122"/>
              </a:endParaRPr>
            </a:p>
          </p:txBody>
        </p:sp>
        <p:sp>
          <p:nvSpPr>
            <p:cNvPr id="11" name="文本框 8"/>
            <p:cNvSpPr txBox="1">
              <a:spLocks noChangeArrowheads="1"/>
            </p:cNvSpPr>
            <p:nvPr/>
          </p:nvSpPr>
          <p:spPr bwMode="auto">
            <a:xfrm>
              <a:off x="8686800" y="3333750"/>
              <a:ext cx="16144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zh-CN" altLang="en-US" b="1">
                  <a:solidFill>
                    <a:schemeClr val="bg1"/>
                  </a:solidFill>
                  <a:latin typeface="微软雅黑" panose="020B0503020204020204" pitchFamily="34" charset="-122"/>
                  <a:ea typeface="微软雅黑" panose="020B0503020204020204" pitchFamily="34" charset="-122"/>
                </a:rPr>
                <a:t>添加标题</a:t>
              </a:r>
            </a:p>
          </p:txBody>
        </p:sp>
        <p:sp>
          <p:nvSpPr>
            <p:cNvPr id="12" name="矩形标注 28"/>
            <p:cNvSpPr/>
            <p:nvPr/>
          </p:nvSpPr>
          <p:spPr>
            <a:xfrm>
              <a:off x="6751638" y="2759075"/>
              <a:ext cx="1146175" cy="992188"/>
            </a:xfrm>
            <a:prstGeom prst="wedgeRectCallout">
              <a:avLst>
                <a:gd name="adj1" fmla="val -79389"/>
                <a:gd name="adj2" fmla="val -902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bg1"/>
                </a:solidFill>
                <a:latin typeface="宋体" panose="02010600030101010101" pitchFamily="2" charset="-122"/>
                <a:ea typeface="宋体" panose="02010600030101010101" pitchFamily="2" charset="-122"/>
              </a:endParaRPr>
            </a:p>
          </p:txBody>
        </p:sp>
        <p:sp>
          <p:nvSpPr>
            <p:cNvPr id="13" name="文本框 10"/>
            <p:cNvSpPr txBox="1">
              <a:spLocks noChangeArrowheads="1"/>
            </p:cNvSpPr>
            <p:nvPr/>
          </p:nvSpPr>
          <p:spPr bwMode="auto">
            <a:xfrm>
              <a:off x="6808788" y="2781300"/>
              <a:ext cx="1030287"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zh-CN" altLang="en-US" b="1">
                  <a:solidFill>
                    <a:schemeClr val="bg1"/>
                  </a:solidFill>
                  <a:latin typeface="微软雅黑" panose="020B0503020204020204" pitchFamily="34" charset="-122"/>
                  <a:ea typeface="微软雅黑" panose="020B0503020204020204" pitchFamily="34" charset="-122"/>
                </a:rPr>
                <a:t>添加</a:t>
              </a:r>
              <a:endParaRPr lang="en-US" altLang="zh-CN" b="1">
                <a:solidFill>
                  <a:schemeClr val="bg1"/>
                </a:solidFill>
                <a:latin typeface="微软雅黑" panose="020B0503020204020204" pitchFamily="34" charset="-122"/>
                <a:ea typeface="微软雅黑" panose="020B0503020204020204" pitchFamily="34" charset="-122"/>
              </a:endParaRPr>
            </a:p>
            <a:p>
              <a:pPr algn="ctr" eaLnBrk="1" hangingPunct="1">
                <a:lnSpc>
                  <a:spcPct val="100000"/>
                </a:lnSpc>
                <a:spcBef>
                  <a:spcPct val="0"/>
                </a:spcBef>
                <a:buFontTx/>
                <a:buNone/>
              </a:pPr>
              <a:r>
                <a:rPr lang="zh-CN" altLang="en-US" b="1">
                  <a:solidFill>
                    <a:schemeClr val="bg1"/>
                  </a:solidFill>
                  <a:latin typeface="微软雅黑" panose="020B0503020204020204" pitchFamily="34" charset="-122"/>
                  <a:ea typeface="微软雅黑" panose="020B0503020204020204" pitchFamily="34" charset="-122"/>
                </a:rPr>
                <a:t>标题</a:t>
              </a:r>
            </a:p>
          </p:txBody>
        </p:sp>
        <p:sp>
          <p:nvSpPr>
            <p:cNvPr id="14" name="矩形标注 30"/>
            <p:cNvSpPr/>
            <p:nvPr/>
          </p:nvSpPr>
          <p:spPr>
            <a:xfrm flipH="1">
              <a:off x="3152775" y="3057525"/>
              <a:ext cx="1270000" cy="768350"/>
            </a:xfrm>
            <a:prstGeom prst="wedgeRectCallout">
              <a:avLst>
                <a:gd name="adj1" fmla="val -79389"/>
                <a:gd name="adj2" fmla="val -902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bg1"/>
                </a:solidFill>
                <a:latin typeface="宋体" panose="02010600030101010101" pitchFamily="2" charset="-122"/>
                <a:ea typeface="宋体" panose="02010600030101010101" pitchFamily="2" charset="-122"/>
              </a:endParaRPr>
            </a:p>
          </p:txBody>
        </p:sp>
        <p:sp>
          <p:nvSpPr>
            <p:cNvPr id="15" name="文本框 12"/>
            <p:cNvSpPr txBox="1">
              <a:spLocks noChangeArrowheads="1"/>
            </p:cNvSpPr>
            <p:nvPr/>
          </p:nvSpPr>
          <p:spPr bwMode="auto">
            <a:xfrm>
              <a:off x="3182938" y="3025775"/>
              <a:ext cx="12112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zh-CN" altLang="en-US" sz="2400" b="1">
                  <a:solidFill>
                    <a:schemeClr val="bg1"/>
                  </a:solidFill>
                  <a:latin typeface="微软雅黑" panose="020B0503020204020204" pitchFamily="34" charset="-122"/>
                  <a:ea typeface="微软雅黑" panose="020B0503020204020204" pitchFamily="34" charset="-122"/>
                </a:rPr>
                <a:t>添加</a:t>
              </a:r>
              <a:endParaRPr lang="en-US" altLang="zh-CN" sz="2400" b="1">
                <a:solidFill>
                  <a:schemeClr val="bg1"/>
                </a:solidFill>
                <a:latin typeface="微软雅黑" panose="020B0503020204020204" pitchFamily="34" charset="-122"/>
                <a:ea typeface="微软雅黑" panose="020B0503020204020204" pitchFamily="34" charset="-122"/>
              </a:endParaRPr>
            </a:p>
            <a:p>
              <a:pPr algn="ctr" eaLnBrk="1" hangingPunct="1">
                <a:lnSpc>
                  <a:spcPct val="100000"/>
                </a:lnSpc>
                <a:spcBef>
                  <a:spcPct val="0"/>
                </a:spcBef>
                <a:buFontTx/>
                <a:buNone/>
              </a:pPr>
              <a:r>
                <a:rPr lang="zh-CN" altLang="en-US" sz="2400" b="1">
                  <a:solidFill>
                    <a:schemeClr val="bg1"/>
                  </a:solidFill>
                  <a:latin typeface="微软雅黑" panose="020B0503020204020204" pitchFamily="34" charset="-122"/>
                  <a:ea typeface="微软雅黑" panose="020B0503020204020204" pitchFamily="34" charset="-122"/>
                </a:rPr>
                <a:t>标题</a:t>
              </a:r>
            </a:p>
          </p:txBody>
        </p:sp>
        <p:sp>
          <p:nvSpPr>
            <p:cNvPr id="16" name="矩形标注 32"/>
            <p:cNvSpPr/>
            <p:nvPr/>
          </p:nvSpPr>
          <p:spPr>
            <a:xfrm flipH="1">
              <a:off x="1979613" y="1468438"/>
              <a:ext cx="1268412" cy="768350"/>
            </a:xfrm>
            <a:prstGeom prst="wedgeRectCallout">
              <a:avLst>
                <a:gd name="adj1" fmla="val -79389"/>
                <a:gd name="adj2" fmla="val -902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prstClr val="white"/>
                </a:solidFill>
                <a:latin typeface="宋体" panose="02010600030101010101" pitchFamily="2" charset="-122"/>
                <a:ea typeface="宋体" panose="02010600030101010101" pitchFamily="2" charset="-122"/>
              </a:endParaRPr>
            </a:p>
          </p:txBody>
        </p:sp>
        <p:sp>
          <p:nvSpPr>
            <p:cNvPr id="17" name="文本框 14"/>
            <p:cNvSpPr txBox="1">
              <a:spLocks noChangeArrowheads="1"/>
            </p:cNvSpPr>
            <p:nvPr/>
          </p:nvSpPr>
          <p:spPr bwMode="auto">
            <a:xfrm>
              <a:off x="2008188" y="1436688"/>
              <a:ext cx="12112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zh-CN" altLang="en-US" sz="2400" b="1">
                  <a:solidFill>
                    <a:schemeClr val="bg1"/>
                  </a:solidFill>
                  <a:latin typeface="微软雅黑" panose="020B0503020204020204" pitchFamily="34" charset="-122"/>
                  <a:ea typeface="微软雅黑" panose="020B0503020204020204" pitchFamily="34" charset="-122"/>
                </a:rPr>
                <a:t>添加</a:t>
              </a:r>
              <a:endParaRPr lang="en-US" altLang="zh-CN" sz="2400" b="1">
                <a:solidFill>
                  <a:schemeClr val="bg1"/>
                </a:solidFill>
                <a:latin typeface="微软雅黑" panose="020B0503020204020204" pitchFamily="34" charset="-122"/>
                <a:ea typeface="微软雅黑" panose="020B0503020204020204" pitchFamily="34" charset="-122"/>
              </a:endParaRPr>
            </a:p>
            <a:p>
              <a:pPr algn="ctr" eaLnBrk="1" hangingPunct="1">
                <a:lnSpc>
                  <a:spcPct val="100000"/>
                </a:lnSpc>
                <a:spcBef>
                  <a:spcPct val="0"/>
                </a:spcBef>
                <a:buFontTx/>
                <a:buNone/>
              </a:pPr>
              <a:r>
                <a:rPr lang="zh-CN" altLang="en-US" sz="2400" b="1">
                  <a:solidFill>
                    <a:schemeClr val="bg1"/>
                  </a:solidFill>
                  <a:latin typeface="微软雅黑" panose="020B0503020204020204" pitchFamily="34" charset="-122"/>
                  <a:ea typeface="微软雅黑" panose="020B0503020204020204" pitchFamily="34" charset="-122"/>
                </a:rPr>
                <a:t>标题</a:t>
              </a:r>
            </a:p>
          </p:txBody>
        </p:sp>
      </p:grpSp>
      <p:grpSp>
        <p:nvGrpSpPr>
          <p:cNvPr id="25" name="组合 24"/>
          <p:cNvGrpSpPr/>
          <p:nvPr/>
        </p:nvGrpSpPr>
        <p:grpSpPr>
          <a:xfrm>
            <a:off x="2412426" y="4971953"/>
            <a:ext cx="7607874" cy="1362368"/>
            <a:chOff x="1478171" y="2225265"/>
            <a:chExt cx="7607874" cy="1362368"/>
          </a:xfrm>
        </p:grpSpPr>
        <p:sp>
          <p:nvSpPr>
            <p:cNvPr id="26" name="TextBox 21"/>
            <p:cNvSpPr>
              <a:spLocks noChangeArrowheads="1"/>
            </p:cNvSpPr>
            <p:nvPr/>
          </p:nvSpPr>
          <p:spPr bwMode="auto">
            <a:xfrm>
              <a:off x="1478171" y="2664303"/>
              <a:ext cx="7607874" cy="923330"/>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简单这里输入简单的文字概述这里输入简单文字概述简单的文字概述这里输入简单的文字概述这里输入简单这里输入简单的文字概述这里输入简单文字概述简单的文字概述这里输入简单的文字概述这里输入简单这里输入简单的文字概述这里输入简单文字概述简单的文字概述这里输入简单的文字概述这里输入简单</a:t>
              </a:r>
            </a:p>
            <a:p>
              <a:pPr>
                <a:lnSpc>
                  <a:spcPct val="150000"/>
                </a:lnSpc>
              </a:pPr>
              <a:endPar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27" name="文本框 26"/>
            <p:cNvSpPr txBox="1"/>
            <p:nvPr/>
          </p:nvSpPr>
          <p:spPr>
            <a:xfrm>
              <a:off x="1516699"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20" name="组合 19"/>
          <p:cNvGrpSpPr/>
          <p:nvPr/>
        </p:nvGrpSpPr>
        <p:grpSpPr>
          <a:xfrm>
            <a:off x="159658" y="-276225"/>
            <a:ext cx="2893857" cy="1321254"/>
            <a:chOff x="203201" y="-276225"/>
            <a:chExt cx="2893857" cy="1321254"/>
          </a:xfrm>
        </p:grpSpPr>
        <p:pic>
          <p:nvPicPr>
            <p:cNvPr id="21" name="Picture 2" descr="U:\我图\PPT制作\爱爱\PM下载\万圣节\cat_popping_out_of_pumpkin_500_clr_286.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201" y="-276225"/>
              <a:ext cx="681767" cy="1321254"/>
            </a:xfrm>
            <a:prstGeom prst="rect">
              <a:avLst/>
            </a:prstGeom>
            <a:noFill/>
            <a:extLst>
              <a:ext uri="{909E8E84-426E-40DD-AFC4-6F175D3DCCD1}">
                <a14:hiddenFill xmlns:a14="http://schemas.microsoft.com/office/drawing/2010/main">
                  <a:solidFill>
                    <a:srgbClr val="FFFFFF"/>
                  </a:solidFill>
                </a14:hiddenFill>
              </a:ext>
            </a:extLst>
          </p:spPr>
        </p:pic>
        <p:sp>
          <p:nvSpPr>
            <p:cNvPr id="28" name="文本框 27"/>
            <p:cNvSpPr txBox="1"/>
            <p:nvPr/>
          </p:nvSpPr>
          <p:spPr>
            <a:xfrm>
              <a:off x="1065733" y="312458"/>
              <a:ext cx="2031325" cy="461665"/>
            </a:xfrm>
            <a:prstGeom prst="rect">
              <a:avLst/>
            </a:prstGeom>
            <a:noFill/>
          </p:spPr>
          <p:txBody>
            <a:bodyPr wrap="none" rtlCol="0">
              <a:spAutoFit/>
            </a:bodyPr>
            <a:lstStyle/>
            <a:p>
              <a:r>
                <a:rPr lang="zh-CN" altLang="en-US" sz="2400">
                  <a:solidFill>
                    <a:schemeClr val="bg1"/>
                  </a:solidFill>
                  <a:latin typeface="微软雅黑" panose="020B0503020204020204" pitchFamily="34" charset="-122"/>
                  <a:ea typeface="微软雅黑" panose="020B0503020204020204" pitchFamily="34" charset="-122"/>
                </a:rPr>
                <a:t>活动经费预算</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5"/>
          <p:cNvSpPr/>
          <p:nvPr/>
        </p:nvSpPr>
        <p:spPr bwMode="auto">
          <a:xfrm>
            <a:off x="2691710" y="1848078"/>
            <a:ext cx="8069"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rgbClr val="221E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6"/>
          <p:cNvSpPr>
            <a:spLocks noEditPoints="1"/>
          </p:cNvSpPr>
          <p:nvPr/>
        </p:nvSpPr>
        <p:spPr bwMode="auto">
          <a:xfrm>
            <a:off x="2491347" y="1081589"/>
            <a:ext cx="1186115" cy="1383802"/>
          </a:xfrm>
          <a:custGeom>
            <a:avLst/>
            <a:gdLst>
              <a:gd name="T0" fmla="*/ 92 w 109"/>
              <a:gd name="T1" fmla="*/ 70 h 127"/>
              <a:gd name="T2" fmla="*/ 74 w 109"/>
              <a:gd name="T3" fmla="*/ 53 h 127"/>
              <a:gd name="T4" fmla="*/ 74 w 109"/>
              <a:gd name="T5" fmla="*/ 46 h 127"/>
              <a:gd name="T6" fmla="*/ 81 w 109"/>
              <a:gd name="T7" fmla="*/ 48 h 127"/>
              <a:gd name="T8" fmla="*/ 75 w 109"/>
              <a:gd name="T9" fmla="*/ 37 h 127"/>
              <a:gd name="T10" fmla="*/ 80 w 109"/>
              <a:gd name="T11" fmla="*/ 35 h 127"/>
              <a:gd name="T12" fmla="*/ 66 w 109"/>
              <a:gd name="T13" fmla="*/ 12 h 127"/>
              <a:gd name="T14" fmla="*/ 58 w 109"/>
              <a:gd name="T15" fmla="*/ 24 h 127"/>
              <a:gd name="T16" fmla="*/ 42 w 109"/>
              <a:gd name="T17" fmla="*/ 43 h 127"/>
              <a:gd name="T18" fmla="*/ 34 w 109"/>
              <a:gd name="T19" fmla="*/ 54 h 127"/>
              <a:gd name="T20" fmla="*/ 45 w 109"/>
              <a:gd name="T21" fmla="*/ 55 h 127"/>
              <a:gd name="T22" fmla="*/ 40 w 109"/>
              <a:gd name="T23" fmla="*/ 88 h 127"/>
              <a:gd name="T24" fmla="*/ 37 w 109"/>
              <a:gd name="T25" fmla="*/ 88 h 127"/>
              <a:gd name="T26" fmla="*/ 36 w 109"/>
              <a:gd name="T27" fmla="*/ 87 h 127"/>
              <a:gd name="T28" fmla="*/ 33 w 109"/>
              <a:gd name="T29" fmla="*/ 89 h 127"/>
              <a:gd name="T30" fmla="*/ 29 w 109"/>
              <a:gd name="T31" fmla="*/ 89 h 127"/>
              <a:gd name="T32" fmla="*/ 3 w 109"/>
              <a:gd name="T33" fmla="*/ 88 h 127"/>
              <a:gd name="T34" fmla="*/ 17 w 109"/>
              <a:gd name="T35" fmla="*/ 91 h 127"/>
              <a:gd name="T36" fmla="*/ 4 w 109"/>
              <a:gd name="T37" fmla="*/ 91 h 127"/>
              <a:gd name="T38" fmla="*/ 2 w 109"/>
              <a:gd name="T39" fmla="*/ 92 h 127"/>
              <a:gd name="T40" fmla="*/ 8 w 109"/>
              <a:gd name="T41" fmla="*/ 93 h 127"/>
              <a:gd name="T42" fmla="*/ 0 w 109"/>
              <a:gd name="T43" fmla="*/ 94 h 127"/>
              <a:gd name="T44" fmla="*/ 0 w 109"/>
              <a:gd name="T45" fmla="*/ 96 h 127"/>
              <a:gd name="T46" fmla="*/ 0 w 109"/>
              <a:gd name="T47" fmla="*/ 97 h 127"/>
              <a:gd name="T48" fmla="*/ 1 w 109"/>
              <a:gd name="T49" fmla="*/ 98 h 127"/>
              <a:gd name="T50" fmla="*/ 1 w 109"/>
              <a:gd name="T51" fmla="*/ 100 h 127"/>
              <a:gd name="T52" fmla="*/ 2 w 109"/>
              <a:gd name="T53" fmla="*/ 100 h 127"/>
              <a:gd name="T54" fmla="*/ 3 w 109"/>
              <a:gd name="T55" fmla="*/ 101 h 127"/>
              <a:gd name="T56" fmla="*/ 6 w 109"/>
              <a:gd name="T57" fmla="*/ 101 h 127"/>
              <a:gd name="T58" fmla="*/ 4 w 109"/>
              <a:gd name="T59" fmla="*/ 102 h 127"/>
              <a:gd name="T60" fmla="*/ 10 w 109"/>
              <a:gd name="T61" fmla="*/ 101 h 127"/>
              <a:gd name="T62" fmla="*/ 22 w 109"/>
              <a:gd name="T63" fmla="*/ 97 h 127"/>
              <a:gd name="T64" fmla="*/ 14 w 109"/>
              <a:gd name="T65" fmla="*/ 101 h 127"/>
              <a:gd name="T66" fmla="*/ 9 w 109"/>
              <a:gd name="T67" fmla="*/ 105 h 127"/>
              <a:gd name="T68" fmla="*/ 14 w 109"/>
              <a:gd name="T69" fmla="*/ 103 h 127"/>
              <a:gd name="T70" fmla="*/ 19 w 109"/>
              <a:gd name="T71" fmla="*/ 101 h 127"/>
              <a:gd name="T72" fmla="*/ 8 w 109"/>
              <a:gd name="T73" fmla="*/ 109 h 127"/>
              <a:gd name="T74" fmla="*/ 8 w 109"/>
              <a:gd name="T75" fmla="*/ 111 h 127"/>
              <a:gd name="T76" fmla="*/ 10 w 109"/>
              <a:gd name="T77" fmla="*/ 111 h 127"/>
              <a:gd name="T78" fmla="*/ 11 w 109"/>
              <a:gd name="T79" fmla="*/ 112 h 127"/>
              <a:gd name="T80" fmla="*/ 12 w 109"/>
              <a:gd name="T81" fmla="*/ 113 h 127"/>
              <a:gd name="T82" fmla="*/ 30 w 109"/>
              <a:gd name="T83" fmla="*/ 97 h 127"/>
              <a:gd name="T84" fmla="*/ 34 w 109"/>
              <a:gd name="T85" fmla="*/ 96 h 127"/>
              <a:gd name="T86" fmla="*/ 38 w 109"/>
              <a:gd name="T87" fmla="*/ 95 h 127"/>
              <a:gd name="T88" fmla="*/ 39 w 109"/>
              <a:gd name="T89" fmla="*/ 94 h 127"/>
              <a:gd name="T90" fmla="*/ 37 w 109"/>
              <a:gd name="T91" fmla="*/ 93 h 127"/>
              <a:gd name="T92" fmla="*/ 46 w 109"/>
              <a:gd name="T93" fmla="*/ 90 h 127"/>
              <a:gd name="T94" fmla="*/ 25 w 109"/>
              <a:gd name="T95" fmla="*/ 118 h 127"/>
              <a:gd name="T96" fmla="*/ 40 w 109"/>
              <a:gd name="T97" fmla="*/ 110 h 127"/>
              <a:gd name="T98" fmla="*/ 86 w 109"/>
              <a:gd name="T99" fmla="*/ 77 h 127"/>
              <a:gd name="T100" fmla="*/ 107 w 109"/>
              <a:gd name="T101" fmla="*/ 68 h 127"/>
              <a:gd name="T102" fmla="*/ 57 w 109"/>
              <a:gd name="T103" fmla="*/ 78 h 127"/>
              <a:gd name="T104" fmla="*/ 79 w 109"/>
              <a:gd name="T105" fmla="*/ 75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9" h="127">
                <a:moveTo>
                  <a:pt x="107" y="68"/>
                </a:moveTo>
                <a:cubicBezTo>
                  <a:pt x="105" y="67"/>
                  <a:pt x="94" y="72"/>
                  <a:pt x="94" y="72"/>
                </a:cubicBezTo>
                <a:cubicBezTo>
                  <a:pt x="94" y="72"/>
                  <a:pt x="94" y="70"/>
                  <a:pt x="92" y="71"/>
                </a:cubicBezTo>
                <a:cubicBezTo>
                  <a:pt x="90" y="70"/>
                  <a:pt x="90" y="70"/>
                  <a:pt x="90" y="70"/>
                </a:cubicBezTo>
                <a:cubicBezTo>
                  <a:pt x="92" y="70"/>
                  <a:pt x="92" y="70"/>
                  <a:pt x="92" y="70"/>
                </a:cubicBezTo>
                <a:cubicBezTo>
                  <a:pt x="92" y="70"/>
                  <a:pt x="79" y="69"/>
                  <a:pt x="73" y="65"/>
                </a:cubicBezTo>
                <a:cubicBezTo>
                  <a:pt x="67" y="62"/>
                  <a:pt x="63" y="57"/>
                  <a:pt x="63" y="57"/>
                </a:cubicBezTo>
                <a:cubicBezTo>
                  <a:pt x="63" y="57"/>
                  <a:pt x="61" y="54"/>
                  <a:pt x="65" y="53"/>
                </a:cubicBezTo>
                <a:cubicBezTo>
                  <a:pt x="69" y="53"/>
                  <a:pt x="70" y="55"/>
                  <a:pt x="70" y="55"/>
                </a:cubicBezTo>
                <a:cubicBezTo>
                  <a:pt x="70" y="55"/>
                  <a:pt x="74" y="54"/>
                  <a:pt x="74" y="53"/>
                </a:cubicBezTo>
                <a:cubicBezTo>
                  <a:pt x="74" y="52"/>
                  <a:pt x="73" y="50"/>
                  <a:pt x="73" y="50"/>
                </a:cubicBezTo>
                <a:cubicBezTo>
                  <a:pt x="73" y="50"/>
                  <a:pt x="74" y="51"/>
                  <a:pt x="74" y="49"/>
                </a:cubicBezTo>
                <a:cubicBezTo>
                  <a:pt x="75" y="47"/>
                  <a:pt x="73" y="48"/>
                  <a:pt x="73" y="48"/>
                </a:cubicBezTo>
                <a:cubicBezTo>
                  <a:pt x="73" y="48"/>
                  <a:pt x="72" y="46"/>
                  <a:pt x="73" y="46"/>
                </a:cubicBezTo>
                <a:cubicBezTo>
                  <a:pt x="74" y="46"/>
                  <a:pt x="74" y="46"/>
                  <a:pt x="74" y="46"/>
                </a:cubicBezTo>
                <a:cubicBezTo>
                  <a:pt x="74" y="45"/>
                  <a:pt x="74" y="45"/>
                  <a:pt x="74" y="45"/>
                </a:cubicBezTo>
                <a:cubicBezTo>
                  <a:pt x="75" y="45"/>
                  <a:pt x="75" y="45"/>
                  <a:pt x="75" y="45"/>
                </a:cubicBezTo>
                <a:cubicBezTo>
                  <a:pt x="75" y="44"/>
                  <a:pt x="75" y="44"/>
                  <a:pt x="75" y="44"/>
                </a:cubicBezTo>
                <a:cubicBezTo>
                  <a:pt x="75" y="44"/>
                  <a:pt x="78" y="43"/>
                  <a:pt x="79" y="45"/>
                </a:cubicBezTo>
                <a:cubicBezTo>
                  <a:pt x="80" y="46"/>
                  <a:pt x="80" y="48"/>
                  <a:pt x="81" y="48"/>
                </a:cubicBezTo>
                <a:cubicBezTo>
                  <a:pt x="82" y="49"/>
                  <a:pt x="85" y="45"/>
                  <a:pt x="82" y="41"/>
                </a:cubicBezTo>
                <a:cubicBezTo>
                  <a:pt x="82" y="41"/>
                  <a:pt x="81" y="40"/>
                  <a:pt x="80" y="40"/>
                </a:cubicBezTo>
                <a:cubicBezTo>
                  <a:pt x="80" y="40"/>
                  <a:pt x="81" y="39"/>
                  <a:pt x="80" y="39"/>
                </a:cubicBezTo>
                <a:cubicBezTo>
                  <a:pt x="79" y="39"/>
                  <a:pt x="79" y="39"/>
                  <a:pt x="79" y="39"/>
                </a:cubicBezTo>
                <a:cubicBezTo>
                  <a:pt x="79" y="39"/>
                  <a:pt x="75" y="38"/>
                  <a:pt x="75" y="37"/>
                </a:cubicBezTo>
                <a:cubicBezTo>
                  <a:pt x="75" y="36"/>
                  <a:pt x="76" y="37"/>
                  <a:pt x="76" y="36"/>
                </a:cubicBezTo>
                <a:cubicBezTo>
                  <a:pt x="76" y="35"/>
                  <a:pt x="74" y="34"/>
                  <a:pt x="74" y="34"/>
                </a:cubicBezTo>
                <a:cubicBezTo>
                  <a:pt x="74" y="34"/>
                  <a:pt x="79" y="35"/>
                  <a:pt x="78" y="36"/>
                </a:cubicBezTo>
                <a:cubicBezTo>
                  <a:pt x="78" y="36"/>
                  <a:pt x="80" y="36"/>
                  <a:pt x="78" y="34"/>
                </a:cubicBezTo>
                <a:cubicBezTo>
                  <a:pt x="78" y="34"/>
                  <a:pt x="79" y="34"/>
                  <a:pt x="80" y="35"/>
                </a:cubicBezTo>
                <a:cubicBezTo>
                  <a:pt x="80" y="35"/>
                  <a:pt x="80" y="33"/>
                  <a:pt x="77" y="31"/>
                </a:cubicBezTo>
                <a:cubicBezTo>
                  <a:pt x="77" y="31"/>
                  <a:pt x="84" y="30"/>
                  <a:pt x="87" y="31"/>
                </a:cubicBezTo>
                <a:cubicBezTo>
                  <a:pt x="91" y="31"/>
                  <a:pt x="91" y="30"/>
                  <a:pt x="91" y="30"/>
                </a:cubicBezTo>
                <a:cubicBezTo>
                  <a:pt x="91" y="30"/>
                  <a:pt x="93" y="27"/>
                  <a:pt x="74" y="28"/>
                </a:cubicBezTo>
                <a:cubicBezTo>
                  <a:pt x="74" y="28"/>
                  <a:pt x="68" y="14"/>
                  <a:pt x="66" y="12"/>
                </a:cubicBezTo>
                <a:cubicBezTo>
                  <a:pt x="63" y="10"/>
                  <a:pt x="54" y="6"/>
                  <a:pt x="53" y="0"/>
                </a:cubicBezTo>
                <a:cubicBezTo>
                  <a:pt x="53" y="0"/>
                  <a:pt x="51" y="11"/>
                  <a:pt x="60" y="17"/>
                </a:cubicBezTo>
                <a:cubicBezTo>
                  <a:pt x="60" y="17"/>
                  <a:pt x="59" y="16"/>
                  <a:pt x="59" y="17"/>
                </a:cubicBezTo>
                <a:cubicBezTo>
                  <a:pt x="59" y="18"/>
                  <a:pt x="60" y="18"/>
                  <a:pt x="60" y="18"/>
                </a:cubicBezTo>
                <a:cubicBezTo>
                  <a:pt x="60" y="18"/>
                  <a:pt x="59" y="24"/>
                  <a:pt x="58" y="24"/>
                </a:cubicBezTo>
                <a:cubicBezTo>
                  <a:pt x="56" y="25"/>
                  <a:pt x="56" y="30"/>
                  <a:pt x="56" y="32"/>
                </a:cubicBezTo>
                <a:cubicBezTo>
                  <a:pt x="56" y="32"/>
                  <a:pt x="46" y="35"/>
                  <a:pt x="44" y="39"/>
                </a:cubicBezTo>
                <a:cubicBezTo>
                  <a:pt x="42" y="42"/>
                  <a:pt x="56" y="37"/>
                  <a:pt x="56" y="37"/>
                </a:cubicBezTo>
                <a:cubicBezTo>
                  <a:pt x="56" y="37"/>
                  <a:pt x="57" y="41"/>
                  <a:pt x="54" y="41"/>
                </a:cubicBezTo>
                <a:cubicBezTo>
                  <a:pt x="52" y="42"/>
                  <a:pt x="46" y="39"/>
                  <a:pt x="42" y="43"/>
                </a:cubicBezTo>
                <a:cubicBezTo>
                  <a:pt x="44" y="43"/>
                  <a:pt x="44" y="43"/>
                  <a:pt x="44" y="43"/>
                </a:cubicBezTo>
                <a:cubicBezTo>
                  <a:pt x="44" y="43"/>
                  <a:pt x="34" y="49"/>
                  <a:pt x="40" y="51"/>
                </a:cubicBezTo>
                <a:cubicBezTo>
                  <a:pt x="40" y="51"/>
                  <a:pt x="36" y="49"/>
                  <a:pt x="41" y="47"/>
                </a:cubicBezTo>
                <a:cubicBezTo>
                  <a:pt x="41" y="47"/>
                  <a:pt x="41" y="48"/>
                  <a:pt x="42" y="51"/>
                </a:cubicBezTo>
                <a:cubicBezTo>
                  <a:pt x="43" y="54"/>
                  <a:pt x="35" y="57"/>
                  <a:pt x="34" y="54"/>
                </a:cubicBezTo>
                <a:cubicBezTo>
                  <a:pt x="33" y="52"/>
                  <a:pt x="34" y="51"/>
                  <a:pt x="34" y="51"/>
                </a:cubicBezTo>
                <a:cubicBezTo>
                  <a:pt x="33" y="51"/>
                  <a:pt x="30" y="52"/>
                  <a:pt x="32" y="55"/>
                </a:cubicBezTo>
                <a:cubicBezTo>
                  <a:pt x="34" y="60"/>
                  <a:pt x="38" y="58"/>
                  <a:pt x="38" y="58"/>
                </a:cubicBezTo>
                <a:cubicBezTo>
                  <a:pt x="38" y="58"/>
                  <a:pt x="39" y="60"/>
                  <a:pt x="37" y="60"/>
                </a:cubicBezTo>
                <a:cubicBezTo>
                  <a:pt x="37" y="60"/>
                  <a:pt x="43" y="59"/>
                  <a:pt x="45" y="55"/>
                </a:cubicBezTo>
                <a:cubicBezTo>
                  <a:pt x="45" y="57"/>
                  <a:pt x="45" y="57"/>
                  <a:pt x="45" y="57"/>
                </a:cubicBezTo>
                <a:cubicBezTo>
                  <a:pt x="48" y="56"/>
                  <a:pt x="48" y="56"/>
                  <a:pt x="48" y="56"/>
                </a:cubicBezTo>
                <a:cubicBezTo>
                  <a:pt x="48" y="56"/>
                  <a:pt x="39" y="64"/>
                  <a:pt x="42" y="73"/>
                </a:cubicBezTo>
                <a:cubicBezTo>
                  <a:pt x="42" y="73"/>
                  <a:pt x="38" y="74"/>
                  <a:pt x="40" y="76"/>
                </a:cubicBezTo>
                <a:cubicBezTo>
                  <a:pt x="40" y="76"/>
                  <a:pt x="32" y="87"/>
                  <a:pt x="40" y="88"/>
                </a:cubicBezTo>
                <a:cubicBezTo>
                  <a:pt x="37" y="89"/>
                  <a:pt x="37" y="89"/>
                  <a:pt x="37" y="89"/>
                </a:cubicBezTo>
                <a:cubicBezTo>
                  <a:pt x="37" y="89"/>
                  <a:pt x="37" y="89"/>
                  <a:pt x="37" y="89"/>
                </a:cubicBezTo>
                <a:cubicBezTo>
                  <a:pt x="37" y="89"/>
                  <a:pt x="37" y="89"/>
                  <a:pt x="37" y="89"/>
                </a:cubicBezTo>
                <a:cubicBezTo>
                  <a:pt x="37" y="89"/>
                  <a:pt x="37" y="89"/>
                  <a:pt x="37" y="89"/>
                </a:cubicBezTo>
                <a:cubicBezTo>
                  <a:pt x="37" y="89"/>
                  <a:pt x="37" y="88"/>
                  <a:pt x="37" y="88"/>
                </a:cubicBezTo>
                <a:cubicBezTo>
                  <a:pt x="37" y="88"/>
                  <a:pt x="37" y="88"/>
                  <a:pt x="36" y="88"/>
                </a:cubicBezTo>
                <a:cubicBezTo>
                  <a:pt x="36" y="88"/>
                  <a:pt x="36" y="88"/>
                  <a:pt x="36" y="88"/>
                </a:cubicBezTo>
                <a:cubicBezTo>
                  <a:pt x="35" y="89"/>
                  <a:pt x="35" y="89"/>
                  <a:pt x="35" y="89"/>
                </a:cubicBezTo>
                <a:cubicBezTo>
                  <a:pt x="36" y="88"/>
                  <a:pt x="36" y="88"/>
                  <a:pt x="36" y="88"/>
                </a:cubicBezTo>
                <a:cubicBezTo>
                  <a:pt x="36" y="88"/>
                  <a:pt x="36" y="87"/>
                  <a:pt x="36" y="87"/>
                </a:cubicBezTo>
                <a:cubicBezTo>
                  <a:pt x="36" y="87"/>
                  <a:pt x="36" y="87"/>
                  <a:pt x="35" y="87"/>
                </a:cubicBezTo>
                <a:cubicBezTo>
                  <a:pt x="35" y="87"/>
                  <a:pt x="35" y="87"/>
                  <a:pt x="35" y="87"/>
                </a:cubicBezTo>
                <a:cubicBezTo>
                  <a:pt x="35" y="87"/>
                  <a:pt x="35" y="87"/>
                  <a:pt x="35" y="87"/>
                </a:cubicBezTo>
                <a:cubicBezTo>
                  <a:pt x="35" y="87"/>
                  <a:pt x="35" y="87"/>
                  <a:pt x="35" y="87"/>
                </a:cubicBezTo>
                <a:cubicBezTo>
                  <a:pt x="33" y="89"/>
                  <a:pt x="33" y="89"/>
                  <a:pt x="33" y="89"/>
                </a:cubicBezTo>
                <a:cubicBezTo>
                  <a:pt x="33" y="88"/>
                  <a:pt x="33" y="88"/>
                  <a:pt x="33" y="88"/>
                </a:cubicBezTo>
                <a:cubicBezTo>
                  <a:pt x="32" y="88"/>
                  <a:pt x="32" y="88"/>
                  <a:pt x="31" y="88"/>
                </a:cubicBezTo>
                <a:cubicBezTo>
                  <a:pt x="31" y="88"/>
                  <a:pt x="31" y="88"/>
                  <a:pt x="30" y="89"/>
                </a:cubicBezTo>
                <a:cubicBezTo>
                  <a:pt x="30" y="89"/>
                  <a:pt x="30" y="89"/>
                  <a:pt x="30" y="89"/>
                </a:cubicBezTo>
                <a:cubicBezTo>
                  <a:pt x="30" y="89"/>
                  <a:pt x="29" y="89"/>
                  <a:pt x="29" y="89"/>
                </a:cubicBezTo>
                <a:cubicBezTo>
                  <a:pt x="29" y="89"/>
                  <a:pt x="29" y="89"/>
                  <a:pt x="28" y="89"/>
                </a:cubicBezTo>
                <a:cubicBezTo>
                  <a:pt x="28" y="90"/>
                  <a:pt x="28" y="90"/>
                  <a:pt x="28" y="91"/>
                </a:cubicBezTo>
                <a:cubicBezTo>
                  <a:pt x="4" y="87"/>
                  <a:pt x="4" y="87"/>
                  <a:pt x="4" y="87"/>
                </a:cubicBezTo>
                <a:cubicBezTo>
                  <a:pt x="3" y="87"/>
                  <a:pt x="3" y="88"/>
                  <a:pt x="3" y="88"/>
                </a:cubicBezTo>
                <a:cubicBezTo>
                  <a:pt x="3" y="88"/>
                  <a:pt x="3" y="88"/>
                  <a:pt x="3" y="88"/>
                </a:cubicBezTo>
                <a:cubicBezTo>
                  <a:pt x="10" y="89"/>
                  <a:pt x="10" y="89"/>
                  <a:pt x="10" y="89"/>
                </a:cubicBezTo>
                <a:cubicBezTo>
                  <a:pt x="2" y="88"/>
                  <a:pt x="2" y="88"/>
                  <a:pt x="2" y="88"/>
                </a:cubicBezTo>
                <a:cubicBezTo>
                  <a:pt x="2" y="88"/>
                  <a:pt x="2" y="88"/>
                  <a:pt x="2" y="89"/>
                </a:cubicBezTo>
                <a:cubicBezTo>
                  <a:pt x="2" y="89"/>
                  <a:pt x="2" y="89"/>
                  <a:pt x="2" y="89"/>
                </a:cubicBezTo>
                <a:cubicBezTo>
                  <a:pt x="17" y="91"/>
                  <a:pt x="17" y="91"/>
                  <a:pt x="17" y="91"/>
                </a:cubicBezTo>
                <a:cubicBezTo>
                  <a:pt x="2" y="90"/>
                  <a:pt x="2" y="90"/>
                  <a:pt x="2" y="90"/>
                </a:cubicBezTo>
                <a:cubicBezTo>
                  <a:pt x="2" y="90"/>
                  <a:pt x="1" y="90"/>
                  <a:pt x="1" y="90"/>
                </a:cubicBezTo>
                <a:cubicBezTo>
                  <a:pt x="1" y="90"/>
                  <a:pt x="2" y="91"/>
                  <a:pt x="2" y="91"/>
                </a:cubicBezTo>
                <a:cubicBezTo>
                  <a:pt x="4" y="91"/>
                  <a:pt x="4" y="91"/>
                  <a:pt x="4" y="91"/>
                </a:cubicBezTo>
                <a:cubicBezTo>
                  <a:pt x="4" y="91"/>
                  <a:pt x="4" y="91"/>
                  <a:pt x="4" y="91"/>
                </a:cubicBezTo>
                <a:cubicBezTo>
                  <a:pt x="4" y="91"/>
                  <a:pt x="4" y="91"/>
                  <a:pt x="4" y="91"/>
                </a:cubicBezTo>
                <a:cubicBezTo>
                  <a:pt x="8" y="92"/>
                  <a:pt x="8" y="92"/>
                  <a:pt x="8" y="92"/>
                </a:cubicBezTo>
                <a:cubicBezTo>
                  <a:pt x="2" y="92"/>
                  <a:pt x="2" y="92"/>
                  <a:pt x="2" y="92"/>
                </a:cubicBezTo>
                <a:cubicBezTo>
                  <a:pt x="2" y="92"/>
                  <a:pt x="2" y="92"/>
                  <a:pt x="2" y="92"/>
                </a:cubicBezTo>
                <a:cubicBezTo>
                  <a:pt x="2" y="92"/>
                  <a:pt x="2" y="92"/>
                  <a:pt x="2" y="92"/>
                </a:cubicBezTo>
                <a:cubicBezTo>
                  <a:pt x="1" y="92"/>
                  <a:pt x="1" y="92"/>
                  <a:pt x="1" y="92"/>
                </a:cubicBezTo>
                <a:cubicBezTo>
                  <a:pt x="1" y="92"/>
                  <a:pt x="1" y="92"/>
                  <a:pt x="1" y="93"/>
                </a:cubicBezTo>
                <a:cubicBezTo>
                  <a:pt x="1" y="93"/>
                  <a:pt x="1" y="93"/>
                  <a:pt x="1" y="93"/>
                </a:cubicBezTo>
                <a:cubicBezTo>
                  <a:pt x="1" y="93"/>
                  <a:pt x="1" y="93"/>
                  <a:pt x="1" y="93"/>
                </a:cubicBezTo>
                <a:cubicBezTo>
                  <a:pt x="8" y="93"/>
                  <a:pt x="8" y="93"/>
                  <a:pt x="8" y="93"/>
                </a:cubicBezTo>
                <a:cubicBezTo>
                  <a:pt x="2" y="94"/>
                  <a:pt x="2" y="94"/>
                  <a:pt x="2" y="94"/>
                </a:cubicBezTo>
                <a:cubicBezTo>
                  <a:pt x="1" y="94"/>
                  <a:pt x="1" y="94"/>
                  <a:pt x="1" y="94"/>
                </a:cubicBezTo>
                <a:cubicBezTo>
                  <a:pt x="1" y="94"/>
                  <a:pt x="1" y="94"/>
                  <a:pt x="1" y="94"/>
                </a:cubicBezTo>
                <a:cubicBezTo>
                  <a:pt x="1" y="94"/>
                  <a:pt x="1" y="94"/>
                  <a:pt x="1" y="94"/>
                </a:cubicBezTo>
                <a:cubicBezTo>
                  <a:pt x="1" y="94"/>
                  <a:pt x="0" y="94"/>
                  <a:pt x="0" y="94"/>
                </a:cubicBezTo>
                <a:cubicBezTo>
                  <a:pt x="0" y="95"/>
                  <a:pt x="1" y="95"/>
                  <a:pt x="1" y="95"/>
                </a:cubicBezTo>
                <a:cubicBezTo>
                  <a:pt x="1" y="95"/>
                  <a:pt x="1" y="95"/>
                  <a:pt x="1" y="95"/>
                </a:cubicBezTo>
                <a:cubicBezTo>
                  <a:pt x="6" y="94"/>
                  <a:pt x="6" y="94"/>
                  <a:pt x="6" y="94"/>
                </a:cubicBezTo>
                <a:cubicBezTo>
                  <a:pt x="0" y="95"/>
                  <a:pt x="0" y="95"/>
                  <a:pt x="0" y="95"/>
                </a:cubicBezTo>
                <a:cubicBezTo>
                  <a:pt x="0" y="95"/>
                  <a:pt x="0" y="95"/>
                  <a:pt x="0" y="96"/>
                </a:cubicBezTo>
                <a:cubicBezTo>
                  <a:pt x="0" y="96"/>
                  <a:pt x="0" y="96"/>
                  <a:pt x="0" y="96"/>
                </a:cubicBezTo>
                <a:cubicBezTo>
                  <a:pt x="0" y="96"/>
                  <a:pt x="0" y="96"/>
                  <a:pt x="0" y="96"/>
                </a:cubicBezTo>
                <a:cubicBezTo>
                  <a:pt x="13" y="95"/>
                  <a:pt x="13" y="95"/>
                  <a:pt x="13" y="95"/>
                </a:cubicBezTo>
                <a:cubicBezTo>
                  <a:pt x="1" y="97"/>
                  <a:pt x="1" y="97"/>
                  <a:pt x="1" y="97"/>
                </a:cubicBezTo>
                <a:cubicBezTo>
                  <a:pt x="1" y="97"/>
                  <a:pt x="0" y="97"/>
                  <a:pt x="0" y="97"/>
                </a:cubicBezTo>
                <a:cubicBezTo>
                  <a:pt x="0" y="97"/>
                  <a:pt x="1" y="97"/>
                  <a:pt x="1" y="97"/>
                </a:cubicBezTo>
                <a:cubicBezTo>
                  <a:pt x="1" y="97"/>
                  <a:pt x="1" y="97"/>
                  <a:pt x="1" y="97"/>
                </a:cubicBezTo>
                <a:cubicBezTo>
                  <a:pt x="9" y="96"/>
                  <a:pt x="9" y="96"/>
                  <a:pt x="9" y="96"/>
                </a:cubicBezTo>
                <a:cubicBezTo>
                  <a:pt x="1" y="98"/>
                  <a:pt x="1" y="98"/>
                  <a:pt x="1" y="98"/>
                </a:cubicBezTo>
                <a:cubicBezTo>
                  <a:pt x="1" y="98"/>
                  <a:pt x="1" y="98"/>
                  <a:pt x="1" y="98"/>
                </a:cubicBezTo>
                <a:cubicBezTo>
                  <a:pt x="1" y="98"/>
                  <a:pt x="1" y="99"/>
                  <a:pt x="2" y="99"/>
                </a:cubicBezTo>
                <a:cubicBezTo>
                  <a:pt x="2" y="99"/>
                  <a:pt x="2" y="99"/>
                  <a:pt x="2" y="99"/>
                </a:cubicBezTo>
                <a:cubicBezTo>
                  <a:pt x="13" y="96"/>
                  <a:pt x="13" y="96"/>
                  <a:pt x="13" y="96"/>
                </a:cubicBezTo>
                <a:cubicBezTo>
                  <a:pt x="1" y="99"/>
                  <a:pt x="1" y="99"/>
                  <a:pt x="1" y="99"/>
                </a:cubicBezTo>
                <a:cubicBezTo>
                  <a:pt x="1" y="99"/>
                  <a:pt x="1" y="99"/>
                  <a:pt x="1" y="100"/>
                </a:cubicBezTo>
                <a:cubicBezTo>
                  <a:pt x="1" y="100"/>
                  <a:pt x="1" y="100"/>
                  <a:pt x="1" y="100"/>
                </a:cubicBezTo>
                <a:cubicBezTo>
                  <a:pt x="1" y="100"/>
                  <a:pt x="1" y="100"/>
                  <a:pt x="1" y="100"/>
                </a:cubicBezTo>
                <a:cubicBezTo>
                  <a:pt x="18" y="96"/>
                  <a:pt x="18" y="96"/>
                  <a:pt x="18" y="96"/>
                </a:cubicBezTo>
                <a:cubicBezTo>
                  <a:pt x="14" y="97"/>
                  <a:pt x="14" y="97"/>
                  <a:pt x="14" y="97"/>
                </a:cubicBezTo>
                <a:cubicBezTo>
                  <a:pt x="2" y="100"/>
                  <a:pt x="2" y="100"/>
                  <a:pt x="2" y="100"/>
                </a:cubicBezTo>
                <a:cubicBezTo>
                  <a:pt x="2" y="100"/>
                  <a:pt x="1" y="100"/>
                  <a:pt x="1" y="100"/>
                </a:cubicBezTo>
                <a:cubicBezTo>
                  <a:pt x="2" y="101"/>
                  <a:pt x="2" y="101"/>
                  <a:pt x="2" y="101"/>
                </a:cubicBezTo>
                <a:cubicBezTo>
                  <a:pt x="2" y="101"/>
                  <a:pt x="2" y="101"/>
                  <a:pt x="2" y="101"/>
                </a:cubicBezTo>
                <a:cubicBezTo>
                  <a:pt x="3" y="100"/>
                  <a:pt x="3" y="100"/>
                  <a:pt x="3" y="100"/>
                </a:cubicBezTo>
                <a:cubicBezTo>
                  <a:pt x="3" y="100"/>
                  <a:pt x="3" y="101"/>
                  <a:pt x="3" y="101"/>
                </a:cubicBezTo>
                <a:cubicBezTo>
                  <a:pt x="3" y="101"/>
                  <a:pt x="3" y="101"/>
                  <a:pt x="4" y="101"/>
                </a:cubicBezTo>
                <a:cubicBezTo>
                  <a:pt x="4" y="101"/>
                  <a:pt x="4" y="101"/>
                  <a:pt x="4" y="101"/>
                </a:cubicBezTo>
                <a:cubicBezTo>
                  <a:pt x="6" y="100"/>
                  <a:pt x="6" y="100"/>
                  <a:pt x="6" y="100"/>
                </a:cubicBezTo>
                <a:cubicBezTo>
                  <a:pt x="6" y="100"/>
                  <a:pt x="6" y="101"/>
                  <a:pt x="6" y="101"/>
                </a:cubicBezTo>
                <a:cubicBezTo>
                  <a:pt x="6" y="101"/>
                  <a:pt x="6" y="101"/>
                  <a:pt x="6" y="101"/>
                </a:cubicBezTo>
                <a:cubicBezTo>
                  <a:pt x="3" y="102"/>
                  <a:pt x="3" y="102"/>
                  <a:pt x="3" y="102"/>
                </a:cubicBezTo>
                <a:cubicBezTo>
                  <a:pt x="3" y="102"/>
                  <a:pt x="3" y="102"/>
                  <a:pt x="3" y="102"/>
                </a:cubicBezTo>
                <a:cubicBezTo>
                  <a:pt x="3" y="102"/>
                  <a:pt x="3" y="102"/>
                  <a:pt x="3" y="102"/>
                </a:cubicBezTo>
                <a:cubicBezTo>
                  <a:pt x="3" y="102"/>
                  <a:pt x="3" y="102"/>
                  <a:pt x="3" y="102"/>
                </a:cubicBezTo>
                <a:cubicBezTo>
                  <a:pt x="4" y="102"/>
                  <a:pt x="4" y="102"/>
                  <a:pt x="4" y="102"/>
                </a:cubicBezTo>
                <a:cubicBezTo>
                  <a:pt x="2" y="103"/>
                  <a:pt x="2" y="103"/>
                  <a:pt x="2" y="103"/>
                </a:cubicBezTo>
                <a:cubicBezTo>
                  <a:pt x="2" y="103"/>
                  <a:pt x="1" y="103"/>
                  <a:pt x="1" y="103"/>
                </a:cubicBezTo>
                <a:cubicBezTo>
                  <a:pt x="2" y="104"/>
                  <a:pt x="2" y="104"/>
                  <a:pt x="2" y="104"/>
                </a:cubicBezTo>
                <a:cubicBezTo>
                  <a:pt x="2" y="104"/>
                  <a:pt x="2" y="104"/>
                  <a:pt x="2" y="104"/>
                </a:cubicBezTo>
                <a:cubicBezTo>
                  <a:pt x="10" y="101"/>
                  <a:pt x="10" y="101"/>
                  <a:pt x="10" y="101"/>
                </a:cubicBezTo>
                <a:cubicBezTo>
                  <a:pt x="3" y="104"/>
                  <a:pt x="3" y="104"/>
                  <a:pt x="3" y="104"/>
                </a:cubicBezTo>
                <a:cubicBezTo>
                  <a:pt x="3" y="104"/>
                  <a:pt x="3" y="104"/>
                  <a:pt x="3" y="104"/>
                </a:cubicBezTo>
                <a:cubicBezTo>
                  <a:pt x="3" y="104"/>
                  <a:pt x="3" y="104"/>
                  <a:pt x="4" y="104"/>
                </a:cubicBezTo>
                <a:cubicBezTo>
                  <a:pt x="4" y="104"/>
                  <a:pt x="4" y="104"/>
                  <a:pt x="4" y="104"/>
                </a:cubicBezTo>
                <a:cubicBezTo>
                  <a:pt x="22" y="97"/>
                  <a:pt x="22" y="97"/>
                  <a:pt x="22" y="97"/>
                </a:cubicBezTo>
                <a:cubicBezTo>
                  <a:pt x="3" y="105"/>
                  <a:pt x="3" y="105"/>
                  <a:pt x="3" y="105"/>
                </a:cubicBezTo>
                <a:cubicBezTo>
                  <a:pt x="3" y="105"/>
                  <a:pt x="3" y="105"/>
                  <a:pt x="3" y="105"/>
                </a:cubicBezTo>
                <a:cubicBezTo>
                  <a:pt x="3" y="106"/>
                  <a:pt x="3" y="106"/>
                  <a:pt x="4" y="106"/>
                </a:cubicBezTo>
                <a:cubicBezTo>
                  <a:pt x="4" y="106"/>
                  <a:pt x="4" y="106"/>
                  <a:pt x="4" y="106"/>
                </a:cubicBezTo>
                <a:cubicBezTo>
                  <a:pt x="14" y="101"/>
                  <a:pt x="14" y="101"/>
                  <a:pt x="14" y="101"/>
                </a:cubicBezTo>
                <a:cubicBezTo>
                  <a:pt x="4" y="106"/>
                  <a:pt x="4" y="106"/>
                  <a:pt x="4" y="106"/>
                </a:cubicBezTo>
                <a:cubicBezTo>
                  <a:pt x="4" y="107"/>
                  <a:pt x="4" y="107"/>
                  <a:pt x="4" y="107"/>
                </a:cubicBezTo>
                <a:cubicBezTo>
                  <a:pt x="4" y="107"/>
                  <a:pt x="4" y="107"/>
                  <a:pt x="4" y="107"/>
                </a:cubicBezTo>
                <a:cubicBezTo>
                  <a:pt x="4" y="107"/>
                  <a:pt x="4" y="107"/>
                  <a:pt x="4" y="107"/>
                </a:cubicBezTo>
                <a:cubicBezTo>
                  <a:pt x="9" y="105"/>
                  <a:pt x="9" y="105"/>
                  <a:pt x="9" y="105"/>
                </a:cubicBezTo>
                <a:cubicBezTo>
                  <a:pt x="6" y="106"/>
                  <a:pt x="6" y="106"/>
                  <a:pt x="6" y="106"/>
                </a:cubicBezTo>
                <a:cubicBezTo>
                  <a:pt x="6" y="107"/>
                  <a:pt x="6" y="107"/>
                  <a:pt x="6" y="107"/>
                </a:cubicBezTo>
                <a:cubicBezTo>
                  <a:pt x="6" y="107"/>
                  <a:pt x="6" y="107"/>
                  <a:pt x="6" y="107"/>
                </a:cubicBezTo>
                <a:cubicBezTo>
                  <a:pt x="6" y="107"/>
                  <a:pt x="6" y="107"/>
                  <a:pt x="6" y="107"/>
                </a:cubicBezTo>
                <a:cubicBezTo>
                  <a:pt x="14" y="103"/>
                  <a:pt x="14" y="103"/>
                  <a:pt x="14" y="103"/>
                </a:cubicBezTo>
                <a:cubicBezTo>
                  <a:pt x="5" y="108"/>
                  <a:pt x="5" y="108"/>
                  <a:pt x="5" y="108"/>
                </a:cubicBezTo>
                <a:cubicBezTo>
                  <a:pt x="5" y="109"/>
                  <a:pt x="5" y="109"/>
                  <a:pt x="5" y="109"/>
                </a:cubicBezTo>
                <a:cubicBezTo>
                  <a:pt x="5" y="109"/>
                  <a:pt x="5" y="109"/>
                  <a:pt x="5" y="109"/>
                </a:cubicBezTo>
                <a:cubicBezTo>
                  <a:pt x="5" y="109"/>
                  <a:pt x="5" y="109"/>
                  <a:pt x="5" y="109"/>
                </a:cubicBezTo>
                <a:cubicBezTo>
                  <a:pt x="19" y="101"/>
                  <a:pt x="19" y="101"/>
                  <a:pt x="19" y="101"/>
                </a:cubicBezTo>
                <a:cubicBezTo>
                  <a:pt x="8" y="109"/>
                  <a:pt x="8" y="109"/>
                  <a:pt x="8" y="109"/>
                </a:cubicBezTo>
                <a:cubicBezTo>
                  <a:pt x="8" y="109"/>
                  <a:pt x="7" y="109"/>
                  <a:pt x="8" y="109"/>
                </a:cubicBezTo>
                <a:cubicBezTo>
                  <a:pt x="8" y="109"/>
                  <a:pt x="8" y="109"/>
                  <a:pt x="8" y="109"/>
                </a:cubicBezTo>
                <a:cubicBezTo>
                  <a:pt x="8" y="109"/>
                  <a:pt x="8" y="109"/>
                  <a:pt x="8" y="109"/>
                </a:cubicBezTo>
                <a:cubicBezTo>
                  <a:pt x="8" y="109"/>
                  <a:pt x="8" y="109"/>
                  <a:pt x="8" y="109"/>
                </a:cubicBezTo>
                <a:cubicBezTo>
                  <a:pt x="8" y="109"/>
                  <a:pt x="8" y="109"/>
                  <a:pt x="8" y="109"/>
                </a:cubicBezTo>
                <a:cubicBezTo>
                  <a:pt x="8" y="110"/>
                  <a:pt x="9" y="110"/>
                  <a:pt x="9" y="110"/>
                </a:cubicBezTo>
                <a:cubicBezTo>
                  <a:pt x="9" y="110"/>
                  <a:pt x="9" y="110"/>
                  <a:pt x="9" y="110"/>
                </a:cubicBezTo>
                <a:cubicBezTo>
                  <a:pt x="20" y="102"/>
                  <a:pt x="20" y="102"/>
                  <a:pt x="20" y="102"/>
                </a:cubicBezTo>
                <a:cubicBezTo>
                  <a:pt x="8" y="111"/>
                  <a:pt x="8" y="111"/>
                  <a:pt x="8" y="111"/>
                </a:cubicBezTo>
                <a:cubicBezTo>
                  <a:pt x="8" y="111"/>
                  <a:pt x="8" y="111"/>
                  <a:pt x="8" y="111"/>
                </a:cubicBezTo>
                <a:cubicBezTo>
                  <a:pt x="8" y="111"/>
                  <a:pt x="9" y="111"/>
                  <a:pt x="9" y="111"/>
                </a:cubicBezTo>
                <a:cubicBezTo>
                  <a:pt x="9" y="111"/>
                  <a:pt x="9" y="111"/>
                  <a:pt x="9" y="111"/>
                </a:cubicBezTo>
                <a:cubicBezTo>
                  <a:pt x="10" y="110"/>
                  <a:pt x="10" y="110"/>
                  <a:pt x="10" y="110"/>
                </a:cubicBezTo>
                <a:cubicBezTo>
                  <a:pt x="10" y="110"/>
                  <a:pt x="10" y="111"/>
                  <a:pt x="10" y="111"/>
                </a:cubicBezTo>
                <a:cubicBezTo>
                  <a:pt x="10" y="111"/>
                  <a:pt x="10" y="111"/>
                  <a:pt x="11" y="111"/>
                </a:cubicBezTo>
                <a:cubicBezTo>
                  <a:pt x="11" y="111"/>
                  <a:pt x="11" y="111"/>
                  <a:pt x="11" y="111"/>
                </a:cubicBezTo>
                <a:cubicBezTo>
                  <a:pt x="22" y="102"/>
                  <a:pt x="22" y="102"/>
                  <a:pt x="22" y="102"/>
                </a:cubicBezTo>
                <a:cubicBezTo>
                  <a:pt x="11" y="111"/>
                  <a:pt x="11" y="111"/>
                  <a:pt x="11" y="111"/>
                </a:cubicBezTo>
                <a:cubicBezTo>
                  <a:pt x="11" y="111"/>
                  <a:pt x="11" y="112"/>
                  <a:pt x="11" y="112"/>
                </a:cubicBezTo>
                <a:cubicBezTo>
                  <a:pt x="11" y="112"/>
                  <a:pt x="11" y="112"/>
                  <a:pt x="11" y="112"/>
                </a:cubicBezTo>
                <a:cubicBezTo>
                  <a:pt x="11" y="112"/>
                  <a:pt x="11" y="112"/>
                  <a:pt x="11" y="112"/>
                </a:cubicBezTo>
                <a:cubicBezTo>
                  <a:pt x="16" y="108"/>
                  <a:pt x="16" y="108"/>
                  <a:pt x="16" y="108"/>
                </a:cubicBezTo>
                <a:cubicBezTo>
                  <a:pt x="12" y="112"/>
                  <a:pt x="12" y="112"/>
                  <a:pt x="12" y="112"/>
                </a:cubicBezTo>
                <a:cubicBezTo>
                  <a:pt x="11" y="112"/>
                  <a:pt x="11" y="112"/>
                  <a:pt x="12" y="113"/>
                </a:cubicBezTo>
                <a:cubicBezTo>
                  <a:pt x="12" y="113"/>
                  <a:pt x="12" y="113"/>
                  <a:pt x="12" y="113"/>
                </a:cubicBezTo>
                <a:cubicBezTo>
                  <a:pt x="12" y="113"/>
                  <a:pt x="12" y="113"/>
                  <a:pt x="12" y="113"/>
                </a:cubicBezTo>
                <a:cubicBezTo>
                  <a:pt x="26" y="100"/>
                  <a:pt x="26" y="100"/>
                  <a:pt x="26" y="100"/>
                </a:cubicBezTo>
                <a:cubicBezTo>
                  <a:pt x="30" y="96"/>
                  <a:pt x="30" y="96"/>
                  <a:pt x="30" y="96"/>
                </a:cubicBezTo>
                <a:cubicBezTo>
                  <a:pt x="30" y="97"/>
                  <a:pt x="30" y="97"/>
                  <a:pt x="30" y="97"/>
                </a:cubicBezTo>
                <a:cubicBezTo>
                  <a:pt x="31" y="97"/>
                  <a:pt x="31" y="97"/>
                  <a:pt x="31" y="97"/>
                </a:cubicBezTo>
                <a:cubicBezTo>
                  <a:pt x="32" y="97"/>
                  <a:pt x="32" y="97"/>
                  <a:pt x="32" y="97"/>
                </a:cubicBezTo>
                <a:cubicBezTo>
                  <a:pt x="32" y="97"/>
                  <a:pt x="33" y="97"/>
                  <a:pt x="33" y="96"/>
                </a:cubicBezTo>
                <a:cubicBezTo>
                  <a:pt x="33" y="97"/>
                  <a:pt x="33" y="97"/>
                  <a:pt x="33" y="97"/>
                </a:cubicBezTo>
                <a:cubicBezTo>
                  <a:pt x="33" y="97"/>
                  <a:pt x="33" y="97"/>
                  <a:pt x="34" y="96"/>
                </a:cubicBezTo>
                <a:cubicBezTo>
                  <a:pt x="34" y="96"/>
                  <a:pt x="34" y="96"/>
                  <a:pt x="34" y="96"/>
                </a:cubicBezTo>
                <a:cubicBezTo>
                  <a:pt x="34" y="96"/>
                  <a:pt x="34" y="96"/>
                  <a:pt x="34" y="96"/>
                </a:cubicBezTo>
                <a:cubicBezTo>
                  <a:pt x="34" y="96"/>
                  <a:pt x="35" y="96"/>
                  <a:pt x="35" y="96"/>
                </a:cubicBezTo>
                <a:cubicBezTo>
                  <a:pt x="35" y="96"/>
                  <a:pt x="35" y="95"/>
                  <a:pt x="35" y="94"/>
                </a:cubicBezTo>
                <a:cubicBezTo>
                  <a:pt x="38" y="95"/>
                  <a:pt x="38" y="95"/>
                  <a:pt x="38" y="95"/>
                </a:cubicBezTo>
                <a:cubicBezTo>
                  <a:pt x="38" y="95"/>
                  <a:pt x="38" y="95"/>
                  <a:pt x="38" y="95"/>
                </a:cubicBezTo>
                <a:cubicBezTo>
                  <a:pt x="38" y="95"/>
                  <a:pt x="39" y="95"/>
                  <a:pt x="39" y="95"/>
                </a:cubicBezTo>
                <a:cubicBezTo>
                  <a:pt x="39" y="94"/>
                  <a:pt x="39" y="94"/>
                  <a:pt x="38" y="94"/>
                </a:cubicBezTo>
                <a:cubicBezTo>
                  <a:pt x="38" y="94"/>
                  <a:pt x="39" y="94"/>
                  <a:pt x="39" y="94"/>
                </a:cubicBezTo>
                <a:cubicBezTo>
                  <a:pt x="39" y="94"/>
                  <a:pt x="39" y="94"/>
                  <a:pt x="39" y="94"/>
                </a:cubicBezTo>
                <a:cubicBezTo>
                  <a:pt x="39" y="94"/>
                  <a:pt x="39" y="94"/>
                  <a:pt x="39" y="94"/>
                </a:cubicBezTo>
                <a:cubicBezTo>
                  <a:pt x="39" y="94"/>
                  <a:pt x="39" y="94"/>
                  <a:pt x="39" y="94"/>
                </a:cubicBezTo>
                <a:cubicBezTo>
                  <a:pt x="39" y="94"/>
                  <a:pt x="39" y="94"/>
                  <a:pt x="39" y="93"/>
                </a:cubicBezTo>
                <a:cubicBezTo>
                  <a:pt x="39" y="93"/>
                  <a:pt x="39" y="93"/>
                  <a:pt x="39" y="93"/>
                </a:cubicBezTo>
                <a:cubicBezTo>
                  <a:pt x="37" y="93"/>
                  <a:pt x="37" y="93"/>
                  <a:pt x="37" y="93"/>
                </a:cubicBezTo>
                <a:cubicBezTo>
                  <a:pt x="39" y="93"/>
                  <a:pt x="39" y="93"/>
                  <a:pt x="39" y="93"/>
                </a:cubicBezTo>
                <a:cubicBezTo>
                  <a:pt x="39" y="93"/>
                  <a:pt x="39" y="92"/>
                  <a:pt x="39" y="92"/>
                </a:cubicBezTo>
                <a:cubicBezTo>
                  <a:pt x="39" y="92"/>
                  <a:pt x="39" y="92"/>
                  <a:pt x="39" y="92"/>
                </a:cubicBezTo>
                <a:cubicBezTo>
                  <a:pt x="39" y="92"/>
                  <a:pt x="39" y="92"/>
                  <a:pt x="39" y="92"/>
                </a:cubicBezTo>
                <a:cubicBezTo>
                  <a:pt x="46" y="90"/>
                  <a:pt x="46" y="90"/>
                  <a:pt x="46" y="90"/>
                </a:cubicBezTo>
                <a:cubicBezTo>
                  <a:pt x="46" y="90"/>
                  <a:pt x="43" y="98"/>
                  <a:pt x="34" y="102"/>
                </a:cubicBezTo>
                <a:cubicBezTo>
                  <a:pt x="26" y="106"/>
                  <a:pt x="19" y="113"/>
                  <a:pt x="19" y="113"/>
                </a:cubicBezTo>
                <a:cubicBezTo>
                  <a:pt x="21" y="113"/>
                  <a:pt x="21" y="113"/>
                  <a:pt x="21" y="113"/>
                </a:cubicBezTo>
                <a:cubicBezTo>
                  <a:pt x="21" y="113"/>
                  <a:pt x="15" y="122"/>
                  <a:pt x="23" y="127"/>
                </a:cubicBezTo>
                <a:cubicBezTo>
                  <a:pt x="23" y="127"/>
                  <a:pt x="18" y="120"/>
                  <a:pt x="25" y="118"/>
                </a:cubicBezTo>
                <a:cubicBezTo>
                  <a:pt x="26" y="120"/>
                  <a:pt x="26" y="120"/>
                  <a:pt x="26" y="120"/>
                </a:cubicBezTo>
                <a:cubicBezTo>
                  <a:pt x="26" y="120"/>
                  <a:pt x="28" y="117"/>
                  <a:pt x="30" y="118"/>
                </a:cubicBezTo>
                <a:cubicBezTo>
                  <a:pt x="32" y="118"/>
                  <a:pt x="34" y="116"/>
                  <a:pt x="34" y="116"/>
                </a:cubicBezTo>
                <a:cubicBezTo>
                  <a:pt x="34" y="117"/>
                  <a:pt x="34" y="117"/>
                  <a:pt x="34" y="117"/>
                </a:cubicBezTo>
                <a:cubicBezTo>
                  <a:pt x="34" y="117"/>
                  <a:pt x="38" y="117"/>
                  <a:pt x="40" y="110"/>
                </a:cubicBezTo>
                <a:cubicBezTo>
                  <a:pt x="40" y="110"/>
                  <a:pt x="41" y="113"/>
                  <a:pt x="39" y="115"/>
                </a:cubicBezTo>
                <a:cubicBezTo>
                  <a:pt x="39" y="115"/>
                  <a:pt x="51" y="115"/>
                  <a:pt x="56" y="111"/>
                </a:cubicBezTo>
                <a:cubicBezTo>
                  <a:pt x="61" y="108"/>
                  <a:pt x="83" y="91"/>
                  <a:pt x="76" y="86"/>
                </a:cubicBezTo>
                <a:cubicBezTo>
                  <a:pt x="76" y="86"/>
                  <a:pt x="80" y="83"/>
                  <a:pt x="73" y="81"/>
                </a:cubicBezTo>
                <a:cubicBezTo>
                  <a:pt x="86" y="77"/>
                  <a:pt x="86" y="77"/>
                  <a:pt x="86" y="77"/>
                </a:cubicBezTo>
                <a:cubicBezTo>
                  <a:pt x="86" y="77"/>
                  <a:pt x="87" y="80"/>
                  <a:pt x="89" y="78"/>
                </a:cubicBezTo>
                <a:cubicBezTo>
                  <a:pt x="89" y="78"/>
                  <a:pt x="91" y="79"/>
                  <a:pt x="92" y="77"/>
                </a:cubicBezTo>
                <a:cubicBezTo>
                  <a:pt x="92" y="77"/>
                  <a:pt x="94" y="78"/>
                  <a:pt x="94" y="75"/>
                </a:cubicBezTo>
                <a:cubicBezTo>
                  <a:pt x="107" y="71"/>
                  <a:pt x="107" y="71"/>
                  <a:pt x="107" y="71"/>
                </a:cubicBezTo>
                <a:cubicBezTo>
                  <a:pt x="107" y="71"/>
                  <a:pt x="109" y="69"/>
                  <a:pt x="107" y="68"/>
                </a:cubicBezTo>
                <a:close/>
                <a:moveTo>
                  <a:pt x="36" y="90"/>
                </a:moveTo>
                <a:cubicBezTo>
                  <a:pt x="36" y="90"/>
                  <a:pt x="36" y="90"/>
                  <a:pt x="36" y="90"/>
                </a:cubicBezTo>
                <a:cubicBezTo>
                  <a:pt x="36" y="90"/>
                  <a:pt x="36" y="90"/>
                  <a:pt x="36" y="90"/>
                </a:cubicBezTo>
                <a:close/>
                <a:moveTo>
                  <a:pt x="65" y="80"/>
                </a:moveTo>
                <a:cubicBezTo>
                  <a:pt x="65" y="80"/>
                  <a:pt x="62" y="78"/>
                  <a:pt x="57" y="78"/>
                </a:cubicBezTo>
                <a:cubicBezTo>
                  <a:pt x="52" y="70"/>
                  <a:pt x="52" y="70"/>
                  <a:pt x="52" y="70"/>
                </a:cubicBezTo>
                <a:cubicBezTo>
                  <a:pt x="52" y="70"/>
                  <a:pt x="52" y="66"/>
                  <a:pt x="54" y="66"/>
                </a:cubicBezTo>
                <a:cubicBezTo>
                  <a:pt x="54" y="66"/>
                  <a:pt x="56" y="68"/>
                  <a:pt x="59" y="67"/>
                </a:cubicBezTo>
                <a:cubicBezTo>
                  <a:pt x="61" y="66"/>
                  <a:pt x="60" y="64"/>
                  <a:pt x="60" y="64"/>
                </a:cubicBezTo>
                <a:cubicBezTo>
                  <a:pt x="60" y="64"/>
                  <a:pt x="75" y="71"/>
                  <a:pt x="79" y="75"/>
                </a:cubicBezTo>
                <a:lnTo>
                  <a:pt x="65" y="80"/>
                </a:lnTo>
                <a:close/>
              </a:path>
            </a:pathLst>
          </a:custGeom>
          <a:solidFill>
            <a:srgbClr val="221E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7"/>
          <p:cNvSpPr/>
          <p:nvPr/>
        </p:nvSpPr>
        <p:spPr bwMode="auto">
          <a:xfrm>
            <a:off x="2362822" y="165519"/>
            <a:ext cx="568852" cy="415545"/>
          </a:xfrm>
          <a:custGeom>
            <a:avLst/>
            <a:gdLst>
              <a:gd name="T0" fmla="*/ 52 w 52"/>
              <a:gd name="T1" fmla="*/ 5 h 38"/>
              <a:gd name="T2" fmla="*/ 29 w 52"/>
              <a:gd name="T3" fmla="*/ 9 h 38"/>
              <a:gd name="T4" fmla="*/ 29 w 52"/>
              <a:gd name="T5" fmla="*/ 26 h 38"/>
              <a:gd name="T6" fmla="*/ 27 w 52"/>
              <a:gd name="T7" fmla="*/ 24 h 38"/>
              <a:gd name="T8" fmla="*/ 25 w 52"/>
              <a:gd name="T9" fmla="*/ 19 h 38"/>
              <a:gd name="T10" fmla="*/ 25 w 52"/>
              <a:gd name="T11" fmla="*/ 23 h 38"/>
              <a:gd name="T12" fmla="*/ 22 w 52"/>
              <a:gd name="T13" fmla="*/ 25 h 38"/>
              <a:gd name="T14" fmla="*/ 18 w 52"/>
              <a:gd name="T15" fmla="*/ 22 h 38"/>
              <a:gd name="T16" fmla="*/ 19 w 52"/>
              <a:gd name="T17" fmla="*/ 26 h 38"/>
              <a:gd name="T18" fmla="*/ 0 w 52"/>
              <a:gd name="T19" fmla="*/ 29 h 38"/>
              <a:gd name="T20" fmla="*/ 7 w 52"/>
              <a:gd name="T21" fmla="*/ 31 h 38"/>
              <a:gd name="T22" fmla="*/ 17 w 52"/>
              <a:gd name="T23" fmla="*/ 31 h 38"/>
              <a:gd name="T24" fmla="*/ 22 w 52"/>
              <a:gd name="T25" fmla="*/ 29 h 38"/>
              <a:gd name="T26" fmla="*/ 24 w 52"/>
              <a:gd name="T27" fmla="*/ 31 h 38"/>
              <a:gd name="T28" fmla="*/ 34 w 52"/>
              <a:gd name="T29" fmla="*/ 38 h 38"/>
              <a:gd name="T30" fmla="*/ 32 w 52"/>
              <a:gd name="T31" fmla="*/ 27 h 38"/>
              <a:gd name="T32" fmla="*/ 38 w 52"/>
              <a:gd name="T33" fmla="*/ 23 h 38"/>
              <a:gd name="T34" fmla="*/ 44 w 52"/>
              <a:gd name="T35" fmla="*/ 14 h 38"/>
              <a:gd name="T36" fmla="*/ 52 w 52"/>
              <a:gd name="T37" fmla="*/ 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 h="38">
                <a:moveTo>
                  <a:pt x="52" y="5"/>
                </a:moveTo>
                <a:cubicBezTo>
                  <a:pt x="39" y="0"/>
                  <a:pt x="29" y="9"/>
                  <a:pt x="29" y="9"/>
                </a:cubicBezTo>
                <a:cubicBezTo>
                  <a:pt x="34" y="15"/>
                  <a:pt x="29" y="26"/>
                  <a:pt x="29" y="26"/>
                </a:cubicBezTo>
                <a:cubicBezTo>
                  <a:pt x="28" y="25"/>
                  <a:pt x="27" y="24"/>
                  <a:pt x="27" y="24"/>
                </a:cubicBezTo>
                <a:cubicBezTo>
                  <a:pt x="27" y="22"/>
                  <a:pt x="25" y="19"/>
                  <a:pt x="25" y="19"/>
                </a:cubicBezTo>
                <a:cubicBezTo>
                  <a:pt x="24" y="21"/>
                  <a:pt x="25" y="23"/>
                  <a:pt x="25" y="23"/>
                </a:cubicBezTo>
                <a:cubicBezTo>
                  <a:pt x="24" y="23"/>
                  <a:pt x="22" y="25"/>
                  <a:pt x="22" y="25"/>
                </a:cubicBezTo>
                <a:cubicBezTo>
                  <a:pt x="20" y="22"/>
                  <a:pt x="18" y="22"/>
                  <a:pt x="18" y="22"/>
                </a:cubicBezTo>
                <a:cubicBezTo>
                  <a:pt x="19" y="24"/>
                  <a:pt x="19" y="25"/>
                  <a:pt x="19" y="26"/>
                </a:cubicBezTo>
                <a:cubicBezTo>
                  <a:pt x="15" y="24"/>
                  <a:pt x="7" y="23"/>
                  <a:pt x="0" y="29"/>
                </a:cubicBezTo>
                <a:cubicBezTo>
                  <a:pt x="0" y="29"/>
                  <a:pt x="6" y="27"/>
                  <a:pt x="7" y="31"/>
                </a:cubicBezTo>
                <a:cubicBezTo>
                  <a:pt x="7" y="31"/>
                  <a:pt x="15" y="27"/>
                  <a:pt x="17" y="31"/>
                </a:cubicBezTo>
                <a:cubicBezTo>
                  <a:pt x="17" y="31"/>
                  <a:pt x="19" y="30"/>
                  <a:pt x="22" y="29"/>
                </a:cubicBezTo>
                <a:cubicBezTo>
                  <a:pt x="23" y="31"/>
                  <a:pt x="24" y="31"/>
                  <a:pt x="24" y="31"/>
                </a:cubicBezTo>
                <a:cubicBezTo>
                  <a:pt x="30" y="30"/>
                  <a:pt x="34" y="38"/>
                  <a:pt x="34" y="38"/>
                </a:cubicBezTo>
                <a:cubicBezTo>
                  <a:pt x="35" y="31"/>
                  <a:pt x="32" y="27"/>
                  <a:pt x="32" y="27"/>
                </a:cubicBezTo>
                <a:cubicBezTo>
                  <a:pt x="31" y="23"/>
                  <a:pt x="38" y="23"/>
                  <a:pt x="38" y="23"/>
                </a:cubicBezTo>
                <a:cubicBezTo>
                  <a:pt x="37" y="16"/>
                  <a:pt x="44" y="14"/>
                  <a:pt x="44" y="14"/>
                </a:cubicBezTo>
                <a:cubicBezTo>
                  <a:pt x="42" y="8"/>
                  <a:pt x="52" y="5"/>
                  <a:pt x="52" y="5"/>
                </a:cubicBezTo>
                <a:close/>
              </a:path>
            </a:pathLst>
          </a:custGeom>
          <a:solidFill>
            <a:srgbClr val="000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8"/>
          <p:cNvSpPr/>
          <p:nvPr/>
        </p:nvSpPr>
        <p:spPr bwMode="auto">
          <a:xfrm>
            <a:off x="10599860" y="491242"/>
            <a:ext cx="564816" cy="423614"/>
          </a:xfrm>
          <a:custGeom>
            <a:avLst/>
            <a:gdLst>
              <a:gd name="T0" fmla="*/ 52 w 52"/>
              <a:gd name="T1" fmla="*/ 6 h 39"/>
              <a:gd name="T2" fmla="*/ 29 w 52"/>
              <a:gd name="T3" fmla="*/ 10 h 39"/>
              <a:gd name="T4" fmla="*/ 28 w 52"/>
              <a:gd name="T5" fmla="*/ 27 h 39"/>
              <a:gd name="T6" fmla="*/ 27 w 52"/>
              <a:gd name="T7" fmla="*/ 24 h 39"/>
              <a:gd name="T8" fmla="*/ 25 w 52"/>
              <a:gd name="T9" fmla="*/ 20 h 39"/>
              <a:gd name="T10" fmla="*/ 24 w 52"/>
              <a:gd name="T11" fmla="*/ 24 h 39"/>
              <a:gd name="T12" fmla="*/ 21 w 52"/>
              <a:gd name="T13" fmla="*/ 25 h 39"/>
              <a:gd name="T14" fmla="*/ 18 w 52"/>
              <a:gd name="T15" fmla="*/ 23 h 39"/>
              <a:gd name="T16" fmla="*/ 19 w 52"/>
              <a:gd name="T17" fmla="*/ 26 h 39"/>
              <a:gd name="T18" fmla="*/ 0 w 52"/>
              <a:gd name="T19" fmla="*/ 30 h 39"/>
              <a:gd name="T20" fmla="*/ 7 w 52"/>
              <a:gd name="T21" fmla="*/ 31 h 39"/>
              <a:gd name="T22" fmla="*/ 17 w 52"/>
              <a:gd name="T23" fmla="*/ 32 h 39"/>
              <a:gd name="T24" fmla="*/ 21 w 52"/>
              <a:gd name="T25" fmla="*/ 30 h 39"/>
              <a:gd name="T26" fmla="*/ 24 w 52"/>
              <a:gd name="T27" fmla="*/ 31 h 39"/>
              <a:gd name="T28" fmla="*/ 34 w 52"/>
              <a:gd name="T29" fmla="*/ 39 h 39"/>
              <a:gd name="T30" fmla="*/ 31 w 52"/>
              <a:gd name="T31" fmla="*/ 27 h 39"/>
              <a:gd name="T32" fmla="*/ 38 w 52"/>
              <a:gd name="T33" fmla="*/ 24 h 39"/>
              <a:gd name="T34" fmla="*/ 44 w 52"/>
              <a:gd name="T35" fmla="*/ 15 h 39"/>
              <a:gd name="T36" fmla="*/ 52 w 52"/>
              <a:gd name="T37" fmla="*/ 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 h="39">
                <a:moveTo>
                  <a:pt x="52" y="6"/>
                </a:moveTo>
                <a:cubicBezTo>
                  <a:pt x="39" y="0"/>
                  <a:pt x="29" y="10"/>
                  <a:pt x="29" y="10"/>
                </a:cubicBezTo>
                <a:cubicBezTo>
                  <a:pt x="34" y="15"/>
                  <a:pt x="28" y="27"/>
                  <a:pt x="28" y="27"/>
                </a:cubicBezTo>
                <a:cubicBezTo>
                  <a:pt x="28" y="25"/>
                  <a:pt x="27" y="24"/>
                  <a:pt x="27" y="24"/>
                </a:cubicBezTo>
                <a:cubicBezTo>
                  <a:pt x="27" y="22"/>
                  <a:pt x="25" y="20"/>
                  <a:pt x="25" y="20"/>
                </a:cubicBezTo>
                <a:cubicBezTo>
                  <a:pt x="24" y="22"/>
                  <a:pt x="24" y="24"/>
                  <a:pt x="24" y="24"/>
                </a:cubicBezTo>
                <a:cubicBezTo>
                  <a:pt x="23" y="24"/>
                  <a:pt x="21" y="25"/>
                  <a:pt x="21" y="25"/>
                </a:cubicBezTo>
                <a:cubicBezTo>
                  <a:pt x="20" y="23"/>
                  <a:pt x="18" y="23"/>
                  <a:pt x="18" y="23"/>
                </a:cubicBezTo>
                <a:cubicBezTo>
                  <a:pt x="18" y="24"/>
                  <a:pt x="19" y="25"/>
                  <a:pt x="19" y="26"/>
                </a:cubicBezTo>
                <a:cubicBezTo>
                  <a:pt x="14" y="25"/>
                  <a:pt x="7" y="24"/>
                  <a:pt x="0" y="30"/>
                </a:cubicBezTo>
                <a:cubicBezTo>
                  <a:pt x="0" y="30"/>
                  <a:pt x="6" y="28"/>
                  <a:pt x="7" y="31"/>
                </a:cubicBezTo>
                <a:cubicBezTo>
                  <a:pt x="7" y="31"/>
                  <a:pt x="15" y="28"/>
                  <a:pt x="17" y="32"/>
                </a:cubicBezTo>
                <a:cubicBezTo>
                  <a:pt x="17" y="32"/>
                  <a:pt x="19" y="30"/>
                  <a:pt x="21" y="30"/>
                </a:cubicBezTo>
                <a:cubicBezTo>
                  <a:pt x="23" y="31"/>
                  <a:pt x="24" y="31"/>
                  <a:pt x="24" y="31"/>
                </a:cubicBezTo>
                <a:cubicBezTo>
                  <a:pt x="30" y="30"/>
                  <a:pt x="34" y="39"/>
                  <a:pt x="34" y="39"/>
                </a:cubicBezTo>
                <a:cubicBezTo>
                  <a:pt x="35" y="32"/>
                  <a:pt x="31" y="27"/>
                  <a:pt x="31" y="27"/>
                </a:cubicBezTo>
                <a:cubicBezTo>
                  <a:pt x="31" y="23"/>
                  <a:pt x="38" y="24"/>
                  <a:pt x="38" y="24"/>
                </a:cubicBezTo>
                <a:cubicBezTo>
                  <a:pt x="37" y="16"/>
                  <a:pt x="44" y="15"/>
                  <a:pt x="44" y="15"/>
                </a:cubicBezTo>
                <a:cubicBezTo>
                  <a:pt x="42" y="9"/>
                  <a:pt x="52" y="6"/>
                  <a:pt x="52" y="6"/>
                </a:cubicBezTo>
                <a:close/>
              </a:path>
            </a:pathLst>
          </a:custGeom>
          <a:solidFill>
            <a:srgbClr val="000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9"/>
          <p:cNvSpPr/>
          <p:nvPr/>
        </p:nvSpPr>
        <p:spPr bwMode="auto">
          <a:xfrm>
            <a:off x="5713358" y="664887"/>
            <a:ext cx="544646" cy="403440"/>
          </a:xfrm>
          <a:custGeom>
            <a:avLst/>
            <a:gdLst>
              <a:gd name="T0" fmla="*/ 0 w 50"/>
              <a:gd name="T1" fmla="*/ 6 h 37"/>
              <a:gd name="T2" fmla="*/ 22 w 50"/>
              <a:gd name="T3" fmla="*/ 9 h 37"/>
              <a:gd name="T4" fmla="*/ 23 w 50"/>
              <a:gd name="T5" fmla="*/ 26 h 37"/>
              <a:gd name="T6" fmla="*/ 24 w 50"/>
              <a:gd name="T7" fmla="*/ 23 h 37"/>
              <a:gd name="T8" fmla="*/ 26 w 50"/>
              <a:gd name="T9" fmla="*/ 19 h 37"/>
              <a:gd name="T10" fmla="*/ 27 w 50"/>
              <a:gd name="T11" fmla="*/ 23 h 37"/>
              <a:gd name="T12" fmla="*/ 29 w 50"/>
              <a:gd name="T13" fmla="*/ 24 h 37"/>
              <a:gd name="T14" fmla="*/ 33 w 50"/>
              <a:gd name="T15" fmla="*/ 22 h 37"/>
              <a:gd name="T16" fmla="*/ 32 w 50"/>
              <a:gd name="T17" fmla="*/ 25 h 37"/>
              <a:gd name="T18" fmla="*/ 50 w 50"/>
              <a:gd name="T19" fmla="*/ 28 h 37"/>
              <a:gd name="T20" fmla="*/ 43 w 50"/>
              <a:gd name="T21" fmla="*/ 30 h 37"/>
              <a:gd name="T22" fmla="*/ 34 w 50"/>
              <a:gd name="T23" fmla="*/ 31 h 37"/>
              <a:gd name="T24" fmla="*/ 29 w 50"/>
              <a:gd name="T25" fmla="*/ 28 h 37"/>
              <a:gd name="T26" fmla="*/ 27 w 50"/>
              <a:gd name="T27" fmla="*/ 30 h 37"/>
              <a:gd name="T28" fmla="*/ 18 w 50"/>
              <a:gd name="T29" fmla="*/ 37 h 37"/>
              <a:gd name="T30" fmla="*/ 20 w 50"/>
              <a:gd name="T31" fmla="*/ 26 h 37"/>
              <a:gd name="T32" fmla="*/ 14 w 50"/>
              <a:gd name="T33" fmla="*/ 23 h 37"/>
              <a:gd name="T34" fmla="*/ 8 w 50"/>
              <a:gd name="T35" fmla="*/ 14 h 37"/>
              <a:gd name="T36" fmla="*/ 0 w 50"/>
              <a:gd name="T37"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 h="37">
                <a:moveTo>
                  <a:pt x="0" y="6"/>
                </a:moveTo>
                <a:cubicBezTo>
                  <a:pt x="13" y="0"/>
                  <a:pt x="22" y="9"/>
                  <a:pt x="22" y="9"/>
                </a:cubicBezTo>
                <a:cubicBezTo>
                  <a:pt x="18" y="15"/>
                  <a:pt x="23" y="26"/>
                  <a:pt x="23" y="26"/>
                </a:cubicBezTo>
                <a:cubicBezTo>
                  <a:pt x="23" y="24"/>
                  <a:pt x="24" y="23"/>
                  <a:pt x="24" y="23"/>
                </a:cubicBezTo>
                <a:cubicBezTo>
                  <a:pt x="24" y="21"/>
                  <a:pt x="26" y="19"/>
                  <a:pt x="26" y="19"/>
                </a:cubicBezTo>
                <a:cubicBezTo>
                  <a:pt x="27" y="21"/>
                  <a:pt x="27" y="23"/>
                  <a:pt x="27" y="23"/>
                </a:cubicBezTo>
                <a:cubicBezTo>
                  <a:pt x="28" y="23"/>
                  <a:pt x="29" y="24"/>
                  <a:pt x="29" y="24"/>
                </a:cubicBezTo>
                <a:cubicBezTo>
                  <a:pt x="31" y="22"/>
                  <a:pt x="33" y="22"/>
                  <a:pt x="33" y="22"/>
                </a:cubicBezTo>
                <a:cubicBezTo>
                  <a:pt x="32" y="23"/>
                  <a:pt x="32" y="24"/>
                  <a:pt x="32" y="25"/>
                </a:cubicBezTo>
                <a:cubicBezTo>
                  <a:pt x="36" y="24"/>
                  <a:pt x="43" y="23"/>
                  <a:pt x="50" y="28"/>
                </a:cubicBezTo>
                <a:cubicBezTo>
                  <a:pt x="50" y="28"/>
                  <a:pt x="44" y="27"/>
                  <a:pt x="43" y="30"/>
                </a:cubicBezTo>
                <a:cubicBezTo>
                  <a:pt x="43" y="30"/>
                  <a:pt x="36" y="27"/>
                  <a:pt x="34" y="31"/>
                </a:cubicBezTo>
                <a:cubicBezTo>
                  <a:pt x="34" y="31"/>
                  <a:pt x="32" y="29"/>
                  <a:pt x="29" y="28"/>
                </a:cubicBezTo>
                <a:cubicBezTo>
                  <a:pt x="28" y="30"/>
                  <a:pt x="27" y="30"/>
                  <a:pt x="27" y="30"/>
                </a:cubicBezTo>
                <a:cubicBezTo>
                  <a:pt x="21" y="29"/>
                  <a:pt x="18" y="37"/>
                  <a:pt x="18" y="37"/>
                </a:cubicBezTo>
                <a:cubicBezTo>
                  <a:pt x="16" y="30"/>
                  <a:pt x="20" y="26"/>
                  <a:pt x="20" y="26"/>
                </a:cubicBezTo>
                <a:cubicBezTo>
                  <a:pt x="20" y="22"/>
                  <a:pt x="14" y="23"/>
                  <a:pt x="14" y="23"/>
                </a:cubicBezTo>
                <a:cubicBezTo>
                  <a:pt x="15" y="16"/>
                  <a:pt x="8" y="14"/>
                  <a:pt x="8" y="14"/>
                </a:cubicBezTo>
                <a:cubicBezTo>
                  <a:pt x="10" y="8"/>
                  <a:pt x="0" y="6"/>
                  <a:pt x="0" y="6"/>
                </a:cubicBezTo>
                <a:close/>
              </a:path>
            </a:pathLst>
          </a:custGeom>
          <a:solidFill>
            <a:srgbClr val="000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3"/>
          <p:cNvSpPr>
            <a:spLocks noEditPoints="1"/>
          </p:cNvSpPr>
          <p:nvPr/>
        </p:nvSpPr>
        <p:spPr bwMode="auto">
          <a:xfrm rot="21207550">
            <a:off x="-457025" y="3936941"/>
            <a:ext cx="11522710" cy="4701763"/>
          </a:xfrm>
          <a:custGeom>
            <a:avLst/>
            <a:gdLst>
              <a:gd name="T0" fmla="*/ 2941 w 3056"/>
              <a:gd name="T1" fmla="*/ 887 h 1245"/>
              <a:gd name="T2" fmla="*/ 2876 w 3056"/>
              <a:gd name="T3" fmla="*/ 799 h 1245"/>
              <a:gd name="T4" fmla="*/ 2816 w 3056"/>
              <a:gd name="T5" fmla="*/ 743 h 1245"/>
              <a:gd name="T6" fmla="*/ 2736 w 3056"/>
              <a:gd name="T7" fmla="*/ 702 h 1245"/>
              <a:gd name="T8" fmla="*/ 2690 w 3056"/>
              <a:gd name="T9" fmla="*/ 652 h 1245"/>
              <a:gd name="T10" fmla="*/ 2604 w 3056"/>
              <a:gd name="T11" fmla="*/ 611 h 1245"/>
              <a:gd name="T12" fmla="*/ 2525 w 3056"/>
              <a:gd name="T13" fmla="*/ 530 h 1245"/>
              <a:gd name="T14" fmla="*/ 2483 w 3056"/>
              <a:gd name="T15" fmla="*/ 458 h 1245"/>
              <a:gd name="T16" fmla="*/ 2442 w 3056"/>
              <a:gd name="T17" fmla="*/ 385 h 1245"/>
              <a:gd name="T18" fmla="*/ 2369 w 3056"/>
              <a:gd name="T19" fmla="*/ 366 h 1245"/>
              <a:gd name="T20" fmla="*/ 2264 w 3056"/>
              <a:gd name="T21" fmla="*/ 347 h 1245"/>
              <a:gd name="T22" fmla="*/ 2163 w 3056"/>
              <a:gd name="T23" fmla="*/ 305 h 1245"/>
              <a:gd name="T24" fmla="*/ 2108 w 3056"/>
              <a:gd name="T25" fmla="*/ 257 h 1245"/>
              <a:gd name="T26" fmla="*/ 2048 w 3056"/>
              <a:gd name="T27" fmla="*/ 252 h 1245"/>
              <a:gd name="T28" fmla="*/ 1923 w 3056"/>
              <a:gd name="T29" fmla="*/ 239 h 1245"/>
              <a:gd name="T30" fmla="*/ 1829 w 3056"/>
              <a:gd name="T31" fmla="*/ 197 h 1245"/>
              <a:gd name="T32" fmla="*/ 1742 w 3056"/>
              <a:gd name="T33" fmla="*/ 116 h 1245"/>
              <a:gd name="T34" fmla="*/ 1652 w 3056"/>
              <a:gd name="T35" fmla="*/ 120 h 1245"/>
              <a:gd name="T36" fmla="*/ 1538 w 3056"/>
              <a:gd name="T37" fmla="*/ 168 h 1245"/>
              <a:gd name="T38" fmla="*/ 1447 w 3056"/>
              <a:gd name="T39" fmla="*/ 169 h 1245"/>
              <a:gd name="T40" fmla="*/ 1331 w 3056"/>
              <a:gd name="T41" fmla="*/ 93 h 1245"/>
              <a:gd name="T42" fmla="*/ 1190 w 3056"/>
              <a:gd name="T43" fmla="*/ 97 h 1245"/>
              <a:gd name="T44" fmla="*/ 1108 w 3056"/>
              <a:gd name="T45" fmla="*/ 119 h 1245"/>
              <a:gd name="T46" fmla="*/ 1018 w 3056"/>
              <a:gd name="T47" fmla="*/ 176 h 1245"/>
              <a:gd name="T48" fmla="*/ 951 w 3056"/>
              <a:gd name="T49" fmla="*/ 134 h 1245"/>
              <a:gd name="T50" fmla="*/ 908 w 3056"/>
              <a:gd name="T51" fmla="*/ 182 h 1245"/>
              <a:gd name="T52" fmla="*/ 819 w 3056"/>
              <a:gd name="T53" fmla="*/ 181 h 1245"/>
              <a:gd name="T54" fmla="*/ 722 w 3056"/>
              <a:gd name="T55" fmla="*/ 265 h 1245"/>
              <a:gd name="T56" fmla="*/ 604 w 3056"/>
              <a:gd name="T57" fmla="*/ 215 h 1245"/>
              <a:gd name="T58" fmla="*/ 530 w 3056"/>
              <a:gd name="T59" fmla="*/ 300 h 1245"/>
              <a:gd name="T60" fmla="*/ 474 w 3056"/>
              <a:gd name="T61" fmla="*/ 349 h 1245"/>
              <a:gd name="T62" fmla="*/ 366 w 3056"/>
              <a:gd name="T63" fmla="*/ 339 h 1245"/>
              <a:gd name="T64" fmla="*/ 334 w 3056"/>
              <a:gd name="T65" fmla="*/ 415 h 1245"/>
              <a:gd name="T66" fmla="*/ 176 w 3056"/>
              <a:gd name="T67" fmla="*/ 374 h 1245"/>
              <a:gd name="T68" fmla="*/ 222 w 3056"/>
              <a:gd name="T69" fmla="*/ 501 h 1245"/>
              <a:gd name="T70" fmla="*/ 141 w 3056"/>
              <a:gd name="T71" fmla="*/ 556 h 1245"/>
              <a:gd name="T72" fmla="*/ 53 w 3056"/>
              <a:gd name="T73" fmla="*/ 569 h 1245"/>
              <a:gd name="T74" fmla="*/ 56 w 3056"/>
              <a:gd name="T75" fmla="*/ 642 h 1245"/>
              <a:gd name="T76" fmla="*/ 373 w 3056"/>
              <a:gd name="T77" fmla="*/ 340 h 1245"/>
              <a:gd name="T78" fmla="*/ 143 w 3056"/>
              <a:gd name="T79" fmla="*/ 586 h 1245"/>
              <a:gd name="T80" fmla="*/ 281 w 3056"/>
              <a:gd name="T81" fmla="*/ 495 h 1245"/>
              <a:gd name="T82" fmla="*/ 353 w 3056"/>
              <a:gd name="T83" fmla="*/ 393 h 1245"/>
              <a:gd name="T84" fmla="*/ 400 w 3056"/>
              <a:gd name="T85" fmla="*/ 400 h 1245"/>
              <a:gd name="T86" fmla="*/ 535 w 3056"/>
              <a:gd name="T87" fmla="*/ 299 h 1245"/>
              <a:gd name="T88" fmla="*/ 529 w 3056"/>
              <a:gd name="T89" fmla="*/ 321 h 1245"/>
              <a:gd name="T90" fmla="*/ 678 w 3056"/>
              <a:gd name="T91" fmla="*/ 289 h 1245"/>
              <a:gd name="T92" fmla="*/ 774 w 3056"/>
              <a:gd name="T93" fmla="*/ 276 h 1245"/>
              <a:gd name="T94" fmla="*/ 834 w 3056"/>
              <a:gd name="T95" fmla="*/ 212 h 1245"/>
              <a:gd name="T96" fmla="*/ 970 w 3056"/>
              <a:gd name="T97" fmla="*/ 171 h 1245"/>
              <a:gd name="T98" fmla="*/ 1394 w 3056"/>
              <a:gd name="T99" fmla="*/ 164 h 1245"/>
              <a:gd name="T100" fmla="*/ 1562 w 3056"/>
              <a:gd name="T101" fmla="*/ 178 h 1245"/>
              <a:gd name="T102" fmla="*/ 1647 w 3056"/>
              <a:gd name="T103" fmla="*/ 183 h 1245"/>
              <a:gd name="T104" fmla="*/ 1744 w 3056"/>
              <a:gd name="T105" fmla="*/ 235 h 1245"/>
              <a:gd name="T106" fmla="*/ 1934 w 3056"/>
              <a:gd name="T107" fmla="*/ 287 h 1245"/>
              <a:gd name="T108" fmla="*/ 2151 w 3056"/>
              <a:gd name="T109" fmla="*/ 315 h 1245"/>
              <a:gd name="T110" fmla="*/ 2340 w 3056"/>
              <a:gd name="T111" fmla="*/ 410 h 1245"/>
              <a:gd name="T112" fmla="*/ 2480 w 3056"/>
              <a:gd name="T113" fmla="*/ 579 h 1245"/>
              <a:gd name="T114" fmla="*/ 2579 w 3056"/>
              <a:gd name="T115" fmla="*/ 636 h 1245"/>
              <a:gd name="T116" fmla="*/ 2686 w 3056"/>
              <a:gd name="T117" fmla="*/ 700 h 1245"/>
              <a:gd name="T118" fmla="*/ 2758 w 3056"/>
              <a:gd name="T119" fmla="*/ 762 h 1245"/>
              <a:gd name="T120" fmla="*/ 2822 w 3056"/>
              <a:gd name="T121" fmla="*/ 806 h 1245"/>
              <a:gd name="T122" fmla="*/ 2889 w 3056"/>
              <a:gd name="T123" fmla="*/ 922 h 1245"/>
              <a:gd name="T124" fmla="*/ 2963 w 3056"/>
              <a:gd name="T125" fmla="*/ 924 h 1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56" h="1245">
                <a:moveTo>
                  <a:pt x="3038" y="984"/>
                </a:moveTo>
                <a:cubicBezTo>
                  <a:pt x="3034" y="987"/>
                  <a:pt x="3029" y="989"/>
                  <a:pt x="3024" y="991"/>
                </a:cubicBezTo>
                <a:cubicBezTo>
                  <a:pt x="3028" y="974"/>
                  <a:pt x="3035" y="956"/>
                  <a:pt x="3044" y="940"/>
                </a:cubicBezTo>
                <a:cubicBezTo>
                  <a:pt x="3046" y="923"/>
                  <a:pt x="3046" y="923"/>
                  <a:pt x="3046" y="923"/>
                </a:cubicBezTo>
                <a:cubicBezTo>
                  <a:pt x="3040" y="927"/>
                  <a:pt x="3033" y="932"/>
                  <a:pt x="3027" y="938"/>
                </a:cubicBezTo>
                <a:cubicBezTo>
                  <a:pt x="3016" y="943"/>
                  <a:pt x="3006" y="950"/>
                  <a:pt x="2996" y="957"/>
                </a:cubicBezTo>
                <a:cubicBezTo>
                  <a:pt x="2996" y="953"/>
                  <a:pt x="2996" y="950"/>
                  <a:pt x="2995" y="947"/>
                </a:cubicBezTo>
                <a:cubicBezTo>
                  <a:pt x="3005" y="934"/>
                  <a:pt x="3013" y="920"/>
                  <a:pt x="3019" y="904"/>
                </a:cubicBezTo>
                <a:cubicBezTo>
                  <a:pt x="3027" y="880"/>
                  <a:pt x="3038" y="864"/>
                  <a:pt x="3056" y="851"/>
                </a:cubicBezTo>
                <a:cubicBezTo>
                  <a:pt x="3056" y="847"/>
                  <a:pt x="3056" y="847"/>
                  <a:pt x="3056" y="847"/>
                </a:cubicBezTo>
                <a:cubicBezTo>
                  <a:pt x="3027" y="864"/>
                  <a:pt x="3009" y="894"/>
                  <a:pt x="2988" y="920"/>
                </a:cubicBezTo>
                <a:cubicBezTo>
                  <a:pt x="2985" y="915"/>
                  <a:pt x="2982" y="910"/>
                  <a:pt x="2978" y="905"/>
                </a:cubicBezTo>
                <a:cubicBezTo>
                  <a:pt x="2987" y="889"/>
                  <a:pt x="2991" y="873"/>
                  <a:pt x="2982" y="856"/>
                </a:cubicBezTo>
                <a:cubicBezTo>
                  <a:pt x="2981" y="883"/>
                  <a:pt x="2966" y="904"/>
                  <a:pt x="2944" y="916"/>
                </a:cubicBezTo>
                <a:cubicBezTo>
                  <a:pt x="2944" y="906"/>
                  <a:pt x="2944" y="897"/>
                  <a:pt x="2941" y="887"/>
                </a:cubicBezTo>
                <a:cubicBezTo>
                  <a:pt x="2941" y="887"/>
                  <a:pt x="2942" y="887"/>
                  <a:pt x="2942" y="887"/>
                </a:cubicBezTo>
                <a:cubicBezTo>
                  <a:pt x="2942" y="887"/>
                  <a:pt x="2941" y="887"/>
                  <a:pt x="2941" y="887"/>
                </a:cubicBezTo>
                <a:cubicBezTo>
                  <a:pt x="2939" y="879"/>
                  <a:pt x="2934" y="871"/>
                  <a:pt x="2926" y="862"/>
                </a:cubicBezTo>
                <a:cubicBezTo>
                  <a:pt x="2926" y="857"/>
                  <a:pt x="2924" y="852"/>
                  <a:pt x="2920" y="846"/>
                </a:cubicBezTo>
                <a:cubicBezTo>
                  <a:pt x="2925" y="871"/>
                  <a:pt x="2900" y="890"/>
                  <a:pt x="2876" y="901"/>
                </a:cubicBezTo>
                <a:cubicBezTo>
                  <a:pt x="2880" y="881"/>
                  <a:pt x="2888" y="862"/>
                  <a:pt x="2898" y="845"/>
                </a:cubicBezTo>
                <a:cubicBezTo>
                  <a:pt x="2916" y="835"/>
                  <a:pt x="2936" y="828"/>
                  <a:pt x="2957" y="821"/>
                </a:cubicBezTo>
                <a:cubicBezTo>
                  <a:pt x="2939" y="824"/>
                  <a:pt x="2923" y="829"/>
                  <a:pt x="2908" y="834"/>
                </a:cubicBezTo>
                <a:cubicBezTo>
                  <a:pt x="2926" y="813"/>
                  <a:pt x="2939" y="790"/>
                  <a:pt x="2926" y="766"/>
                </a:cubicBezTo>
                <a:cubicBezTo>
                  <a:pt x="2925" y="803"/>
                  <a:pt x="2898" y="828"/>
                  <a:pt x="2860" y="835"/>
                </a:cubicBezTo>
                <a:cubicBezTo>
                  <a:pt x="2862" y="832"/>
                  <a:pt x="2864" y="829"/>
                  <a:pt x="2865" y="825"/>
                </a:cubicBezTo>
                <a:cubicBezTo>
                  <a:pt x="2871" y="820"/>
                  <a:pt x="2879" y="815"/>
                  <a:pt x="2888" y="813"/>
                </a:cubicBezTo>
                <a:cubicBezTo>
                  <a:pt x="2882" y="813"/>
                  <a:pt x="2876" y="814"/>
                  <a:pt x="2870" y="815"/>
                </a:cubicBezTo>
                <a:cubicBezTo>
                  <a:pt x="2870" y="814"/>
                  <a:pt x="2870" y="814"/>
                  <a:pt x="2870" y="813"/>
                </a:cubicBezTo>
                <a:cubicBezTo>
                  <a:pt x="2872" y="808"/>
                  <a:pt x="2874" y="804"/>
                  <a:pt x="2876" y="799"/>
                </a:cubicBezTo>
                <a:cubicBezTo>
                  <a:pt x="2879" y="798"/>
                  <a:pt x="2883" y="798"/>
                  <a:pt x="2886" y="797"/>
                </a:cubicBezTo>
                <a:cubicBezTo>
                  <a:pt x="2883" y="797"/>
                  <a:pt x="2880" y="797"/>
                  <a:pt x="2877" y="797"/>
                </a:cubicBezTo>
                <a:cubicBezTo>
                  <a:pt x="2889" y="773"/>
                  <a:pt x="2905" y="759"/>
                  <a:pt x="2934" y="745"/>
                </a:cubicBezTo>
                <a:cubicBezTo>
                  <a:pt x="2902" y="753"/>
                  <a:pt x="2882" y="775"/>
                  <a:pt x="2863" y="799"/>
                </a:cubicBezTo>
                <a:cubicBezTo>
                  <a:pt x="2863" y="799"/>
                  <a:pt x="2862" y="799"/>
                  <a:pt x="2861" y="799"/>
                </a:cubicBezTo>
                <a:cubicBezTo>
                  <a:pt x="2871" y="786"/>
                  <a:pt x="2875" y="772"/>
                  <a:pt x="2865" y="757"/>
                </a:cubicBezTo>
                <a:cubicBezTo>
                  <a:pt x="2869" y="780"/>
                  <a:pt x="2847" y="798"/>
                  <a:pt x="2825" y="809"/>
                </a:cubicBezTo>
                <a:cubicBezTo>
                  <a:pt x="2824" y="808"/>
                  <a:pt x="2823" y="807"/>
                  <a:pt x="2822" y="806"/>
                </a:cubicBezTo>
                <a:cubicBezTo>
                  <a:pt x="2826" y="788"/>
                  <a:pt x="2833" y="771"/>
                  <a:pt x="2843" y="755"/>
                </a:cubicBezTo>
                <a:cubicBezTo>
                  <a:pt x="2860" y="746"/>
                  <a:pt x="2880" y="738"/>
                  <a:pt x="2901" y="731"/>
                </a:cubicBezTo>
                <a:cubicBezTo>
                  <a:pt x="2882" y="735"/>
                  <a:pt x="2865" y="739"/>
                  <a:pt x="2849" y="746"/>
                </a:cubicBezTo>
                <a:cubicBezTo>
                  <a:pt x="2851" y="743"/>
                  <a:pt x="2853" y="740"/>
                  <a:pt x="2855" y="737"/>
                </a:cubicBezTo>
                <a:cubicBezTo>
                  <a:pt x="2845" y="740"/>
                  <a:pt x="2834" y="748"/>
                  <a:pt x="2824" y="757"/>
                </a:cubicBezTo>
                <a:cubicBezTo>
                  <a:pt x="2823" y="758"/>
                  <a:pt x="2822" y="758"/>
                  <a:pt x="2821" y="759"/>
                </a:cubicBezTo>
                <a:cubicBezTo>
                  <a:pt x="2820" y="753"/>
                  <a:pt x="2819" y="748"/>
                  <a:pt x="2816" y="743"/>
                </a:cubicBezTo>
                <a:cubicBezTo>
                  <a:pt x="2816" y="750"/>
                  <a:pt x="2814" y="757"/>
                  <a:pt x="2812" y="764"/>
                </a:cubicBezTo>
                <a:cubicBezTo>
                  <a:pt x="2805" y="768"/>
                  <a:pt x="2799" y="772"/>
                  <a:pt x="2792" y="776"/>
                </a:cubicBezTo>
                <a:cubicBezTo>
                  <a:pt x="2792" y="773"/>
                  <a:pt x="2792" y="770"/>
                  <a:pt x="2791" y="767"/>
                </a:cubicBezTo>
                <a:cubicBezTo>
                  <a:pt x="2801" y="754"/>
                  <a:pt x="2809" y="740"/>
                  <a:pt x="2815" y="723"/>
                </a:cubicBezTo>
                <a:cubicBezTo>
                  <a:pt x="2827" y="690"/>
                  <a:pt x="2844" y="672"/>
                  <a:pt x="2879" y="655"/>
                </a:cubicBezTo>
                <a:cubicBezTo>
                  <a:pt x="2835" y="667"/>
                  <a:pt x="2813" y="704"/>
                  <a:pt x="2787" y="736"/>
                </a:cubicBezTo>
                <a:cubicBezTo>
                  <a:pt x="2786" y="734"/>
                  <a:pt x="2785" y="731"/>
                  <a:pt x="2784" y="729"/>
                </a:cubicBezTo>
                <a:cubicBezTo>
                  <a:pt x="2784" y="732"/>
                  <a:pt x="2783" y="735"/>
                  <a:pt x="2783" y="738"/>
                </a:cubicBezTo>
                <a:cubicBezTo>
                  <a:pt x="2779" y="731"/>
                  <a:pt x="2774" y="724"/>
                  <a:pt x="2766" y="716"/>
                </a:cubicBezTo>
                <a:cubicBezTo>
                  <a:pt x="2774" y="713"/>
                  <a:pt x="2782" y="710"/>
                  <a:pt x="2791" y="708"/>
                </a:cubicBezTo>
                <a:cubicBezTo>
                  <a:pt x="2772" y="711"/>
                  <a:pt x="2755" y="715"/>
                  <a:pt x="2740" y="721"/>
                </a:cubicBezTo>
                <a:cubicBezTo>
                  <a:pt x="2740" y="721"/>
                  <a:pt x="2740" y="720"/>
                  <a:pt x="2740" y="720"/>
                </a:cubicBezTo>
                <a:cubicBezTo>
                  <a:pt x="2742" y="718"/>
                  <a:pt x="2743" y="716"/>
                  <a:pt x="2745" y="714"/>
                </a:cubicBezTo>
                <a:cubicBezTo>
                  <a:pt x="2743" y="714"/>
                  <a:pt x="2741" y="715"/>
                  <a:pt x="2740" y="715"/>
                </a:cubicBezTo>
                <a:cubicBezTo>
                  <a:pt x="2739" y="711"/>
                  <a:pt x="2738" y="707"/>
                  <a:pt x="2736" y="702"/>
                </a:cubicBezTo>
                <a:cubicBezTo>
                  <a:pt x="2743" y="699"/>
                  <a:pt x="2751" y="697"/>
                  <a:pt x="2759" y="694"/>
                </a:cubicBezTo>
                <a:cubicBezTo>
                  <a:pt x="2750" y="696"/>
                  <a:pt x="2742" y="697"/>
                  <a:pt x="2735" y="699"/>
                </a:cubicBezTo>
                <a:cubicBezTo>
                  <a:pt x="2734" y="699"/>
                  <a:pt x="2734" y="699"/>
                  <a:pt x="2734" y="698"/>
                </a:cubicBezTo>
                <a:cubicBezTo>
                  <a:pt x="2748" y="681"/>
                  <a:pt x="2757" y="661"/>
                  <a:pt x="2749" y="642"/>
                </a:cubicBezTo>
                <a:cubicBezTo>
                  <a:pt x="2755" y="638"/>
                  <a:pt x="2761" y="635"/>
                  <a:pt x="2768" y="631"/>
                </a:cubicBezTo>
                <a:cubicBezTo>
                  <a:pt x="2761" y="633"/>
                  <a:pt x="2754" y="636"/>
                  <a:pt x="2748" y="639"/>
                </a:cubicBezTo>
                <a:cubicBezTo>
                  <a:pt x="2748" y="638"/>
                  <a:pt x="2747" y="638"/>
                  <a:pt x="2747" y="637"/>
                </a:cubicBezTo>
                <a:cubicBezTo>
                  <a:pt x="2747" y="638"/>
                  <a:pt x="2747" y="639"/>
                  <a:pt x="2747" y="640"/>
                </a:cubicBezTo>
                <a:cubicBezTo>
                  <a:pt x="2727" y="651"/>
                  <a:pt x="2712" y="667"/>
                  <a:pt x="2698" y="685"/>
                </a:cubicBezTo>
                <a:cubicBezTo>
                  <a:pt x="2695" y="685"/>
                  <a:pt x="2692" y="685"/>
                  <a:pt x="2689" y="686"/>
                </a:cubicBezTo>
                <a:cubicBezTo>
                  <a:pt x="2689" y="682"/>
                  <a:pt x="2689" y="677"/>
                  <a:pt x="2688" y="673"/>
                </a:cubicBezTo>
                <a:cubicBezTo>
                  <a:pt x="2694" y="671"/>
                  <a:pt x="2701" y="669"/>
                  <a:pt x="2707" y="668"/>
                </a:cubicBezTo>
                <a:cubicBezTo>
                  <a:pt x="2700" y="668"/>
                  <a:pt x="2693" y="668"/>
                  <a:pt x="2686" y="669"/>
                </a:cubicBezTo>
                <a:cubicBezTo>
                  <a:pt x="2686" y="668"/>
                  <a:pt x="2685" y="666"/>
                  <a:pt x="2685" y="665"/>
                </a:cubicBezTo>
                <a:cubicBezTo>
                  <a:pt x="2688" y="661"/>
                  <a:pt x="2689" y="656"/>
                  <a:pt x="2690" y="652"/>
                </a:cubicBezTo>
                <a:cubicBezTo>
                  <a:pt x="2701" y="638"/>
                  <a:pt x="2715" y="628"/>
                  <a:pt x="2736" y="618"/>
                </a:cubicBezTo>
                <a:cubicBezTo>
                  <a:pt x="2718" y="623"/>
                  <a:pt x="2704" y="632"/>
                  <a:pt x="2691" y="644"/>
                </a:cubicBezTo>
                <a:cubicBezTo>
                  <a:pt x="2691" y="638"/>
                  <a:pt x="2689" y="633"/>
                  <a:pt x="2685" y="628"/>
                </a:cubicBezTo>
                <a:cubicBezTo>
                  <a:pt x="2690" y="652"/>
                  <a:pt x="2665" y="671"/>
                  <a:pt x="2641" y="682"/>
                </a:cubicBezTo>
                <a:cubicBezTo>
                  <a:pt x="2645" y="662"/>
                  <a:pt x="2653" y="643"/>
                  <a:pt x="2663" y="626"/>
                </a:cubicBezTo>
                <a:cubicBezTo>
                  <a:pt x="2681" y="617"/>
                  <a:pt x="2701" y="609"/>
                  <a:pt x="2722" y="602"/>
                </a:cubicBezTo>
                <a:cubicBezTo>
                  <a:pt x="2702" y="605"/>
                  <a:pt x="2685" y="610"/>
                  <a:pt x="2670" y="616"/>
                </a:cubicBezTo>
                <a:cubicBezTo>
                  <a:pt x="2672" y="614"/>
                  <a:pt x="2674" y="611"/>
                  <a:pt x="2676" y="608"/>
                </a:cubicBezTo>
                <a:cubicBezTo>
                  <a:pt x="2665" y="611"/>
                  <a:pt x="2654" y="619"/>
                  <a:pt x="2644" y="628"/>
                </a:cubicBezTo>
                <a:cubicBezTo>
                  <a:pt x="2641" y="630"/>
                  <a:pt x="2637" y="632"/>
                  <a:pt x="2634" y="634"/>
                </a:cubicBezTo>
                <a:cubicBezTo>
                  <a:pt x="2626" y="636"/>
                  <a:pt x="2619" y="638"/>
                  <a:pt x="2612" y="641"/>
                </a:cubicBezTo>
                <a:cubicBezTo>
                  <a:pt x="2612" y="640"/>
                  <a:pt x="2612" y="639"/>
                  <a:pt x="2612" y="638"/>
                </a:cubicBezTo>
                <a:cubicBezTo>
                  <a:pt x="2621" y="625"/>
                  <a:pt x="2629" y="611"/>
                  <a:pt x="2635" y="594"/>
                </a:cubicBezTo>
                <a:cubicBezTo>
                  <a:pt x="2647" y="561"/>
                  <a:pt x="2664" y="543"/>
                  <a:pt x="2699" y="526"/>
                </a:cubicBezTo>
                <a:cubicBezTo>
                  <a:pt x="2654" y="538"/>
                  <a:pt x="2632" y="578"/>
                  <a:pt x="2604" y="611"/>
                </a:cubicBezTo>
                <a:cubicBezTo>
                  <a:pt x="2601" y="604"/>
                  <a:pt x="2595" y="597"/>
                  <a:pt x="2588" y="589"/>
                </a:cubicBezTo>
                <a:cubicBezTo>
                  <a:pt x="2599" y="574"/>
                  <a:pt x="2614" y="563"/>
                  <a:pt x="2636" y="552"/>
                </a:cubicBezTo>
                <a:cubicBezTo>
                  <a:pt x="2602" y="561"/>
                  <a:pt x="2581" y="587"/>
                  <a:pt x="2560" y="612"/>
                </a:cubicBezTo>
                <a:cubicBezTo>
                  <a:pt x="2560" y="611"/>
                  <a:pt x="2560" y="610"/>
                  <a:pt x="2561" y="609"/>
                </a:cubicBezTo>
                <a:cubicBezTo>
                  <a:pt x="2582" y="587"/>
                  <a:pt x="2598" y="561"/>
                  <a:pt x="2584" y="535"/>
                </a:cubicBezTo>
                <a:cubicBezTo>
                  <a:pt x="2584" y="556"/>
                  <a:pt x="2575" y="574"/>
                  <a:pt x="2560" y="586"/>
                </a:cubicBezTo>
                <a:cubicBezTo>
                  <a:pt x="2558" y="576"/>
                  <a:pt x="2554" y="565"/>
                  <a:pt x="2542" y="552"/>
                </a:cubicBezTo>
                <a:cubicBezTo>
                  <a:pt x="2550" y="563"/>
                  <a:pt x="2550" y="574"/>
                  <a:pt x="2546" y="583"/>
                </a:cubicBezTo>
                <a:cubicBezTo>
                  <a:pt x="2527" y="583"/>
                  <a:pt x="2506" y="587"/>
                  <a:pt x="2494" y="600"/>
                </a:cubicBezTo>
                <a:cubicBezTo>
                  <a:pt x="2493" y="599"/>
                  <a:pt x="2493" y="598"/>
                  <a:pt x="2493" y="598"/>
                </a:cubicBezTo>
                <a:cubicBezTo>
                  <a:pt x="2494" y="594"/>
                  <a:pt x="2496" y="591"/>
                  <a:pt x="2499" y="588"/>
                </a:cubicBezTo>
                <a:cubicBezTo>
                  <a:pt x="2502" y="585"/>
                  <a:pt x="2505" y="583"/>
                  <a:pt x="2508" y="580"/>
                </a:cubicBezTo>
                <a:cubicBezTo>
                  <a:pt x="2519" y="573"/>
                  <a:pt x="2533" y="568"/>
                  <a:pt x="2544" y="566"/>
                </a:cubicBezTo>
                <a:cubicBezTo>
                  <a:pt x="2535" y="566"/>
                  <a:pt x="2527" y="567"/>
                  <a:pt x="2519" y="568"/>
                </a:cubicBezTo>
                <a:cubicBezTo>
                  <a:pt x="2528" y="557"/>
                  <a:pt x="2532" y="544"/>
                  <a:pt x="2525" y="530"/>
                </a:cubicBezTo>
                <a:cubicBezTo>
                  <a:pt x="2531" y="522"/>
                  <a:pt x="2537" y="515"/>
                  <a:pt x="2541" y="507"/>
                </a:cubicBezTo>
                <a:cubicBezTo>
                  <a:pt x="2547" y="505"/>
                  <a:pt x="2553" y="502"/>
                  <a:pt x="2559" y="500"/>
                </a:cubicBezTo>
                <a:cubicBezTo>
                  <a:pt x="2553" y="502"/>
                  <a:pt x="2548" y="503"/>
                  <a:pt x="2542" y="504"/>
                </a:cubicBezTo>
                <a:cubicBezTo>
                  <a:pt x="2548" y="491"/>
                  <a:pt x="2549" y="477"/>
                  <a:pt x="2542" y="463"/>
                </a:cubicBezTo>
                <a:cubicBezTo>
                  <a:pt x="2542" y="482"/>
                  <a:pt x="2535" y="497"/>
                  <a:pt x="2523" y="509"/>
                </a:cubicBezTo>
                <a:cubicBezTo>
                  <a:pt x="2517" y="511"/>
                  <a:pt x="2512" y="513"/>
                  <a:pt x="2507" y="515"/>
                </a:cubicBezTo>
                <a:cubicBezTo>
                  <a:pt x="2509" y="512"/>
                  <a:pt x="2511" y="509"/>
                  <a:pt x="2513" y="507"/>
                </a:cubicBezTo>
                <a:cubicBezTo>
                  <a:pt x="2510" y="508"/>
                  <a:pt x="2507" y="509"/>
                  <a:pt x="2504" y="510"/>
                </a:cubicBezTo>
                <a:cubicBezTo>
                  <a:pt x="2488" y="511"/>
                  <a:pt x="2472" y="513"/>
                  <a:pt x="2459" y="521"/>
                </a:cubicBezTo>
                <a:cubicBezTo>
                  <a:pt x="2462" y="517"/>
                  <a:pt x="2464" y="512"/>
                  <a:pt x="2466" y="508"/>
                </a:cubicBezTo>
                <a:cubicBezTo>
                  <a:pt x="2477" y="501"/>
                  <a:pt x="2490" y="496"/>
                  <a:pt x="2502" y="494"/>
                </a:cubicBezTo>
                <a:cubicBezTo>
                  <a:pt x="2493" y="494"/>
                  <a:pt x="2485" y="495"/>
                  <a:pt x="2477" y="496"/>
                </a:cubicBezTo>
                <a:cubicBezTo>
                  <a:pt x="2484" y="487"/>
                  <a:pt x="2488" y="477"/>
                  <a:pt x="2486" y="466"/>
                </a:cubicBezTo>
                <a:cubicBezTo>
                  <a:pt x="2497" y="448"/>
                  <a:pt x="2512" y="436"/>
                  <a:pt x="2537" y="424"/>
                </a:cubicBezTo>
                <a:cubicBezTo>
                  <a:pt x="2514" y="430"/>
                  <a:pt x="2497" y="443"/>
                  <a:pt x="2483" y="458"/>
                </a:cubicBezTo>
                <a:cubicBezTo>
                  <a:pt x="2482" y="457"/>
                  <a:pt x="2481" y="455"/>
                  <a:pt x="2480" y="454"/>
                </a:cubicBezTo>
                <a:cubicBezTo>
                  <a:pt x="2481" y="456"/>
                  <a:pt x="2481" y="458"/>
                  <a:pt x="2481" y="460"/>
                </a:cubicBezTo>
                <a:cubicBezTo>
                  <a:pt x="2469" y="474"/>
                  <a:pt x="2458" y="489"/>
                  <a:pt x="2447" y="503"/>
                </a:cubicBezTo>
                <a:cubicBezTo>
                  <a:pt x="2444" y="504"/>
                  <a:pt x="2442" y="505"/>
                  <a:pt x="2440" y="506"/>
                </a:cubicBezTo>
                <a:cubicBezTo>
                  <a:pt x="2439" y="505"/>
                  <a:pt x="2439" y="503"/>
                  <a:pt x="2438" y="502"/>
                </a:cubicBezTo>
                <a:cubicBezTo>
                  <a:pt x="2442" y="485"/>
                  <a:pt x="2449" y="468"/>
                  <a:pt x="2459" y="452"/>
                </a:cubicBezTo>
                <a:cubicBezTo>
                  <a:pt x="2476" y="443"/>
                  <a:pt x="2496" y="435"/>
                  <a:pt x="2517" y="428"/>
                </a:cubicBezTo>
                <a:cubicBezTo>
                  <a:pt x="2498" y="432"/>
                  <a:pt x="2481" y="437"/>
                  <a:pt x="2465" y="443"/>
                </a:cubicBezTo>
                <a:cubicBezTo>
                  <a:pt x="2467" y="440"/>
                  <a:pt x="2469" y="437"/>
                  <a:pt x="2471" y="435"/>
                </a:cubicBezTo>
                <a:cubicBezTo>
                  <a:pt x="2460" y="437"/>
                  <a:pt x="2449" y="445"/>
                  <a:pt x="2439" y="454"/>
                </a:cubicBezTo>
                <a:cubicBezTo>
                  <a:pt x="2428" y="460"/>
                  <a:pt x="2418" y="466"/>
                  <a:pt x="2408" y="473"/>
                </a:cubicBezTo>
                <a:cubicBezTo>
                  <a:pt x="2408" y="472"/>
                  <a:pt x="2408" y="470"/>
                  <a:pt x="2408" y="469"/>
                </a:cubicBezTo>
                <a:cubicBezTo>
                  <a:pt x="2423" y="447"/>
                  <a:pt x="2441" y="420"/>
                  <a:pt x="2442" y="396"/>
                </a:cubicBezTo>
                <a:cubicBezTo>
                  <a:pt x="2454" y="377"/>
                  <a:pt x="2469" y="364"/>
                  <a:pt x="2494" y="352"/>
                </a:cubicBezTo>
                <a:cubicBezTo>
                  <a:pt x="2472" y="358"/>
                  <a:pt x="2456" y="370"/>
                  <a:pt x="2442" y="385"/>
                </a:cubicBezTo>
                <a:cubicBezTo>
                  <a:pt x="2440" y="377"/>
                  <a:pt x="2437" y="370"/>
                  <a:pt x="2431" y="363"/>
                </a:cubicBezTo>
                <a:cubicBezTo>
                  <a:pt x="2434" y="375"/>
                  <a:pt x="2433" y="388"/>
                  <a:pt x="2430" y="399"/>
                </a:cubicBezTo>
                <a:cubicBezTo>
                  <a:pt x="2420" y="411"/>
                  <a:pt x="2411" y="423"/>
                  <a:pt x="2401" y="435"/>
                </a:cubicBezTo>
                <a:cubicBezTo>
                  <a:pt x="2400" y="436"/>
                  <a:pt x="2400" y="436"/>
                  <a:pt x="2399" y="436"/>
                </a:cubicBezTo>
                <a:cubicBezTo>
                  <a:pt x="2397" y="433"/>
                  <a:pt x="2395" y="429"/>
                  <a:pt x="2393" y="426"/>
                </a:cubicBezTo>
                <a:cubicBezTo>
                  <a:pt x="2396" y="422"/>
                  <a:pt x="2401" y="419"/>
                  <a:pt x="2406" y="417"/>
                </a:cubicBezTo>
                <a:cubicBezTo>
                  <a:pt x="2400" y="418"/>
                  <a:pt x="2395" y="419"/>
                  <a:pt x="2389" y="421"/>
                </a:cubicBezTo>
                <a:cubicBezTo>
                  <a:pt x="2387" y="418"/>
                  <a:pt x="2384" y="415"/>
                  <a:pt x="2381" y="412"/>
                </a:cubicBezTo>
                <a:cubicBezTo>
                  <a:pt x="2384" y="415"/>
                  <a:pt x="2386" y="418"/>
                  <a:pt x="2388" y="422"/>
                </a:cubicBezTo>
                <a:cubicBezTo>
                  <a:pt x="2375" y="427"/>
                  <a:pt x="2364" y="434"/>
                  <a:pt x="2358" y="446"/>
                </a:cubicBezTo>
                <a:cubicBezTo>
                  <a:pt x="2358" y="441"/>
                  <a:pt x="2359" y="436"/>
                  <a:pt x="2362" y="431"/>
                </a:cubicBezTo>
                <a:cubicBezTo>
                  <a:pt x="2364" y="428"/>
                  <a:pt x="2367" y="425"/>
                  <a:pt x="2369" y="422"/>
                </a:cubicBezTo>
                <a:cubicBezTo>
                  <a:pt x="2377" y="413"/>
                  <a:pt x="2389" y="405"/>
                  <a:pt x="2400" y="401"/>
                </a:cubicBezTo>
                <a:cubicBezTo>
                  <a:pt x="2391" y="402"/>
                  <a:pt x="2383" y="405"/>
                  <a:pt x="2376" y="408"/>
                </a:cubicBezTo>
                <a:cubicBezTo>
                  <a:pt x="2382" y="394"/>
                  <a:pt x="2383" y="379"/>
                  <a:pt x="2369" y="366"/>
                </a:cubicBezTo>
                <a:cubicBezTo>
                  <a:pt x="2377" y="383"/>
                  <a:pt x="2369" y="400"/>
                  <a:pt x="2356" y="414"/>
                </a:cubicBezTo>
                <a:cubicBezTo>
                  <a:pt x="2354" y="405"/>
                  <a:pt x="2351" y="396"/>
                  <a:pt x="2343" y="385"/>
                </a:cubicBezTo>
                <a:cubicBezTo>
                  <a:pt x="2344" y="380"/>
                  <a:pt x="2346" y="374"/>
                  <a:pt x="2347" y="369"/>
                </a:cubicBezTo>
                <a:cubicBezTo>
                  <a:pt x="2362" y="356"/>
                  <a:pt x="2379" y="344"/>
                  <a:pt x="2398" y="333"/>
                </a:cubicBezTo>
                <a:cubicBezTo>
                  <a:pt x="2380" y="341"/>
                  <a:pt x="2365" y="349"/>
                  <a:pt x="2351" y="358"/>
                </a:cubicBezTo>
                <a:cubicBezTo>
                  <a:pt x="2352" y="355"/>
                  <a:pt x="2354" y="352"/>
                  <a:pt x="2355" y="349"/>
                </a:cubicBezTo>
                <a:cubicBezTo>
                  <a:pt x="2345" y="354"/>
                  <a:pt x="2336" y="363"/>
                  <a:pt x="2329" y="375"/>
                </a:cubicBezTo>
                <a:cubicBezTo>
                  <a:pt x="2320" y="382"/>
                  <a:pt x="2312" y="391"/>
                  <a:pt x="2303" y="400"/>
                </a:cubicBezTo>
                <a:cubicBezTo>
                  <a:pt x="2303" y="396"/>
                  <a:pt x="2302" y="393"/>
                  <a:pt x="2301" y="390"/>
                </a:cubicBezTo>
                <a:cubicBezTo>
                  <a:pt x="2307" y="376"/>
                  <a:pt x="2310" y="361"/>
                  <a:pt x="2312" y="343"/>
                </a:cubicBezTo>
                <a:cubicBezTo>
                  <a:pt x="2315" y="308"/>
                  <a:pt x="2327" y="287"/>
                  <a:pt x="2356" y="263"/>
                </a:cubicBezTo>
                <a:cubicBezTo>
                  <a:pt x="2315" y="284"/>
                  <a:pt x="2304" y="328"/>
                  <a:pt x="2286" y="366"/>
                </a:cubicBezTo>
                <a:cubicBezTo>
                  <a:pt x="2283" y="362"/>
                  <a:pt x="2279" y="358"/>
                  <a:pt x="2274" y="354"/>
                </a:cubicBezTo>
                <a:cubicBezTo>
                  <a:pt x="2273" y="344"/>
                  <a:pt x="2270" y="335"/>
                  <a:pt x="2263" y="327"/>
                </a:cubicBezTo>
                <a:cubicBezTo>
                  <a:pt x="2264" y="334"/>
                  <a:pt x="2265" y="340"/>
                  <a:pt x="2264" y="347"/>
                </a:cubicBezTo>
                <a:cubicBezTo>
                  <a:pt x="2263" y="346"/>
                  <a:pt x="2263" y="345"/>
                  <a:pt x="2262" y="345"/>
                </a:cubicBezTo>
                <a:cubicBezTo>
                  <a:pt x="2263" y="345"/>
                  <a:pt x="2263" y="346"/>
                  <a:pt x="2264" y="347"/>
                </a:cubicBezTo>
                <a:cubicBezTo>
                  <a:pt x="2263" y="362"/>
                  <a:pt x="2257" y="376"/>
                  <a:pt x="2247" y="387"/>
                </a:cubicBezTo>
                <a:cubicBezTo>
                  <a:pt x="2239" y="361"/>
                  <a:pt x="2242" y="342"/>
                  <a:pt x="2212" y="321"/>
                </a:cubicBezTo>
                <a:cubicBezTo>
                  <a:pt x="2230" y="337"/>
                  <a:pt x="2225" y="355"/>
                  <a:pt x="2212" y="371"/>
                </a:cubicBezTo>
                <a:cubicBezTo>
                  <a:pt x="2210" y="371"/>
                  <a:pt x="2209" y="372"/>
                  <a:pt x="2208" y="372"/>
                </a:cubicBezTo>
                <a:cubicBezTo>
                  <a:pt x="2214" y="358"/>
                  <a:pt x="2214" y="343"/>
                  <a:pt x="2200" y="330"/>
                </a:cubicBezTo>
                <a:cubicBezTo>
                  <a:pt x="2211" y="353"/>
                  <a:pt x="2192" y="376"/>
                  <a:pt x="2172" y="392"/>
                </a:cubicBezTo>
                <a:cubicBezTo>
                  <a:pt x="2171" y="377"/>
                  <a:pt x="2172" y="361"/>
                  <a:pt x="2176" y="345"/>
                </a:cubicBezTo>
                <a:cubicBezTo>
                  <a:pt x="2180" y="339"/>
                  <a:pt x="2185" y="332"/>
                  <a:pt x="2189" y="324"/>
                </a:cubicBezTo>
                <a:cubicBezTo>
                  <a:pt x="2201" y="315"/>
                  <a:pt x="2215" y="306"/>
                  <a:pt x="2229" y="298"/>
                </a:cubicBezTo>
                <a:cubicBezTo>
                  <a:pt x="2216" y="303"/>
                  <a:pt x="2205" y="309"/>
                  <a:pt x="2194" y="315"/>
                </a:cubicBezTo>
                <a:cubicBezTo>
                  <a:pt x="2205" y="292"/>
                  <a:pt x="2209" y="268"/>
                  <a:pt x="2193" y="249"/>
                </a:cubicBezTo>
                <a:cubicBezTo>
                  <a:pt x="2199" y="279"/>
                  <a:pt x="2187" y="305"/>
                  <a:pt x="2163" y="321"/>
                </a:cubicBezTo>
                <a:cubicBezTo>
                  <a:pt x="2164" y="316"/>
                  <a:pt x="2164" y="310"/>
                  <a:pt x="2163" y="305"/>
                </a:cubicBezTo>
                <a:cubicBezTo>
                  <a:pt x="2165" y="304"/>
                  <a:pt x="2166" y="303"/>
                  <a:pt x="2168" y="303"/>
                </a:cubicBezTo>
                <a:cubicBezTo>
                  <a:pt x="2166" y="303"/>
                  <a:pt x="2165" y="303"/>
                  <a:pt x="2163" y="304"/>
                </a:cubicBezTo>
                <a:cubicBezTo>
                  <a:pt x="2162" y="299"/>
                  <a:pt x="2161" y="294"/>
                  <a:pt x="2158" y="289"/>
                </a:cubicBezTo>
                <a:cubicBezTo>
                  <a:pt x="2159" y="288"/>
                  <a:pt x="2160" y="288"/>
                  <a:pt x="2162" y="287"/>
                </a:cubicBezTo>
                <a:cubicBezTo>
                  <a:pt x="2160" y="287"/>
                  <a:pt x="2159" y="288"/>
                  <a:pt x="2158" y="288"/>
                </a:cubicBezTo>
                <a:cubicBezTo>
                  <a:pt x="2156" y="285"/>
                  <a:pt x="2154" y="283"/>
                  <a:pt x="2152" y="280"/>
                </a:cubicBezTo>
                <a:cubicBezTo>
                  <a:pt x="2153" y="283"/>
                  <a:pt x="2153" y="286"/>
                  <a:pt x="2154" y="289"/>
                </a:cubicBezTo>
                <a:cubicBezTo>
                  <a:pt x="2151" y="289"/>
                  <a:pt x="2148" y="290"/>
                  <a:pt x="2146" y="291"/>
                </a:cubicBezTo>
                <a:cubicBezTo>
                  <a:pt x="2151" y="265"/>
                  <a:pt x="2163" y="247"/>
                  <a:pt x="2188" y="227"/>
                </a:cubicBezTo>
                <a:cubicBezTo>
                  <a:pt x="2166" y="239"/>
                  <a:pt x="2152" y="257"/>
                  <a:pt x="2142" y="277"/>
                </a:cubicBezTo>
                <a:cubicBezTo>
                  <a:pt x="2142" y="268"/>
                  <a:pt x="2139" y="260"/>
                  <a:pt x="2130" y="252"/>
                </a:cubicBezTo>
                <a:cubicBezTo>
                  <a:pt x="2141" y="275"/>
                  <a:pt x="2122" y="298"/>
                  <a:pt x="2102" y="314"/>
                </a:cubicBezTo>
                <a:cubicBezTo>
                  <a:pt x="2102" y="313"/>
                  <a:pt x="2102" y="311"/>
                  <a:pt x="2101" y="309"/>
                </a:cubicBezTo>
                <a:cubicBezTo>
                  <a:pt x="2102" y="308"/>
                  <a:pt x="2102" y="307"/>
                  <a:pt x="2101" y="306"/>
                </a:cubicBezTo>
                <a:cubicBezTo>
                  <a:pt x="2101" y="289"/>
                  <a:pt x="2104" y="273"/>
                  <a:pt x="2108" y="257"/>
                </a:cubicBezTo>
                <a:cubicBezTo>
                  <a:pt x="2112" y="255"/>
                  <a:pt x="2115" y="253"/>
                  <a:pt x="2119" y="251"/>
                </a:cubicBezTo>
                <a:cubicBezTo>
                  <a:pt x="2116" y="252"/>
                  <a:pt x="2112" y="254"/>
                  <a:pt x="2109" y="255"/>
                </a:cubicBezTo>
                <a:cubicBezTo>
                  <a:pt x="2109" y="255"/>
                  <a:pt x="2109" y="255"/>
                  <a:pt x="2109" y="255"/>
                </a:cubicBezTo>
                <a:cubicBezTo>
                  <a:pt x="2123" y="242"/>
                  <a:pt x="2141" y="230"/>
                  <a:pt x="2159" y="220"/>
                </a:cubicBezTo>
                <a:cubicBezTo>
                  <a:pt x="2141" y="227"/>
                  <a:pt x="2126" y="235"/>
                  <a:pt x="2113" y="244"/>
                </a:cubicBezTo>
                <a:cubicBezTo>
                  <a:pt x="2114" y="241"/>
                  <a:pt x="2115" y="238"/>
                  <a:pt x="2116" y="235"/>
                </a:cubicBezTo>
                <a:cubicBezTo>
                  <a:pt x="2107" y="240"/>
                  <a:pt x="2098" y="250"/>
                  <a:pt x="2091" y="261"/>
                </a:cubicBezTo>
                <a:cubicBezTo>
                  <a:pt x="2087" y="264"/>
                  <a:pt x="2084" y="267"/>
                  <a:pt x="2080" y="271"/>
                </a:cubicBezTo>
                <a:cubicBezTo>
                  <a:pt x="2077" y="272"/>
                  <a:pt x="2075" y="274"/>
                  <a:pt x="2072" y="276"/>
                </a:cubicBezTo>
                <a:cubicBezTo>
                  <a:pt x="2074" y="272"/>
                  <a:pt x="2075" y="269"/>
                  <a:pt x="2076" y="266"/>
                </a:cubicBezTo>
                <a:cubicBezTo>
                  <a:pt x="2071" y="269"/>
                  <a:pt x="2067" y="273"/>
                  <a:pt x="2062" y="277"/>
                </a:cubicBezTo>
                <a:cubicBezTo>
                  <a:pt x="2062" y="277"/>
                  <a:pt x="2062" y="277"/>
                  <a:pt x="2062" y="277"/>
                </a:cubicBezTo>
                <a:cubicBezTo>
                  <a:pt x="2068" y="262"/>
                  <a:pt x="2072" y="247"/>
                  <a:pt x="2074" y="229"/>
                </a:cubicBezTo>
                <a:cubicBezTo>
                  <a:pt x="2077" y="194"/>
                  <a:pt x="2088" y="173"/>
                  <a:pt x="2118" y="149"/>
                </a:cubicBezTo>
                <a:cubicBezTo>
                  <a:pt x="2077" y="171"/>
                  <a:pt x="2066" y="214"/>
                  <a:pt x="2048" y="252"/>
                </a:cubicBezTo>
                <a:cubicBezTo>
                  <a:pt x="2045" y="248"/>
                  <a:pt x="2041" y="244"/>
                  <a:pt x="2036" y="241"/>
                </a:cubicBezTo>
                <a:cubicBezTo>
                  <a:pt x="2042" y="217"/>
                  <a:pt x="2054" y="200"/>
                  <a:pt x="2078" y="181"/>
                </a:cubicBezTo>
                <a:cubicBezTo>
                  <a:pt x="2054" y="193"/>
                  <a:pt x="2040" y="213"/>
                  <a:pt x="2029" y="235"/>
                </a:cubicBezTo>
                <a:cubicBezTo>
                  <a:pt x="2027" y="234"/>
                  <a:pt x="2025" y="232"/>
                  <a:pt x="2023" y="231"/>
                </a:cubicBezTo>
                <a:cubicBezTo>
                  <a:pt x="2025" y="232"/>
                  <a:pt x="2027" y="234"/>
                  <a:pt x="2029" y="235"/>
                </a:cubicBezTo>
                <a:cubicBezTo>
                  <a:pt x="2022" y="249"/>
                  <a:pt x="2017" y="263"/>
                  <a:pt x="2010" y="277"/>
                </a:cubicBezTo>
                <a:cubicBezTo>
                  <a:pt x="2002" y="254"/>
                  <a:pt x="2004" y="238"/>
                  <a:pt x="1988" y="220"/>
                </a:cubicBezTo>
                <a:cubicBezTo>
                  <a:pt x="1991" y="194"/>
                  <a:pt x="1988" y="168"/>
                  <a:pt x="1964" y="154"/>
                </a:cubicBezTo>
                <a:cubicBezTo>
                  <a:pt x="1975" y="172"/>
                  <a:pt x="1978" y="190"/>
                  <a:pt x="1974" y="207"/>
                </a:cubicBezTo>
                <a:cubicBezTo>
                  <a:pt x="1973" y="207"/>
                  <a:pt x="1973" y="207"/>
                  <a:pt x="1973" y="207"/>
                </a:cubicBezTo>
                <a:cubicBezTo>
                  <a:pt x="1973" y="207"/>
                  <a:pt x="1973" y="207"/>
                  <a:pt x="1973" y="207"/>
                </a:cubicBezTo>
                <a:cubicBezTo>
                  <a:pt x="1970" y="222"/>
                  <a:pt x="1961" y="235"/>
                  <a:pt x="1947" y="246"/>
                </a:cubicBezTo>
                <a:cubicBezTo>
                  <a:pt x="1944" y="234"/>
                  <a:pt x="1950" y="222"/>
                  <a:pt x="1959" y="213"/>
                </a:cubicBezTo>
                <a:cubicBezTo>
                  <a:pt x="1943" y="222"/>
                  <a:pt x="1927" y="236"/>
                  <a:pt x="1925" y="254"/>
                </a:cubicBezTo>
                <a:cubicBezTo>
                  <a:pt x="1923" y="249"/>
                  <a:pt x="1922" y="244"/>
                  <a:pt x="1923" y="239"/>
                </a:cubicBezTo>
                <a:cubicBezTo>
                  <a:pt x="1924" y="235"/>
                  <a:pt x="1925" y="232"/>
                  <a:pt x="1926" y="228"/>
                </a:cubicBezTo>
                <a:cubicBezTo>
                  <a:pt x="1931" y="217"/>
                  <a:pt x="1940" y="206"/>
                  <a:pt x="1948" y="199"/>
                </a:cubicBezTo>
                <a:cubicBezTo>
                  <a:pt x="1941" y="203"/>
                  <a:pt x="1934" y="208"/>
                  <a:pt x="1928" y="213"/>
                </a:cubicBezTo>
                <a:cubicBezTo>
                  <a:pt x="1929" y="197"/>
                  <a:pt x="1924" y="183"/>
                  <a:pt x="1907" y="174"/>
                </a:cubicBezTo>
                <a:cubicBezTo>
                  <a:pt x="1925" y="193"/>
                  <a:pt x="1915" y="221"/>
                  <a:pt x="1901" y="242"/>
                </a:cubicBezTo>
                <a:cubicBezTo>
                  <a:pt x="1893" y="223"/>
                  <a:pt x="1889" y="202"/>
                  <a:pt x="1888" y="183"/>
                </a:cubicBezTo>
                <a:cubicBezTo>
                  <a:pt x="1897" y="166"/>
                  <a:pt x="1909" y="150"/>
                  <a:pt x="1923" y="135"/>
                </a:cubicBezTo>
                <a:cubicBezTo>
                  <a:pt x="1908" y="147"/>
                  <a:pt x="1897" y="159"/>
                  <a:pt x="1887" y="171"/>
                </a:cubicBezTo>
                <a:cubicBezTo>
                  <a:pt x="1887" y="168"/>
                  <a:pt x="1888" y="165"/>
                  <a:pt x="1888" y="162"/>
                </a:cubicBezTo>
                <a:cubicBezTo>
                  <a:pt x="1880" y="169"/>
                  <a:pt x="1875" y="181"/>
                  <a:pt x="1873" y="193"/>
                </a:cubicBezTo>
                <a:cubicBezTo>
                  <a:pt x="1867" y="203"/>
                  <a:pt x="1862" y="214"/>
                  <a:pt x="1857" y="225"/>
                </a:cubicBezTo>
                <a:cubicBezTo>
                  <a:pt x="1855" y="222"/>
                  <a:pt x="1853" y="219"/>
                  <a:pt x="1851" y="217"/>
                </a:cubicBezTo>
                <a:cubicBezTo>
                  <a:pt x="1852" y="201"/>
                  <a:pt x="1850" y="185"/>
                  <a:pt x="1845" y="168"/>
                </a:cubicBezTo>
                <a:cubicBezTo>
                  <a:pt x="1836" y="133"/>
                  <a:pt x="1840" y="110"/>
                  <a:pt x="1859" y="79"/>
                </a:cubicBezTo>
                <a:cubicBezTo>
                  <a:pt x="1828" y="111"/>
                  <a:pt x="1833" y="155"/>
                  <a:pt x="1829" y="197"/>
                </a:cubicBezTo>
                <a:cubicBezTo>
                  <a:pt x="1823" y="193"/>
                  <a:pt x="1816" y="190"/>
                  <a:pt x="1808" y="187"/>
                </a:cubicBezTo>
                <a:cubicBezTo>
                  <a:pt x="1808" y="166"/>
                  <a:pt x="1802" y="147"/>
                  <a:pt x="1783" y="135"/>
                </a:cubicBezTo>
                <a:cubicBezTo>
                  <a:pt x="1798" y="159"/>
                  <a:pt x="1798" y="184"/>
                  <a:pt x="1785" y="205"/>
                </a:cubicBezTo>
                <a:cubicBezTo>
                  <a:pt x="1783" y="202"/>
                  <a:pt x="1780" y="198"/>
                  <a:pt x="1777" y="195"/>
                </a:cubicBezTo>
                <a:cubicBezTo>
                  <a:pt x="1777" y="194"/>
                  <a:pt x="1778" y="194"/>
                  <a:pt x="1778" y="193"/>
                </a:cubicBezTo>
                <a:cubicBezTo>
                  <a:pt x="1778" y="194"/>
                  <a:pt x="1777" y="194"/>
                  <a:pt x="1777" y="194"/>
                </a:cubicBezTo>
                <a:cubicBezTo>
                  <a:pt x="1773" y="191"/>
                  <a:pt x="1769" y="187"/>
                  <a:pt x="1763" y="184"/>
                </a:cubicBezTo>
                <a:cubicBezTo>
                  <a:pt x="1765" y="182"/>
                  <a:pt x="1766" y="181"/>
                  <a:pt x="1767" y="180"/>
                </a:cubicBezTo>
                <a:cubicBezTo>
                  <a:pt x="1766" y="181"/>
                  <a:pt x="1764" y="182"/>
                  <a:pt x="1762" y="183"/>
                </a:cubicBezTo>
                <a:cubicBezTo>
                  <a:pt x="1757" y="180"/>
                  <a:pt x="1752" y="177"/>
                  <a:pt x="1745" y="175"/>
                </a:cubicBezTo>
                <a:cubicBezTo>
                  <a:pt x="1742" y="167"/>
                  <a:pt x="1736" y="160"/>
                  <a:pt x="1726" y="155"/>
                </a:cubicBezTo>
                <a:cubicBezTo>
                  <a:pt x="1744" y="174"/>
                  <a:pt x="1734" y="202"/>
                  <a:pt x="1720" y="223"/>
                </a:cubicBezTo>
                <a:cubicBezTo>
                  <a:pt x="1720" y="221"/>
                  <a:pt x="1719" y="220"/>
                  <a:pt x="1718" y="218"/>
                </a:cubicBezTo>
                <a:cubicBezTo>
                  <a:pt x="1723" y="195"/>
                  <a:pt x="1725" y="170"/>
                  <a:pt x="1714" y="152"/>
                </a:cubicBezTo>
                <a:cubicBezTo>
                  <a:pt x="1722" y="140"/>
                  <a:pt x="1731" y="128"/>
                  <a:pt x="1742" y="116"/>
                </a:cubicBezTo>
                <a:cubicBezTo>
                  <a:pt x="1729" y="126"/>
                  <a:pt x="1719" y="137"/>
                  <a:pt x="1710" y="147"/>
                </a:cubicBezTo>
                <a:cubicBezTo>
                  <a:pt x="1709" y="146"/>
                  <a:pt x="1708" y="145"/>
                  <a:pt x="1707" y="143"/>
                </a:cubicBezTo>
                <a:cubicBezTo>
                  <a:pt x="1707" y="143"/>
                  <a:pt x="1707" y="143"/>
                  <a:pt x="1707" y="142"/>
                </a:cubicBezTo>
                <a:cubicBezTo>
                  <a:pt x="1707" y="143"/>
                  <a:pt x="1706" y="143"/>
                  <a:pt x="1706" y="143"/>
                </a:cubicBezTo>
                <a:cubicBezTo>
                  <a:pt x="1704" y="140"/>
                  <a:pt x="1701" y="138"/>
                  <a:pt x="1697" y="136"/>
                </a:cubicBezTo>
                <a:cubicBezTo>
                  <a:pt x="1699" y="140"/>
                  <a:pt x="1701" y="143"/>
                  <a:pt x="1703" y="147"/>
                </a:cubicBezTo>
                <a:cubicBezTo>
                  <a:pt x="1698" y="154"/>
                  <a:pt x="1694" y="164"/>
                  <a:pt x="1692" y="174"/>
                </a:cubicBezTo>
                <a:cubicBezTo>
                  <a:pt x="1686" y="184"/>
                  <a:pt x="1681" y="195"/>
                  <a:pt x="1676" y="205"/>
                </a:cubicBezTo>
                <a:cubicBezTo>
                  <a:pt x="1674" y="203"/>
                  <a:pt x="1672" y="200"/>
                  <a:pt x="1670" y="197"/>
                </a:cubicBezTo>
                <a:cubicBezTo>
                  <a:pt x="1670" y="196"/>
                  <a:pt x="1670" y="194"/>
                  <a:pt x="1670" y="192"/>
                </a:cubicBezTo>
                <a:cubicBezTo>
                  <a:pt x="1674" y="188"/>
                  <a:pt x="1677" y="184"/>
                  <a:pt x="1681" y="181"/>
                </a:cubicBezTo>
                <a:cubicBezTo>
                  <a:pt x="1677" y="183"/>
                  <a:pt x="1674" y="185"/>
                  <a:pt x="1670" y="188"/>
                </a:cubicBezTo>
                <a:cubicBezTo>
                  <a:pt x="1670" y="175"/>
                  <a:pt x="1668" y="162"/>
                  <a:pt x="1664" y="149"/>
                </a:cubicBezTo>
                <a:cubicBezTo>
                  <a:pt x="1655" y="114"/>
                  <a:pt x="1659" y="91"/>
                  <a:pt x="1678" y="60"/>
                </a:cubicBezTo>
                <a:cubicBezTo>
                  <a:pt x="1662" y="77"/>
                  <a:pt x="1655" y="98"/>
                  <a:pt x="1652" y="120"/>
                </a:cubicBezTo>
                <a:cubicBezTo>
                  <a:pt x="1643" y="128"/>
                  <a:pt x="1635" y="136"/>
                  <a:pt x="1628" y="144"/>
                </a:cubicBezTo>
                <a:cubicBezTo>
                  <a:pt x="1630" y="121"/>
                  <a:pt x="1625" y="98"/>
                  <a:pt x="1603" y="84"/>
                </a:cubicBezTo>
                <a:cubicBezTo>
                  <a:pt x="1622" y="115"/>
                  <a:pt x="1616" y="148"/>
                  <a:pt x="1592" y="171"/>
                </a:cubicBezTo>
                <a:cubicBezTo>
                  <a:pt x="1590" y="170"/>
                  <a:pt x="1588" y="168"/>
                  <a:pt x="1586" y="166"/>
                </a:cubicBezTo>
                <a:cubicBezTo>
                  <a:pt x="1587" y="158"/>
                  <a:pt x="1591" y="150"/>
                  <a:pt x="1598" y="143"/>
                </a:cubicBezTo>
                <a:cubicBezTo>
                  <a:pt x="1592" y="147"/>
                  <a:pt x="1585" y="151"/>
                  <a:pt x="1580" y="156"/>
                </a:cubicBezTo>
                <a:cubicBezTo>
                  <a:pt x="1579" y="154"/>
                  <a:pt x="1579" y="152"/>
                  <a:pt x="1578" y="150"/>
                </a:cubicBezTo>
                <a:cubicBezTo>
                  <a:pt x="1577" y="147"/>
                  <a:pt x="1577" y="144"/>
                  <a:pt x="1576" y="141"/>
                </a:cubicBezTo>
                <a:cubicBezTo>
                  <a:pt x="1580" y="137"/>
                  <a:pt x="1583" y="133"/>
                  <a:pt x="1587" y="130"/>
                </a:cubicBezTo>
                <a:cubicBezTo>
                  <a:pt x="1583" y="132"/>
                  <a:pt x="1579" y="134"/>
                  <a:pt x="1575" y="137"/>
                </a:cubicBezTo>
                <a:cubicBezTo>
                  <a:pt x="1570" y="109"/>
                  <a:pt x="1575" y="88"/>
                  <a:pt x="1592" y="61"/>
                </a:cubicBezTo>
                <a:cubicBezTo>
                  <a:pt x="1574" y="80"/>
                  <a:pt x="1568" y="103"/>
                  <a:pt x="1565" y="127"/>
                </a:cubicBezTo>
                <a:cubicBezTo>
                  <a:pt x="1563" y="118"/>
                  <a:pt x="1557" y="110"/>
                  <a:pt x="1546" y="105"/>
                </a:cubicBezTo>
                <a:cubicBezTo>
                  <a:pt x="1563" y="123"/>
                  <a:pt x="1555" y="149"/>
                  <a:pt x="1542" y="169"/>
                </a:cubicBezTo>
                <a:cubicBezTo>
                  <a:pt x="1541" y="169"/>
                  <a:pt x="1540" y="168"/>
                  <a:pt x="1538" y="168"/>
                </a:cubicBezTo>
                <a:cubicBezTo>
                  <a:pt x="1531" y="150"/>
                  <a:pt x="1528" y="131"/>
                  <a:pt x="1526" y="113"/>
                </a:cubicBezTo>
                <a:cubicBezTo>
                  <a:pt x="1536" y="97"/>
                  <a:pt x="1548" y="81"/>
                  <a:pt x="1562" y="66"/>
                </a:cubicBezTo>
                <a:cubicBezTo>
                  <a:pt x="1547" y="77"/>
                  <a:pt x="1536" y="90"/>
                  <a:pt x="1526" y="102"/>
                </a:cubicBezTo>
                <a:cubicBezTo>
                  <a:pt x="1526" y="99"/>
                  <a:pt x="1526" y="95"/>
                  <a:pt x="1527" y="92"/>
                </a:cubicBezTo>
                <a:cubicBezTo>
                  <a:pt x="1519" y="100"/>
                  <a:pt x="1514" y="111"/>
                  <a:pt x="1511" y="124"/>
                </a:cubicBezTo>
                <a:cubicBezTo>
                  <a:pt x="1506" y="134"/>
                  <a:pt x="1500" y="144"/>
                  <a:pt x="1496" y="155"/>
                </a:cubicBezTo>
                <a:cubicBezTo>
                  <a:pt x="1494" y="152"/>
                  <a:pt x="1492" y="150"/>
                  <a:pt x="1490" y="147"/>
                </a:cubicBezTo>
                <a:cubicBezTo>
                  <a:pt x="1491" y="132"/>
                  <a:pt x="1489" y="116"/>
                  <a:pt x="1484" y="99"/>
                </a:cubicBezTo>
                <a:cubicBezTo>
                  <a:pt x="1475" y="64"/>
                  <a:pt x="1479" y="40"/>
                  <a:pt x="1498" y="10"/>
                </a:cubicBezTo>
                <a:cubicBezTo>
                  <a:pt x="1467" y="41"/>
                  <a:pt x="1472" y="86"/>
                  <a:pt x="1468" y="127"/>
                </a:cubicBezTo>
                <a:cubicBezTo>
                  <a:pt x="1460" y="122"/>
                  <a:pt x="1450" y="118"/>
                  <a:pt x="1437" y="114"/>
                </a:cubicBezTo>
                <a:cubicBezTo>
                  <a:pt x="1450" y="118"/>
                  <a:pt x="1460" y="125"/>
                  <a:pt x="1467" y="133"/>
                </a:cubicBezTo>
                <a:cubicBezTo>
                  <a:pt x="1466" y="143"/>
                  <a:pt x="1464" y="152"/>
                  <a:pt x="1461" y="161"/>
                </a:cubicBezTo>
                <a:cubicBezTo>
                  <a:pt x="1455" y="155"/>
                  <a:pt x="1450" y="149"/>
                  <a:pt x="1450" y="141"/>
                </a:cubicBezTo>
                <a:cubicBezTo>
                  <a:pt x="1446" y="150"/>
                  <a:pt x="1445" y="159"/>
                  <a:pt x="1447" y="169"/>
                </a:cubicBezTo>
                <a:cubicBezTo>
                  <a:pt x="1440" y="161"/>
                  <a:pt x="1435" y="154"/>
                  <a:pt x="1431" y="147"/>
                </a:cubicBezTo>
                <a:cubicBezTo>
                  <a:pt x="1435" y="119"/>
                  <a:pt x="1433" y="91"/>
                  <a:pt x="1408" y="75"/>
                </a:cubicBezTo>
                <a:cubicBezTo>
                  <a:pt x="1419" y="93"/>
                  <a:pt x="1421" y="111"/>
                  <a:pt x="1417" y="127"/>
                </a:cubicBezTo>
                <a:cubicBezTo>
                  <a:pt x="1410" y="119"/>
                  <a:pt x="1400" y="111"/>
                  <a:pt x="1382" y="105"/>
                </a:cubicBezTo>
                <a:cubicBezTo>
                  <a:pt x="1397" y="112"/>
                  <a:pt x="1402" y="122"/>
                  <a:pt x="1403" y="134"/>
                </a:cubicBezTo>
                <a:cubicBezTo>
                  <a:pt x="1386" y="143"/>
                  <a:pt x="1370" y="157"/>
                  <a:pt x="1368" y="175"/>
                </a:cubicBezTo>
                <a:cubicBezTo>
                  <a:pt x="1366" y="170"/>
                  <a:pt x="1366" y="165"/>
                  <a:pt x="1367" y="160"/>
                </a:cubicBezTo>
                <a:cubicBezTo>
                  <a:pt x="1368" y="156"/>
                  <a:pt x="1369" y="153"/>
                  <a:pt x="1370" y="149"/>
                </a:cubicBezTo>
                <a:cubicBezTo>
                  <a:pt x="1374" y="138"/>
                  <a:pt x="1383" y="128"/>
                  <a:pt x="1392" y="121"/>
                </a:cubicBezTo>
                <a:cubicBezTo>
                  <a:pt x="1384" y="124"/>
                  <a:pt x="1378" y="129"/>
                  <a:pt x="1372" y="134"/>
                </a:cubicBezTo>
                <a:cubicBezTo>
                  <a:pt x="1373" y="118"/>
                  <a:pt x="1368" y="104"/>
                  <a:pt x="1350" y="95"/>
                </a:cubicBezTo>
                <a:cubicBezTo>
                  <a:pt x="1368" y="114"/>
                  <a:pt x="1359" y="142"/>
                  <a:pt x="1345" y="163"/>
                </a:cubicBezTo>
                <a:cubicBezTo>
                  <a:pt x="1337" y="144"/>
                  <a:pt x="1332" y="123"/>
                  <a:pt x="1331" y="104"/>
                </a:cubicBezTo>
                <a:cubicBezTo>
                  <a:pt x="1340" y="88"/>
                  <a:pt x="1353" y="72"/>
                  <a:pt x="1366" y="56"/>
                </a:cubicBezTo>
                <a:cubicBezTo>
                  <a:pt x="1352" y="68"/>
                  <a:pt x="1341" y="80"/>
                  <a:pt x="1331" y="93"/>
                </a:cubicBezTo>
                <a:cubicBezTo>
                  <a:pt x="1331" y="89"/>
                  <a:pt x="1331" y="86"/>
                  <a:pt x="1331" y="83"/>
                </a:cubicBezTo>
                <a:cubicBezTo>
                  <a:pt x="1324" y="90"/>
                  <a:pt x="1319" y="102"/>
                  <a:pt x="1316" y="115"/>
                </a:cubicBezTo>
                <a:cubicBezTo>
                  <a:pt x="1310" y="125"/>
                  <a:pt x="1305" y="135"/>
                  <a:pt x="1301" y="146"/>
                </a:cubicBezTo>
                <a:cubicBezTo>
                  <a:pt x="1299" y="143"/>
                  <a:pt x="1297" y="140"/>
                  <a:pt x="1295" y="138"/>
                </a:cubicBezTo>
                <a:cubicBezTo>
                  <a:pt x="1295" y="122"/>
                  <a:pt x="1293" y="106"/>
                  <a:pt x="1289" y="89"/>
                </a:cubicBezTo>
                <a:cubicBezTo>
                  <a:pt x="1280" y="54"/>
                  <a:pt x="1283" y="31"/>
                  <a:pt x="1303" y="0"/>
                </a:cubicBezTo>
                <a:cubicBezTo>
                  <a:pt x="1272" y="32"/>
                  <a:pt x="1276" y="77"/>
                  <a:pt x="1272" y="118"/>
                </a:cubicBezTo>
                <a:cubicBezTo>
                  <a:pt x="1264" y="113"/>
                  <a:pt x="1255" y="108"/>
                  <a:pt x="1242" y="105"/>
                </a:cubicBezTo>
                <a:cubicBezTo>
                  <a:pt x="1255" y="109"/>
                  <a:pt x="1265" y="115"/>
                  <a:pt x="1272" y="123"/>
                </a:cubicBezTo>
                <a:cubicBezTo>
                  <a:pt x="1271" y="133"/>
                  <a:pt x="1269" y="142"/>
                  <a:pt x="1266" y="151"/>
                </a:cubicBezTo>
                <a:cubicBezTo>
                  <a:pt x="1260" y="146"/>
                  <a:pt x="1255" y="140"/>
                  <a:pt x="1255" y="132"/>
                </a:cubicBezTo>
                <a:cubicBezTo>
                  <a:pt x="1251" y="140"/>
                  <a:pt x="1250" y="150"/>
                  <a:pt x="1252" y="160"/>
                </a:cubicBezTo>
                <a:cubicBezTo>
                  <a:pt x="1232" y="138"/>
                  <a:pt x="1229" y="120"/>
                  <a:pt x="1209" y="106"/>
                </a:cubicBezTo>
                <a:cubicBezTo>
                  <a:pt x="1201" y="93"/>
                  <a:pt x="1190" y="83"/>
                  <a:pt x="1173" y="79"/>
                </a:cubicBezTo>
                <a:cubicBezTo>
                  <a:pt x="1180" y="84"/>
                  <a:pt x="1186" y="90"/>
                  <a:pt x="1190" y="97"/>
                </a:cubicBezTo>
                <a:cubicBezTo>
                  <a:pt x="1189" y="96"/>
                  <a:pt x="1188" y="96"/>
                  <a:pt x="1187" y="95"/>
                </a:cubicBezTo>
                <a:cubicBezTo>
                  <a:pt x="1188" y="96"/>
                  <a:pt x="1190" y="97"/>
                  <a:pt x="1191" y="98"/>
                </a:cubicBezTo>
                <a:cubicBezTo>
                  <a:pt x="1202" y="114"/>
                  <a:pt x="1205" y="133"/>
                  <a:pt x="1201" y="151"/>
                </a:cubicBezTo>
                <a:cubicBezTo>
                  <a:pt x="1198" y="157"/>
                  <a:pt x="1194" y="163"/>
                  <a:pt x="1191" y="168"/>
                </a:cubicBezTo>
                <a:cubicBezTo>
                  <a:pt x="1185" y="159"/>
                  <a:pt x="1186" y="146"/>
                  <a:pt x="1191" y="136"/>
                </a:cubicBezTo>
                <a:cubicBezTo>
                  <a:pt x="1179" y="150"/>
                  <a:pt x="1169" y="168"/>
                  <a:pt x="1175" y="186"/>
                </a:cubicBezTo>
                <a:cubicBezTo>
                  <a:pt x="1171" y="182"/>
                  <a:pt x="1168" y="177"/>
                  <a:pt x="1167" y="172"/>
                </a:cubicBezTo>
                <a:cubicBezTo>
                  <a:pt x="1167" y="168"/>
                  <a:pt x="1166" y="164"/>
                  <a:pt x="1166" y="160"/>
                </a:cubicBezTo>
                <a:cubicBezTo>
                  <a:pt x="1166" y="149"/>
                  <a:pt x="1170" y="136"/>
                  <a:pt x="1176" y="127"/>
                </a:cubicBezTo>
                <a:cubicBezTo>
                  <a:pt x="1170" y="132"/>
                  <a:pt x="1165" y="139"/>
                  <a:pt x="1162" y="145"/>
                </a:cubicBezTo>
                <a:cubicBezTo>
                  <a:pt x="1157" y="130"/>
                  <a:pt x="1147" y="118"/>
                  <a:pt x="1127" y="115"/>
                </a:cubicBezTo>
                <a:cubicBezTo>
                  <a:pt x="1151" y="128"/>
                  <a:pt x="1153" y="157"/>
                  <a:pt x="1148" y="181"/>
                </a:cubicBezTo>
                <a:cubicBezTo>
                  <a:pt x="1134" y="166"/>
                  <a:pt x="1121" y="147"/>
                  <a:pt x="1113" y="129"/>
                </a:cubicBezTo>
                <a:cubicBezTo>
                  <a:pt x="1115" y="111"/>
                  <a:pt x="1120" y="92"/>
                  <a:pt x="1127" y="73"/>
                </a:cubicBezTo>
                <a:cubicBezTo>
                  <a:pt x="1119" y="89"/>
                  <a:pt x="1113" y="104"/>
                  <a:pt x="1108" y="119"/>
                </a:cubicBezTo>
                <a:cubicBezTo>
                  <a:pt x="1107" y="115"/>
                  <a:pt x="1106" y="112"/>
                  <a:pt x="1105" y="109"/>
                </a:cubicBezTo>
                <a:cubicBezTo>
                  <a:pt x="1101" y="118"/>
                  <a:pt x="1101" y="131"/>
                  <a:pt x="1103" y="144"/>
                </a:cubicBezTo>
                <a:cubicBezTo>
                  <a:pt x="1101" y="155"/>
                  <a:pt x="1101" y="167"/>
                  <a:pt x="1100" y="178"/>
                </a:cubicBezTo>
                <a:cubicBezTo>
                  <a:pt x="1097" y="176"/>
                  <a:pt x="1095" y="174"/>
                  <a:pt x="1092" y="172"/>
                </a:cubicBezTo>
                <a:cubicBezTo>
                  <a:pt x="1087" y="157"/>
                  <a:pt x="1079" y="143"/>
                  <a:pt x="1068" y="128"/>
                </a:cubicBezTo>
                <a:cubicBezTo>
                  <a:pt x="1046" y="97"/>
                  <a:pt x="1041" y="74"/>
                  <a:pt x="1047" y="39"/>
                </a:cubicBezTo>
                <a:cubicBezTo>
                  <a:pt x="1036" y="65"/>
                  <a:pt x="1042" y="93"/>
                  <a:pt x="1050" y="120"/>
                </a:cubicBezTo>
                <a:cubicBezTo>
                  <a:pt x="1042" y="108"/>
                  <a:pt x="1031" y="98"/>
                  <a:pt x="1016" y="94"/>
                </a:cubicBezTo>
                <a:cubicBezTo>
                  <a:pt x="1029" y="105"/>
                  <a:pt x="1038" y="117"/>
                  <a:pt x="1042" y="131"/>
                </a:cubicBezTo>
                <a:cubicBezTo>
                  <a:pt x="1038" y="129"/>
                  <a:pt x="1034" y="127"/>
                  <a:pt x="1030" y="126"/>
                </a:cubicBezTo>
                <a:cubicBezTo>
                  <a:pt x="1035" y="131"/>
                  <a:pt x="1040" y="136"/>
                  <a:pt x="1044" y="141"/>
                </a:cubicBezTo>
                <a:cubicBezTo>
                  <a:pt x="1045" y="146"/>
                  <a:pt x="1045" y="152"/>
                  <a:pt x="1045" y="157"/>
                </a:cubicBezTo>
                <a:cubicBezTo>
                  <a:pt x="1041" y="157"/>
                  <a:pt x="1036" y="157"/>
                  <a:pt x="1032" y="157"/>
                </a:cubicBezTo>
                <a:cubicBezTo>
                  <a:pt x="1032" y="155"/>
                  <a:pt x="1033" y="153"/>
                  <a:pt x="1033" y="152"/>
                </a:cubicBezTo>
                <a:cubicBezTo>
                  <a:pt x="1027" y="159"/>
                  <a:pt x="1022" y="167"/>
                  <a:pt x="1018" y="176"/>
                </a:cubicBezTo>
                <a:cubicBezTo>
                  <a:pt x="1015" y="175"/>
                  <a:pt x="1012" y="173"/>
                  <a:pt x="1009" y="171"/>
                </a:cubicBezTo>
                <a:cubicBezTo>
                  <a:pt x="1010" y="161"/>
                  <a:pt x="1014" y="151"/>
                  <a:pt x="1018" y="143"/>
                </a:cubicBezTo>
                <a:cubicBezTo>
                  <a:pt x="1012" y="148"/>
                  <a:pt x="1008" y="155"/>
                  <a:pt x="1005" y="161"/>
                </a:cubicBezTo>
                <a:cubicBezTo>
                  <a:pt x="1000" y="149"/>
                  <a:pt x="993" y="138"/>
                  <a:pt x="979" y="133"/>
                </a:cubicBezTo>
                <a:cubicBezTo>
                  <a:pt x="981" y="129"/>
                  <a:pt x="982" y="125"/>
                  <a:pt x="984" y="121"/>
                </a:cubicBezTo>
                <a:cubicBezTo>
                  <a:pt x="982" y="125"/>
                  <a:pt x="979" y="129"/>
                  <a:pt x="978" y="133"/>
                </a:cubicBezTo>
                <a:cubicBezTo>
                  <a:pt x="975" y="132"/>
                  <a:pt x="973" y="131"/>
                  <a:pt x="970" y="131"/>
                </a:cubicBezTo>
                <a:cubicBezTo>
                  <a:pt x="972" y="132"/>
                  <a:pt x="974" y="134"/>
                  <a:pt x="976" y="135"/>
                </a:cubicBezTo>
                <a:cubicBezTo>
                  <a:pt x="972" y="145"/>
                  <a:pt x="968" y="154"/>
                  <a:pt x="965" y="164"/>
                </a:cubicBezTo>
                <a:cubicBezTo>
                  <a:pt x="964" y="161"/>
                  <a:pt x="963" y="159"/>
                  <a:pt x="962" y="157"/>
                </a:cubicBezTo>
                <a:cubicBezTo>
                  <a:pt x="961" y="157"/>
                  <a:pt x="961" y="157"/>
                  <a:pt x="961" y="157"/>
                </a:cubicBezTo>
                <a:cubicBezTo>
                  <a:pt x="961" y="157"/>
                  <a:pt x="961" y="157"/>
                  <a:pt x="961" y="157"/>
                </a:cubicBezTo>
                <a:cubicBezTo>
                  <a:pt x="959" y="153"/>
                  <a:pt x="957" y="149"/>
                  <a:pt x="955" y="145"/>
                </a:cubicBezTo>
                <a:cubicBezTo>
                  <a:pt x="958" y="127"/>
                  <a:pt x="963" y="108"/>
                  <a:pt x="970" y="89"/>
                </a:cubicBezTo>
                <a:cubicBezTo>
                  <a:pt x="961" y="105"/>
                  <a:pt x="955" y="120"/>
                  <a:pt x="951" y="134"/>
                </a:cubicBezTo>
                <a:cubicBezTo>
                  <a:pt x="950" y="131"/>
                  <a:pt x="948" y="128"/>
                  <a:pt x="947" y="125"/>
                </a:cubicBezTo>
                <a:cubicBezTo>
                  <a:pt x="943" y="134"/>
                  <a:pt x="943" y="147"/>
                  <a:pt x="945" y="160"/>
                </a:cubicBezTo>
                <a:cubicBezTo>
                  <a:pt x="944" y="171"/>
                  <a:pt x="943" y="182"/>
                  <a:pt x="943" y="194"/>
                </a:cubicBezTo>
                <a:cubicBezTo>
                  <a:pt x="940" y="192"/>
                  <a:pt x="937" y="190"/>
                  <a:pt x="934" y="188"/>
                </a:cubicBezTo>
                <a:cubicBezTo>
                  <a:pt x="929" y="173"/>
                  <a:pt x="921" y="159"/>
                  <a:pt x="910" y="144"/>
                </a:cubicBezTo>
                <a:cubicBezTo>
                  <a:pt x="908" y="140"/>
                  <a:pt x="906" y="137"/>
                  <a:pt x="904" y="133"/>
                </a:cubicBezTo>
                <a:cubicBezTo>
                  <a:pt x="900" y="119"/>
                  <a:pt x="900" y="104"/>
                  <a:pt x="904" y="87"/>
                </a:cubicBezTo>
                <a:cubicBezTo>
                  <a:pt x="899" y="98"/>
                  <a:pt x="897" y="111"/>
                  <a:pt x="897" y="123"/>
                </a:cubicBezTo>
                <a:cubicBezTo>
                  <a:pt x="887" y="101"/>
                  <a:pt x="885" y="82"/>
                  <a:pt x="890" y="55"/>
                </a:cubicBezTo>
                <a:cubicBezTo>
                  <a:pt x="876" y="87"/>
                  <a:pt x="887" y="120"/>
                  <a:pt x="898" y="153"/>
                </a:cubicBezTo>
                <a:cubicBezTo>
                  <a:pt x="895" y="151"/>
                  <a:pt x="891" y="150"/>
                  <a:pt x="887" y="149"/>
                </a:cubicBezTo>
                <a:cubicBezTo>
                  <a:pt x="893" y="153"/>
                  <a:pt x="898" y="159"/>
                  <a:pt x="902" y="164"/>
                </a:cubicBezTo>
                <a:cubicBezTo>
                  <a:pt x="904" y="168"/>
                  <a:pt x="905" y="172"/>
                  <a:pt x="906" y="176"/>
                </a:cubicBezTo>
                <a:cubicBezTo>
                  <a:pt x="897" y="174"/>
                  <a:pt x="886" y="173"/>
                  <a:pt x="873" y="173"/>
                </a:cubicBezTo>
                <a:cubicBezTo>
                  <a:pt x="886" y="173"/>
                  <a:pt x="898" y="176"/>
                  <a:pt x="908" y="182"/>
                </a:cubicBezTo>
                <a:cubicBezTo>
                  <a:pt x="910" y="190"/>
                  <a:pt x="912" y="198"/>
                  <a:pt x="912" y="206"/>
                </a:cubicBezTo>
                <a:cubicBezTo>
                  <a:pt x="910" y="206"/>
                  <a:pt x="907" y="205"/>
                  <a:pt x="904" y="205"/>
                </a:cubicBezTo>
                <a:cubicBezTo>
                  <a:pt x="900" y="202"/>
                  <a:pt x="897" y="199"/>
                  <a:pt x="895" y="195"/>
                </a:cubicBezTo>
                <a:cubicBezTo>
                  <a:pt x="895" y="198"/>
                  <a:pt x="895" y="201"/>
                  <a:pt x="896" y="204"/>
                </a:cubicBezTo>
                <a:cubicBezTo>
                  <a:pt x="893" y="204"/>
                  <a:pt x="890" y="204"/>
                  <a:pt x="887" y="204"/>
                </a:cubicBezTo>
                <a:cubicBezTo>
                  <a:pt x="890" y="204"/>
                  <a:pt x="893" y="205"/>
                  <a:pt x="896" y="205"/>
                </a:cubicBezTo>
                <a:cubicBezTo>
                  <a:pt x="896" y="208"/>
                  <a:pt x="897" y="211"/>
                  <a:pt x="899" y="214"/>
                </a:cubicBezTo>
                <a:cubicBezTo>
                  <a:pt x="898" y="215"/>
                  <a:pt x="897" y="217"/>
                  <a:pt x="896" y="218"/>
                </a:cubicBezTo>
                <a:cubicBezTo>
                  <a:pt x="891" y="215"/>
                  <a:pt x="887" y="212"/>
                  <a:pt x="884" y="210"/>
                </a:cubicBezTo>
                <a:cubicBezTo>
                  <a:pt x="885" y="205"/>
                  <a:pt x="887" y="201"/>
                  <a:pt x="890" y="197"/>
                </a:cubicBezTo>
                <a:cubicBezTo>
                  <a:pt x="886" y="200"/>
                  <a:pt x="883" y="204"/>
                  <a:pt x="881" y="207"/>
                </a:cubicBezTo>
                <a:cubicBezTo>
                  <a:pt x="865" y="195"/>
                  <a:pt x="854" y="185"/>
                  <a:pt x="830" y="182"/>
                </a:cubicBezTo>
                <a:cubicBezTo>
                  <a:pt x="833" y="169"/>
                  <a:pt x="837" y="156"/>
                  <a:pt x="841" y="143"/>
                </a:cubicBezTo>
                <a:cubicBezTo>
                  <a:pt x="834" y="156"/>
                  <a:pt x="829" y="169"/>
                  <a:pt x="825" y="181"/>
                </a:cubicBezTo>
                <a:cubicBezTo>
                  <a:pt x="823" y="181"/>
                  <a:pt x="821" y="181"/>
                  <a:pt x="819" y="181"/>
                </a:cubicBezTo>
                <a:cubicBezTo>
                  <a:pt x="819" y="180"/>
                  <a:pt x="819" y="180"/>
                  <a:pt x="819" y="179"/>
                </a:cubicBezTo>
                <a:cubicBezTo>
                  <a:pt x="819" y="180"/>
                  <a:pt x="818" y="180"/>
                  <a:pt x="818" y="181"/>
                </a:cubicBezTo>
                <a:cubicBezTo>
                  <a:pt x="818" y="181"/>
                  <a:pt x="818" y="181"/>
                  <a:pt x="818" y="181"/>
                </a:cubicBezTo>
                <a:cubicBezTo>
                  <a:pt x="818" y="181"/>
                  <a:pt x="818" y="181"/>
                  <a:pt x="818" y="181"/>
                </a:cubicBezTo>
                <a:cubicBezTo>
                  <a:pt x="815" y="190"/>
                  <a:pt x="815" y="202"/>
                  <a:pt x="817" y="214"/>
                </a:cubicBezTo>
                <a:cubicBezTo>
                  <a:pt x="815" y="225"/>
                  <a:pt x="814" y="237"/>
                  <a:pt x="814" y="248"/>
                </a:cubicBezTo>
                <a:cubicBezTo>
                  <a:pt x="811" y="246"/>
                  <a:pt x="808" y="244"/>
                  <a:pt x="806" y="242"/>
                </a:cubicBezTo>
                <a:cubicBezTo>
                  <a:pt x="800" y="228"/>
                  <a:pt x="793" y="213"/>
                  <a:pt x="782" y="198"/>
                </a:cubicBezTo>
                <a:cubicBezTo>
                  <a:pt x="760" y="168"/>
                  <a:pt x="754" y="144"/>
                  <a:pt x="761" y="109"/>
                </a:cubicBezTo>
                <a:cubicBezTo>
                  <a:pt x="744" y="149"/>
                  <a:pt x="765" y="190"/>
                  <a:pt x="777" y="230"/>
                </a:cubicBezTo>
                <a:cubicBezTo>
                  <a:pt x="769" y="228"/>
                  <a:pt x="760" y="227"/>
                  <a:pt x="750" y="227"/>
                </a:cubicBezTo>
                <a:cubicBezTo>
                  <a:pt x="743" y="220"/>
                  <a:pt x="734" y="215"/>
                  <a:pt x="724" y="212"/>
                </a:cubicBezTo>
                <a:cubicBezTo>
                  <a:pt x="741" y="226"/>
                  <a:pt x="751" y="244"/>
                  <a:pt x="753" y="262"/>
                </a:cubicBezTo>
                <a:cubicBezTo>
                  <a:pt x="735" y="248"/>
                  <a:pt x="722" y="235"/>
                  <a:pt x="689" y="235"/>
                </a:cubicBezTo>
                <a:cubicBezTo>
                  <a:pt x="709" y="238"/>
                  <a:pt x="719" y="249"/>
                  <a:pt x="722" y="265"/>
                </a:cubicBezTo>
                <a:cubicBezTo>
                  <a:pt x="718" y="269"/>
                  <a:pt x="715" y="274"/>
                  <a:pt x="713" y="279"/>
                </a:cubicBezTo>
                <a:cubicBezTo>
                  <a:pt x="708" y="267"/>
                  <a:pt x="701" y="256"/>
                  <a:pt x="688" y="251"/>
                </a:cubicBezTo>
                <a:cubicBezTo>
                  <a:pt x="683" y="243"/>
                  <a:pt x="678" y="236"/>
                  <a:pt x="670" y="230"/>
                </a:cubicBezTo>
                <a:cubicBezTo>
                  <a:pt x="672" y="222"/>
                  <a:pt x="675" y="215"/>
                  <a:pt x="678" y="207"/>
                </a:cubicBezTo>
                <a:cubicBezTo>
                  <a:pt x="674" y="214"/>
                  <a:pt x="670" y="221"/>
                  <a:pt x="667" y="228"/>
                </a:cubicBezTo>
                <a:cubicBezTo>
                  <a:pt x="662" y="225"/>
                  <a:pt x="657" y="222"/>
                  <a:pt x="650" y="221"/>
                </a:cubicBezTo>
                <a:cubicBezTo>
                  <a:pt x="656" y="225"/>
                  <a:pt x="660" y="230"/>
                  <a:pt x="664" y="235"/>
                </a:cubicBezTo>
                <a:cubicBezTo>
                  <a:pt x="662" y="241"/>
                  <a:pt x="660" y="246"/>
                  <a:pt x="659" y="252"/>
                </a:cubicBezTo>
                <a:cubicBezTo>
                  <a:pt x="658" y="249"/>
                  <a:pt x="656" y="246"/>
                  <a:pt x="655" y="243"/>
                </a:cubicBezTo>
                <a:cubicBezTo>
                  <a:pt x="652" y="250"/>
                  <a:pt x="651" y="259"/>
                  <a:pt x="652" y="269"/>
                </a:cubicBezTo>
                <a:cubicBezTo>
                  <a:pt x="647" y="275"/>
                  <a:pt x="642" y="281"/>
                  <a:pt x="639" y="288"/>
                </a:cubicBezTo>
                <a:cubicBezTo>
                  <a:pt x="635" y="277"/>
                  <a:pt x="629" y="267"/>
                  <a:pt x="619" y="262"/>
                </a:cubicBezTo>
                <a:cubicBezTo>
                  <a:pt x="619" y="262"/>
                  <a:pt x="619" y="262"/>
                  <a:pt x="618" y="262"/>
                </a:cubicBezTo>
                <a:cubicBezTo>
                  <a:pt x="610" y="250"/>
                  <a:pt x="604" y="239"/>
                  <a:pt x="600" y="228"/>
                </a:cubicBezTo>
                <a:cubicBezTo>
                  <a:pt x="601" y="224"/>
                  <a:pt x="603" y="220"/>
                  <a:pt x="604" y="215"/>
                </a:cubicBezTo>
                <a:cubicBezTo>
                  <a:pt x="602" y="219"/>
                  <a:pt x="601" y="222"/>
                  <a:pt x="599" y="225"/>
                </a:cubicBezTo>
                <a:cubicBezTo>
                  <a:pt x="594" y="209"/>
                  <a:pt x="594" y="193"/>
                  <a:pt x="598" y="173"/>
                </a:cubicBezTo>
                <a:cubicBezTo>
                  <a:pt x="589" y="193"/>
                  <a:pt x="590" y="213"/>
                  <a:pt x="595" y="234"/>
                </a:cubicBezTo>
                <a:cubicBezTo>
                  <a:pt x="591" y="243"/>
                  <a:pt x="588" y="252"/>
                  <a:pt x="585" y="261"/>
                </a:cubicBezTo>
                <a:cubicBezTo>
                  <a:pt x="584" y="258"/>
                  <a:pt x="583" y="254"/>
                  <a:pt x="582" y="251"/>
                </a:cubicBezTo>
                <a:cubicBezTo>
                  <a:pt x="578" y="261"/>
                  <a:pt x="578" y="273"/>
                  <a:pt x="580" y="286"/>
                </a:cubicBezTo>
                <a:cubicBezTo>
                  <a:pt x="578" y="296"/>
                  <a:pt x="578" y="306"/>
                  <a:pt x="577" y="316"/>
                </a:cubicBezTo>
                <a:cubicBezTo>
                  <a:pt x="574" y="313"/>
                  <a:pt x="570" y="311"/>
                  <a:pt x="566" y="309"/>
                </a:cubicBezTo>
                <a:cubicBezTo>
                  <a:pt x="561" y="296"/>
                  <a:pt x="554" y="283"/>
                  <a:pt x="545" y="270"/>
                </a:cubicBezTo>
                <a:cubicBezTo>
                  <a:pt x="523" y="240"/>
                  <a:pt x="517" y="217"/>
                  <a:pt x="524" y="181"/>
                </a:cubicBezTo>
                <a:cubicBezTo>
                  <a:pt x="509" y="216"/>
                  <a:pt x="524" y="252"/>
                  <a:pt x="536" y="288"/>
                </a:cubicBezTo>
                <a:cubicBezTo>
                  <a:pt x="534" y="292"/>
                  <a:pt x="532" y="295"/>
                  <a:pt x="531" y="299"/>
                </a:cubicBezTo>
                <a:cubicBezTo>
                  <a:pt x="529" y="299"/>
                  <a:pt x="528" y="298"/>
                  <a:pt x="526" y="298"/>
                </a:cubicBezTo>
                <a:cubicBezTo>
                  <a:pt x="527" y="299"/>
                  <a:pt x="529" y="299"/>
                  <a:pt x="531" y="299"/>
                </a:cubicBezTo>
                <a:cubicBezTo>
                  <a:pt x="531" y="300"/>
                  <a:pt x="530" y="300"/>
                  <a:pt x="530" y="300"/>
                </a:cubicBezTo>
                <a:cubicBezTo>
                  <a:pt x="523" y="299"/>
                  <a:pt x="516" y="299"/>
                  <a:pt x="507" y="299"/>
                </a:cubicBezTo>
                <a:cubicBezTo>
                  <a:pt x="515" y="299"/>
                  <a:pt x="523" y="300"/>
                  <a:pt x="529" y="302"/>
                </a:cubicBezTo>
                <a:cubicBezTo>
                  <a:pt x="527" y="309"/>
                  <a:pt x="525" y="315"/>
                  <a:pt x="523" y="321"/>
                </a:cubicBezTo>
                <a:cubicBezTo>
                  <a:pt x="522" y="318"/>
                  <a:pt x="521" y="315"/>
                  <a:pt x="520" y="312"/>
                </a:cubicBezTo>
                <a:cubicBezTo>
                  <a:pt x="517" y="318"/>
                  <a:pt x="516" y="326"/>
                  <a:pt x="516" y="335"/>
                </a:cubicBezTo>
                <a:cubicBezTo>
                  <a:pt x="508" y="328"/>
                  <a:pt x="500" y="321"/>
                  <a:pt x="491" y="317"/>
                </a:cubicBezTo>
                <a:cubicBezTo>
                  <a:pt x="483" y="307"/>
                  <a:pt x="473" y="298"/>
                  <a:pt x="462" y="292"/>
                </a:cubicBezTo>
                <a:cubicBezTo>
                  <a:pt x="458" y="277"/>
                  <a:pt x="458" y="261"/>
                  <a:pt x="462" y="242"/>
                </a:cubicBezTo>
                <a:cubicBezTo>
                  <a:pt x="455" y="257"/>
                  <a:pt x="455" y="272"/>
                  <a:pt x="457" y="288"/>
                </a:cubicBezTo>
                <a:cubicBezTo>
                  <a:pt x="442" y="280"/>
                  <a:pt x="427" y="276"/>
                  <a:pt x="410" y="280"/>
                </a:cubicBezTo>
                <a:cubicBezTo>
                  <a:pt x="431" y="284"/>
                  <a:pt x="448" y="294"/>
                  <a:pt x="460" y="307"/>
                </a:cubicBezTo>
                <a:cubicBezTo>
                  <a:pt x="460" y="307"/>
                  <a:pt x="460" y="307"/>
                  <a:pt x="461" y="308"/>
                </a:cubicBezTo>
                <a:cubicBezTo>
                  <a:pt x="458" y="307"/>
                  <a:pt x="455" y="307"/>
                  <a:pt x="452" y="307"/>
                </a:cubicBezTo>
                <a:cubicBezTo>
                  <a:pt x="455" y="308"/>
                  <a:pt x="458" y="308"/>
                  <a:pt x="461" y="309"/>
                </a:cubicBezTo>
                <a:cubicBezTo>
                  <a:pt x="464" y="322"/>
                  <a:pt x="469" y="336"/>
                  <a:pt x="474" y="349"/>
                </a:cubicBezTo>
                <a:cubicBezTo>
                  <a:pt x="465" y="343"/>
                  <a:pt x="460" y="332"/>
                  <a:pt x="458" y="322"/>
                </a:cubicBezTo>
                <a:cubicBezTo>
                  <a:pt x="456" y="335"/>
                  <a:pt x="457" y="349"/>
                  <a:pt x="463" y="361"/>
                </a:cubicBezTo>
                <a:cubicBezTo>
                  <a:pt x="460" y="360"/>
                  <a:pt x="458" y="360"/>
                  <a:pt x="455" y="360"/>
                </a:cubicBezTo>
                <a:cubicBezTo>
                  <a:pt x="454" y="358"/>
                  <a:pt x="452" y="357"/>
                  <a:pt x="451" y="355"/>
                </a:cubicBezTo>
                <a:cubicBezTo>
                  <a:pt x="444" y="345"/>
                  <a:pt x="441" y="332"/>
                  <a:pt x="440" y="321"/>
                </a:cubicBezTo>
                <a:cubicBezTo>
                  <a:pt x="438" y="329"/>
                  <a:pt x="438" y="336"/>
                  <a:pt x="439" y="344"/>
                </a:cubicBezTo>
                <a:cubicBezTo>
                  <a:pt x="426" y="333"/>
                  <a:pt x="410" y="327"/>
                  <a:pt x="392" y="333"/>
                </a:cubicBezTo>
                <a:cubicBezTo>
                  <a:pt x="415" y="333"/>
                  <a:pt x="431" y="350"/>
                  <a:pt x="442" y="369"/>
                </a:cubicBezTo>
                <a:cubicBezTo>
                  <a:pt x="424" y="352"/>
                  <a:pt x="404" y="338"/>
                  <a:pt x="381" y="337"/>
                </a:cubicBezTo>
                <a:cubicBezTo>
                  <a:pt x="376" y="324"/>
                  <a:pt x="372" y="310"/>
                  <a:pt x="368" y="296"/>
                </a:cubicBezTo>
                <a:cubicBezTo>
                  <a:pt x="370" y="311"/>
                  <a:pt x="372" y="324"/>
                  <a:pt x="376" y="337"/>
                </a:cubicBezTo>
                <a:cubicBezTo>
                  <a:pt x="374" y="337"/>
                  <a:pt x="372" y="338"/>
                  <a:pt x="370" y="338"/>
                </a:cubicBezTo>
                <a:cubicBezTo>
                  <a:pt x="370" y="338"/>
                  <a:pt x="370" y="338"/>
                  <a:pt x="370" y="338"/>
                </a:cubicBezTo>
                <a:cubicBezTo>
                  <a:pt x="370" y="338"/>
                  <a:pt x="370" y="338"/>
                  <a:pt x="370" y="338"/>
                </a:cubicBezTo>
                <a:cubicBezTo>
                  <a:pt x="369" y="338"/>
                  <a:pt x="367" y="338"/>
                  <a:pt x="366" y="339"/>
                </a:cubicBezTo>
                <a:cubicBezTo>
                  <a:pt x="368" y="339"/>
                  <a:pt x="369" y="339"/>
                  <a:pt x="370" y="340"/>
                </a:cubicBezTo>
                <a:cubicBezTo>
                  <a:pt x="373" y="349"/>
                  <a:pt x="379" y="359"/>
                  <a:pt x="388" y="369"/>
                </a:cubicBezTo>
                <a:cubicBezTo>
                  <a:pt x="390" y="374"/>
                  <a:pt x="393" y="378"/>
                  <a:pt x="395" y="383"/>
                </a:cubicBezTo>
                <a:cubicBezTo>
                  <a:pt x="395" y="388"/>
                  <a:pt x="394" y="392"/>
                  <a:pt x="395" y="397"/>
                </a:cubicBezTo>
                <a:cubicBezTo>
                  <a:pt x="373" y="372"/>
                  <a:pt x="346" y="347"/>
                  <a:pt x="314" y="350"/>
                </a:cubicBezTo>
                <a:cubicBezTo>
                  <a:pt x="300" y="338"/>
                  <a:pt x="290" y="323"/>
                  <a:pt x="281" y="303"/>
                </a:cubicBezTo>
                <a:cubicBezTo>
                  <a:pt x="285" y="321"/>
                  <a:pt x="295" y="337"/>
                  <a:pt x="308" y="351"/>
                </a:cubicBezTo>
                <a:cubicBezTo>
                  <a:pt x="307" y="351"/>
                  <a:pt x="306" y="351"/>
                  <a:pt x="305" y="351"/>
                </a:cubicBezTo>
                <a:cubicBezTo>
                  <a:pt x="306" y="351"/>
                  <a:pt x="307" y="352"/>
                  <a:pt x="309" y="352"/>
                </a:cubicBezTo>
                <a:cubicBezTo>
                  <a:pt x="314" y="358"/>
                  <a:pt x="320" y="363"/>
                  <a:pt x="326" y="369"/>
                </a:cubicBezTo>
                <a:cubicBezTo>
                  <a:pt x="328" y="380"/>
                  <a:pt x="330" y="391"/>
                  <a:pt x="334" y="401"/>
                </a:cubicBezTo>
                <a:cubicBezTo>
                  <a:pt x="334" y="401"/>
                  <a:pt x="334" y="402"/>
                  <a:pt x="333" y="402"/>
                </a:cubicBezTo>
                <a:cubicBezTo>
                  <a:pt x="331" y="400"/>
                  <a:pt x="328" y="398"/>
                  <a:pt x="326" y="396"/>
                </a:cubicBezTo>
                <a:cubicBezTo>
                  <a:pt x="327" y="402"/>
                  <a:pt x="330" y="408"/>
                  <a:pt x="334" y="415"/>
                </a:cubicBezTo>
                <a:cubicBezTo>
                  <a:pt x="334" y="415"/>
                  <a:pt x="334" y="415"/>
                  <a:pt x="334" y="415"/>
                </a:cubicBezTo>
                <a:cubicBezTo>
                  <a:pt x="321" y="404"/>
                  <a:pt x="305" y="398"/>
                  <a:pt x="287" y="404"/>
                </a:cubicBezTo>
                <a:cubicBezTo>
                  <a:pt x="308" y="404"/>
                  <a:pt x="324" y="419"/>
                  <a:pt x="335" y="436"/>
                </a:cubicBezTo>
                <a:cubicBezTo>
                  <a:pt x="330" y="436"/>
                  <a:pt x="325" y="436"/>
                  <a:pt x="319" y="437"/>
                </a:cubicBezTo>
                <a:cubicBezTo>
                  <a:pt x="315" y="434"/>
                  <a:pt x="311" y="432"/>
                  <a:pt x="306" y="430"/>
                </a:cubicBezTo>
                <a:cubicBezTo>
                  <a:pt x="296" y="425"/>
                  <a:pt x="287" y="420"/>
                  <a:pt x="279" y="415"/>
                </a:cubicBezTo>
                <a:cubicBezTo>
                  <a:pt x="273" y="400"/>
                  <a:pt x="268" y="384"/>
                  <a:pt x="263" y="367"/>
                </a:cubicBezTo>
                <a:cubicBezTo>
                  <a:pt x="265" y="382"/>
                  <a:pt x="267" y="396"/>
                  <a:pt x="271" y="409"/>
                </a:cubicBezTo>
                <a:cubicBezTo>
                  <a:pt x="256" y="397"/>
                  <a:pt x="246" y="382"/>
                  <a:pt x="237" y="361"/>
                </a:cubicBezTo>
                <a:cubicBezTo>
                  <a:pt x="241" y="381"/>
                  <a:pt x="252" y="397"/>
                  <a:pt x="266" y="411"/>
                </a:cubicBezTo>
                <a:cubicBezTo>
                  <a:pt x="268" y="421"/>
                  <a:pt x="275" y="431"/>
                  <a:pt x="283" y="440"/>
                </a:cubicBezTo>
                <a:cubicBezTo>
                  <a:pt x="288" y="450"/>
                  <a:pt x="293" y="459"/>
                  <a:pt x="298" y="468"/>
                </a:cubicBezTo>
                <a:cubicBezTo>
                  <a:pt x="297" y="469"/>
                  <a:pt x="295" y="470"/>
                  <a:pt x="293" y="471"/>
                </a:cubicBezTo>
                <a:cubicBezTo>
                  <a:pt x="292" y="471"/>
                  <a:pt x="291" y="471"/>
                  <a:pt x="290" y="470"/>
                </a:cubicBezTo>
                <a:cubicBezTo>
                  <a:pt x="277" y="460"/>
                  <a:pt x="262" y="451"/>
                  <a:pt x="245" y="442"/>
                </a:cubicBezTo>
                <a:cubicBezTo>
                  <a:pt x="209" y="426"/>
                  <a:pt x="191" y="408"/>
                  <a:pt x="176" y="374"/>
                </a:cubicBezTo>
                <a:cubicBezTo>
                  <a:pt x="184" y="416"/>
                  <a:pt x="226" y="443"/>
                  <a:pt x="259" y="473"/>
                </a:cubicBezTo>
                <a:cubicBezTo>
                  <a:pt x="256" y="473"/>
                  <a:pt x="253" y="474"/>
                  <a:pt x="250" y="475"/>
                </a:cubicBezTo>
                <a:cubicBezTo>
                  <a:pt x="233" y="463"/>
                  <a:pt x="213" y="455"/>
                  <a:pt x="192" y="460"/>
                </a:cubicBezTo>
                <a:cubicBezTo>
                  <a:pt x="210" y="464"/>
                  <a:pt x="225" y="471"/>
                  <a:pt x="237" y="481"/>
                </a:cubicBezTo>
                <a:cubicBezTo>
                  <a:pt x="234" y="482"/>
                  <a:pt x="232" y="483"/>
                  <a:pt x="229" y="485"/>
                </a:cubicBezTo>
                <a:cubicBezTo>
                  <a:pt x="232" y="483"/>
                  <a:pt x="234" y="482"/>
                  <a:pt x="237" y="481"/>
                </a:cubicBezTo>
                <a:cubicBezTo>
                  <a:pt x="244" y="487"/>
                  <a:pt x="249" y="494"/>
                  <a:pt x="253" y="502"/>
                </a:cubicBezTo>
                <a:cubicBezTo>
                  <a:pt x="252" y="503"/>
                  <a:pt x="250" y="503"/>
                  <a:pt x="249" y="504"/>
                </a:cubicBezTo>
                <a:cubicBezTo>
                  <a:pt x="250" y="504"/>
                  <a:pt x="252" y="503"/>
                  <a:pt x="253" y="503"/>
                </a:cubicBezTo>
                <a:cubicBezTo>
                  <a:pt x="255" y="506"/>
                  <a:pt x="256" y="509"/>
                  <a:pt x="257" y="512"/>
                </a:cubicBezTo>
                <a:cubicBezTo>
                  <a:pt x="252" y="511"/>
                  <a:pt x="247" y="510"/>
                  <a:pt x="242" y="509"/>
                </a:cubicBezTo>
                <a:cubicBezTo>
                  <a:pt x="241" y="507"/>
                  <a:pt x="241" y="505"/>
                  <a:pt x="240" y="502"/>
                </a:cubicBezTo>
                <a:cubicBezTo>
                  <a:pt x="240" y="504"/>
                  <a:pt x="240" y="507"/>
                  <a:pt x="240" y="509"/>
                </a:cubicBezTo>
                <a:cubicBezTo>
                  <a:pt x="234" y="508"/>
                  <a:pt x="229" y="507"/>
                  <a:pt x="223" y="507"/>
                </a:cubicBezTo>
                <a:cubicBezTo>
                  <a:pt x="223" y="505"/>
                  <a:pt x="222" y="503"/>
                  <a:pt x="222" y="501"/>
                </a:cubicBezTo>
                <a:cubicBezTo>
                  <a:pt x="222" y="503"/>
                  <a:pt x="221" y="505"/>
                  <a:pt x="221" y="507"/>
                </a:cubicBezTo>
                <a:cubicBezTo>
                  <a:pt x="214" y="507"/>
                  <a:pt x="207" y="509"/>
                  <a:pt x="199" y="512"/>
                </a:cubicBezTo>
                <a:cubicBezTo>
                  <a:pt x="191" y="510"/>
                  <a:pt x="183" y="510"/>
                  <a:pt x="175" y="513"/>
                </a:cubicBezTo>
                <a:cubicBezTo>
                  <a:pt x="180" y="513"/>
                  <a:pt x="185" y="514"/>
                  <a:pt x="190" y="516"/>
                </a:cubicBezTo>
                <a:cubicBezTo>
                  <a:pt x="189" y="516"/>
                  <a:pt x="188" y="517"/>
                  <a:pt x="188" y="517"/>
                </a:cubicBezTo>
                <a:cubicBezTo>
                  <a:pt x="188" y="517"/>
                  <a:pt x="189" y="516"/>
                  <a:pt x="190" y="516"/>
                </a:cubicBezTo>
                <a:cubicBezTo>
                  <a:pt x="209" y="523"/>
                  <a:pt x="222" y="543"/>
                  <a:pt x="230" y="562"/>
                </a:cubicBezTo>
                <a:cubicBezTo>
                  <a:pt x="209" y="555"/>
                  <a:pt x="188" y="544"/>
                  <a:pt x="171" y="532"/>
                </a:cubicBezTo>
                <a:cubicBezTo>
                  <a:pt x="162" y="515"/>
                  <a:pt x="156" y="496"/>
                  <a:pt x="151" y="476"/>
                </a:cubicBezTo>
                <a:cubicBezTo>
                  <a:pt x="152" y="494"/>
                  <a:pt x="156" y="510"/>
                  <a:pt x="161" y="525"/>
                </a:cubicBezTo>
                <a:cubicBezTo>
                  <a:pt x="158" y="523"/>
                  <a:pt x="155" y="520"/>
                  <a:pt x="152" y="518"/>
                </a:cubicBezTo>
                <a:cubicBezTo>
                  <a:pt x="153" y="523"/>
                  <a:pt x="155" y="528"/>
                  <a:pt x="158" y="533"/>
                </a:cubicBezTo>
                <a:cubicBezTo>
                  <a:pt x="139" y="517"/>
                  <a:pt x="117" y="506"/>
                  <a:pt x="93" y="512"/>
                </a:cubicBezTo>
                <a:cubicBezTo>
                  <a:pt x="127" y="518"/>
                  <a:pt x="150" y="539"/>
                  <a:pt x="159" y="566"/>
                </a:cubicBezTo>
                <a:cubicBezTo>
                  <a:pt x="153" y="562"/>
                  <a:pt x="147" y="559"/>
                  <a:pt x="141" y="556"/>
                </a:cubicBezTo>
                <a:cubicBezTo>
                  <a:pt x="141" y="555"/>
                  <a:pt x="141" y="554"/>
                  <a:pt x="141" y="554"/>
                </a:cubicBezTo>
                <a:cubicBezTo>
                  <a:pt x="141" y="554"/>
                  <a:pt x="140" y="555"/>
                  <a:pt x="140" y="556"/>
                </a:cubicBezTo>
                <a:cubicBezTo>
                  <a:pt x="138" y="554"/>
                  <a:pt x="135" y="553"/>
                  <a:pt x="132" y="552"/>
                </a:cubicBezTo>
                <a:cubicBezTo>
                  <a:pt x="96" y="535"/>
                  <a:pt x="78" y="517"/>
                  <a:pt x="64" y="483"/>
                </a:cubicBezTo>
                <a:cubicBezTo>
                  <a:pt x="70" y="515"/>
                  <a:pt x="95" y="538"/>
                  <a:pt x="121" y="560"/>
                </a:cubicBezTo>
                <a:cubicBezTo>
                  <a:pt x="121" y="565"/>
                  <a:pt x="121" y="570"/>
                  <a:pt x="122" y="575"/>
                </a:cubicBezTo>
                <a:cubicBezTo>
                  <a:pt x="109" y="564"/>
                  <a:pt x="93" y="558"/>
                  <a:pt x="75" y="564"/>
                </a:cubicBezTo>
                <a:cubicBezTo>
                  <a:pt x="94" y="565"/>
                  <a:pt x="109" y="577"/>
                  <a:pt x="120" y="592"/>
                </a:cubicBezTo>
                <a:cubicBezTo>
                  <a:pt x="119" y="593"/>
                  <a:pt x="118" y="593"/>
                  <a:pt x="117" y="594"/>
                </a:cubicBezTo>
                <a:cubicBezTo>
                  <a:pt x="118" y="593"/>
                  <a:pt x="119" y="593"/>
                  <a:pt x="120" y="593"/>
                </a:cubicBezTo>
                <a:cubicBezTo>
                  <a:pt x="124" y="599"/>
                  <a:pt x="128" y="606"/>
                  <a:pt x="130" y="613"/>
                </a:cubicBezTo>
                <a:cubicBezTo>
                  <a:pt x="109" y="606"/>
                  <a:pt x="89" y="595"/>
                  <a:pt x="71" y="583"/>
                </a:cubicBezTo>
                <a:cubicBezTo>
                  <a:pt x="62" y="566"/>
                  <a:pt x="56" y="547"/>
                  <a:pt x="51" y="528"/>
                </a:cubicBezTo>
                <a:cubicBezTo>
                  <a:pt x="52" y="545"/>
                  <a:pt x="56" y="561"/>
                  <a:pt x="61" y="576"/>
                </a:cubicBezTo>
                <a:cubicBezTo>
                  <a:pt x="58" y="574"/>
                  <a:pt x="55" y="572"/>
                  <a:pt x="53" y="569"/>
                </a:cubicBezTo>
                <a:cubicBezTo>
                  <a:pt x="55" y="579"/>
                  <a:pt x="62" y="590"/>
                  <a:pt x="71" y="601"/>
                </a:cubicBezTo>
                <a:cubicBezTo>
                  <a:pt x="73" y="604"/>
                  <a:pt x="74" y="608"/>
                  <a:pt x="76" y="611"/>
                </a:cubicBezTo>
                <a:cubicBezTo>
                  <a:pt x="63" y="603"/>
                  <a:pt x="48" y="598"/>
                  <a:pt x="33" y="600"/>
                </a:cubicBezTo>
                <a:cubicBezTo>
                  <a:pt x="32" y="603"/>
                  <a:pt x="32" y="603"/>
                  <a:pt x="32" y="603"/>
                </a:cubicBezTo>
                <a:cubicBezTo>
                  <a:pt x="52" y="608"/>
                  <a:pt x="68" y="618"/>
                  <a:pt x="79" y="631"/>
                </a:cubicBezTo>
                <a:cubicBezTo>
                  <a:pt x="79" y="631"/>
                  <a:pt x="78" y="631"/>
                  <a:pt x="78" y="631"/>
                </a:cubicBezTo>
                <a:cubicBezTo>
                  <a:pt x="65" y="620"/>
                  <a:pt x="50" y="611"/>
                  <a:pt x="32" y="603"/>
                </a:cubicBezTo>
                <a:cubicBezTo>
                  <a:pt x="30" y="618"/>
                  <a:pt x="30" y="618"/>
                  <a:pt x="30" y="618"/>
                </a:cubicBezTo>
                <a:cubicBezTo>
                  <a:pt x="36" y="623"/>
                  <a:pt x="42" y="628"/>
                  <a:pt x="47" y="633"/>
                </a:cubicBezTo>
                <a:cubicBezTo>
                  <a:pt x="41" y="634"/>
                  <a:pt x="34" y="637"/>
                  <a:pt x="27" y="640"/>
                </a:cubicBezTo>
                <a:cubicBezTo>
                  <a:pt x="27" y="641"/>
                  <a:pt x="27" y="641"/>
                  <a:pt x="27" y="641"/>
                </a:cubicBezTo>
                <a:cubicBezTo>
                  <a:pt x="35" y="638"/>
                  <a:pt x="44" y="637"/>
                  <a:pt x="52" y="637"/>
                </a:cubicBezTo>
                <a:cubicBezTo>
                  <a:pt x="59" y="644"/>
                  <a:pt x="66" y="652"/>
                  <a:pt x="72" y="659"/>
                </a:cubicBezTo>
                <a:cubicBezTo>
                  <a:pt x="68" y="660"/>
                  <a:pt x="64" y="660"/>
                  <a:pt x="60" y="659"/>
                </a:cubicBezTo>
                <a:cubicBezTo>
                  <a:pt x="58" y="653"/>
                  <a:pt x="57" y="648"/>
                  <a:pt x="56" y="642"/>
                </a:cubicBezTo>
                <a:cubicBezTo>
                  <a:pt x="55" y="648"/>
                  <a:pt x="55" y="653"/>
                  <a:pt x="55" y="658"/>
                </a:cubicBezTo>
                <a:cubicBezTo>
                  <a:pt x="53" y="657"/>
                  <a:pt x="50" y="656"/>
                  <a:pt x="48" y="654"/>
                </a:cubicBezTo>
                <a:cubicBezTo>
                  <a:pt x="50" y="658"/>
                  <a:pt x="53" y="661"/>
                  <a:pt x="56" y="664"/>
                </a:cubicBezTo>
                <a:cubicBezTo>
                  <a:pt x="56" y="664"/>
                  <a:pt x="56" y="665"/>
                  <a:pt x="56" y="665"/>
                </a:cubicBezTo>
                <a:cubicBezTo>
                  <a:pt x="47" y="658"/>
                  <a:pt x="37" y="652"/>
                  <a:pt x="26" y="652"/>
                </a:cubicBezTo>
                <a:cubicBezTo>
                  <a:pt x="25" y="657"/>
                  <a:pt x="25" y="657"/>
                  <a:pt x="25" y="657"/>
                </a:cubicBezTo>
                <a:cubicBezTo>
                  <a:pt x="33" y="661"/>
                  <a:pt x="40" y="666"/>
                  <a:pt x="46" y="672"/>
                </a:cubicBezTo>
                <a:cubicBezTo>
                  <a:pt x="38" y="671"/>
                  <a:pt x="31" y="669"/>
                  <a:pt x="24" y="668"/>
                </a:cubicBezTo>
                <a:cubicBezTo>
                  <a:pt x="18" y="714"/>
                  <a:pt x="18" y="714"/>
                  <a:pt x="18" y="714"/>
                </a:cubicBezTo>
                <a:cubicBezTo>
                  <a:pt x="19" y="717"/>
                  <a:pt x="21" y="719"/>
                  <a:pt x="22" y="722"/>
                </a:cubicBezTo>
                <a:cubicBezTo>
                  <a:pt x="20" y="722"/>
                  <a:pt x="19" y="721"/>
                  <a:pt x="17" y="721"/>
                </a:cubicBezTo>
                <a:cubicBezTo>
                  <a:pt x="0" y="851"/>
                  <a:pt x="0" y="851"/>
                  <a:pt x="0" y="851"/>
                </a:cubicBezTo>
                <a:cubicBezTo>
                  <a:pt x="3004" y="1245"/>
                  <a:pt x="3004" y="1245"/>
                  <a:pt x="3004" y="1245"/>
                </a:cubicBezTo>
                <a:lnTo>
                  <a:pt x="3038" y="984"/>
                </a:lnTo>
                <a:close/>
                <a:moveTo>
                  <a:pt x="373" y="340"/>
                </a:moveTo>
                <a:cubicBezTo>
                  <a:pt x="374" y="340"/>
                  <a:pt x="376" y="341"/>
                  <a:pt x="377" y="341"/>
                </a:cubicBezTo>
                <a:cubicBezTo>
                  <a:pt x="377" y="342"/>
                  <a:pt x="378" y="344"/>
                  <a:pt x="378" y="345"/>
                </a:cubicBezTo>
                <a:cubicBezTo>
                  <a:pt x="376" y="343"/>
                  <a:pt x="374" y="342"/>
                  <a:pt x="373" y="340"/>
                </a:cubicBezTo>
                <a:close/>
                <a:moveTo>
                  <a:pt x="66" y="675"/>
                </a:moveTo>
                <a:cubicBezTo>
                  <a:pt x="66" y="673"/>
                  <a:pt x="65" y="672"/>
                  <a:pt x="64" y="671"/>
                </a:cubicBezTo>
                <a:cubicBezTo>
                  <a:pt x="66" y="672"/>
                  <a:pt x="68" y="674"/>
                  <a:pt x="71" y="675"/>
                </a:cubicBezTo>
                <a:cubicBezTo>
                  <a:pt x="69" y="675"/>
                  <a:pt x="68" y="675"/>
                  <a:pt x="66" y="675"/>
                </a:cubicBezTo>
                <a:close/>
                <a:moveTo>
                  <a:pt x="133" y="586"/>
                </a:moveTo>
                <a:cubicBezTo>
                  <a:pt x="129" y="579"/>
                  <a:pt x="126" y="570"/>
                  <a:pt x="124" y="562"/>
                </a:cubicBezTo>
                <a:cubicBezTo>
                  <a:pt x="130" y="567"/>
                  <a:pt x="135" y="572"/>
                  <a:pt x="141" y="577"/>
                </a:cubicBezTo>
                <a:cubicBezTo>
                  <a:pt x="141" y="579"/>
                  <a:pt x="142" y="581"/>
                  <a:pt x="142" y="583"/>
                </a:cubicBezTo>
                <a:cubicBezTo>
                  <a:pt x="139" y="584"/>
                  <a:pt x="136" y="585"/>
                  <a:pt x="133" y="586"/>
                </a:cubicBezTo>
                <a:close/>
                <a:moveTo>
                  <a:pt x="141" y="596"/>
                </a:moveTo>
                <a:cubicBezTo>
                  <a:pt x="139" y="593"/>
                  <a:pt x="137" y="590"/>
                  <a:pt x="134" y="587"/>
                </a:cubicBezTo>
                <a:cubicBezTo>
                  <a:pt x="137" y="587"/>
                  <a:pt x="140" y="586"/>
                  <a:pt x="143" y="586"/>
                </a:cubicBezTo>
                <a:cubicBezTo>
                  <a:pt x="146" y="593"/>
                  <a:pt x="150" y="599"/>
                  <a:pt x="156" y="605"/>
                </a:cubicBezTo>
                <a:cubicBezTo>
                  <a:pt x="150" y="603"/>
                  <a:pt x="145" y="600"/>
                  <a:pt x="141" y="596"/>
                </a:cubicBezTo>
                <a:close/>
                <a:moveTo>
                  <a:pt x="206" y="514"/>
                </a:moveTo>
                <a:cubicBezTo>
                  <a:pt x="211" y="515"/>
                  <a:pt x="216" y="516"/>
                  <a:pt x="221" y="519"/>
                </a:cubicBezTo>
                <a:cubicBezTo>
                  <a:pt x="221" y="521"/>
                  <a:pt x="221" y="522"/>
                  <a:pt x="222" y="524"/>
                </a:cubicBezTo>
                <a:cubicBezTo>
                  <a:pt x="217" y="520"/>
                  <a:pt x="212" y="517"/>
                  <a:pt x="206" y="514"/>
                </a:cubicBezTo>
                <a:close/>
                <a:moveTo>
                  <a:pt x="241" y="545"/>
                </a:moveTo>
                <a:cubicBezTo>
                  <a:pt x="238" y="542"/>
                  <a:pt x="236" y="538"/>
                  <a:pt x="233" y="535"/>
                </a:cubicBezTo>
                <a:cubicBezTo>
                  <a:pt x="231" y="532"/>
                  <a:pt x="229" y="528"/>
                  <a:pt x="227" y="523"/>
                </a:cubicBezTo>
                <a:cubicBezTo>
                  <a:pt x="235" y="530"/>
                  <a:pt x="242" y="540"/>
                  <a:pt x="248" y="550"/>
                </a:cubicBezTo>
                <a:cubicBezTo>
                  <a:pt x="245" y="549"/>
                  <a:pt x="243" y="547"/>
                  <a:pt x="241" y="545"/>
                </a:cubicBezTo>
                <a:close/>
                <a:moveTo>
                  <a:pt x="273" y="496"/>
                </a:moveTo>
                <a:cubicBezTo>
                  <a:pt x="266" y="489"/>
                  <a:pt x="260" y="483"/>
                  <a:pt x="253" y="477"/>
                </a:cubicBezTo>
                <a:cubicBezTo>
                  <a:pt x="256" y="477"/>
                  <a:pt x="260" y="477"/>
                  <a:pt x="264" y="477"/>
                </a:cubicBezTo>
                <a:cubicBezTo>
                  <a:pt x="270" y="483"/>
                  <a:pt x="276" y="488"/>
                  <a:pt x="281" y="495"/>
                </a:cubicBezTo>
                <a:cubicBezTo>
                  <a:pt x="278" y="495"/>
                  <a:pt x="276" y="495"/>
                  <a:pt x="273" y="496"/>
                </a:cubicBezTo>
                <a:close/>
                <a:moveTo>
                  <a:pt x="293" y="471"/>
                </a:moveTo>
                <a:cubicBezTo>
                  <a:pt x="295" y="470"/>
                  <a:pt x="297" y="469"/>
                  <a:pt x="299" y="468"/>
                </a:cubicBezTo>
                <a:cubicBezTo>
                  <a:pt x="299" y="470"/>
                  <a:pt x="300" y="471"/>
                  <a:pt x="301" y="472"/>
                </a:cubicBezTo>
                <a:cubicBezTo>
                  <a:pt x="298" y="471"/>
                  <a:pt x="296" y="471"/>
                  <a:pt x="293" y="471"/>
                </a:cubicBezTo>
                <a:close/>
                <a:moveTo>
                  <a:pt x="325" y="358"/>
                </a:moveTo>
                <a:cubicBezTo>
                  <a:pt x="325" y="358"/>
                  <a:pt x="325" y="357"/>
                  <a:pt x="325" y="357"/>
                </a:cubicBezTo>
                <a:cubicBezTo>
                  <a:pt x="333" y="360"/>
                  <a:pt x="340" y="365"/>
                  <a:pt x="346" y="370"/>
                </a:cubicBezTo>
                <a:cubicBezTo>
                  <a:pt x="339" y="366"/>
                  <a:pt x="332" y="362"/>
                  <a:pt x="325" y="358"/>
                </a:cubicBezTo>
                <a:close/>
                <a:moveTo>
                  <a:pt x="344" y="410"/>
                </a:moveTo>
                <a:cubicBezTo>
                  <a:pt x="344" y="410"/>
                  <a:pt x="344" y="410"/>
                  <a:pt x="344" y="409"/>
                </a:cubicBezTo>
                <a:cubicBezTo>
                  <a:pt x="347" y="408"/>
                  <a:pt x="349" y="408"/>
                  <a:pt x="352" y="407"/>
                </a:cubicBezTo>
                <a:cubicBezTo>
                  <a:pt x="352" y="410"/>
                  <a:pt x="353" y="413"/>
                  <a:pt x="353" y="416"/>
                </a:cubicBezTo>
                <a:cubicBezTo>
                  <a:pt x="350" y="414"/>
                  <a:pt x="347" y="412"/>
                  <a:pt x="344" y="410"/>
                </a:cubicBezTo>
                <a:close/>
                <a:moveTo>
                  <a:pt x="353" y="393"/>
                </a:moveTo>
                <a:cubicBezTo>
                  <a:pt x="352" y="397"/>
                  <a:pt x="352" y="401"/>
                  <a:pt x="352" y="405"/>
                </a:cubicBezTo>
                <a:cubicBezTo>
                  <a:pt x="349" y="406"/>
                  <a:pt x="347" y="408"/>
                  <a:pt x="344" y="409"/>
                </a:cubicBezTo>
                <a:cubicBezTo>
                  <a:pt x="338" y="397"/>
                  <a:pt x="333" y="385"/>
                  <a:pt x="329" y="371"/>
                </a:cubicBezTo>
                <a:cubicBezTo>
                  <a:pt x="336" y="378"/>
                  <a:pt x="344" y="384"/>
                  <a:pt x="352" y="390"/>
                </a:cubicBezTo>
                <a:cubicBezTo>
                  <a:pt x="351" y="391"/>
                  <a:pt x="349" y="391"/>
                  <a:pt x="348" y="391"/>
                </a:cubicBezTo>
                <a:cubicBezTo>
                  <a:pt x="350" y="391"/>
                  <a:pt x="352" y="392"/>
                  <a:pt x="353" y="392"/>
                </a:cubicBezTo>
                <a:cubicBezTo>
                  <a:pt x="357" y="395"/>
                  <a:pt x="361" y="398"/>
                  <a:pt x="364" y="401"/>
                </a:cubicBezTo>
                <a:cubicBezTo>
                  <a:pt x="362" y="402"/>
                  <a:pt x="359" y="403"/>
                  <a:pt x="356" y="404"/>
                </a:cubicBezTo>
                <a:cubicBezTo>
                  <a:pt x="355" y="400"/>
                  <a:pt x="354" y="397"/>
                  <a:pt x="353" y="393"/>
                </a:cubicBezTo>
                <a:close/>
                <a:moveTo>
                  <a:pt x="357" y="406"/>
                </a:moveTo>
                <a:cubicBezTo>
                  <a:pt x="361" y="406"/>
                  <a:pt x="365" y="405"/>
                  <a:pt x="369" y="406"/>
                </a:cubicBezTo>
                <a:cubicBezTo>
                  <a:pt x="370" y="407"/>
                  <a:pt x="371" y="407"/>
                  <a:pt x="372" y="408"/>
                </a:cubicBezTo>
                <a:cubicBezTo>
                  <a:pt x="373" y="413"/>
                  <a:pt x="374" y="418"/>
                  <a:pt x="374" y="424"/>
                </a:cubicBezTo>
                <a:cubicBezTo>
                  <a:pt x="367" y="420"/>
                  <a:pt x="361" y="414"/>
                  <a:pt x="357" y="406"/>
                </a:cubicBezTo>
                <a:close/>
                <a:moveTo>
                  <a:pt x="400" y="400"/>
                </a:moveTo>
                <a:cubicBezTo>
                  <a:pt x="399" y="395"/>
                  <a:pt x="397" y="390"/>
                  <a:pt x="397" y="385"/>
                </a:cubicBezTo>
                <a:cubicBezTo>
                  <a:pt x="399" y="390"/>
                  <a:pt x="403" y="395"/>
                  <a:pt x="406" y="401"/>
                </a:cubicBezTo>
                <a:cubicBezTo>
                  <a:pt x="404" y="400"/>
                  <a:pt x="402" y="400"/>
                  <a:pt x="400" y="400"/>
                </a:cubicBezTo>
                <a:close/>
                <a:moveTo>
                  <a:pt x="388" y="352"/>
                </a:moveTo>
                <a:cubicBezTo>
                  <a:pt x="387" y="349"/>
                  <a:pt x="386" y="347"/>
                  <a:pt x="384" y="344"/>
                </a:cubicBezTo>
                <a:cubicBezTo>
                  <a:pt x="400" y="350"/>
                  <a:pt x="412" y="359"/>
                  <a:pt x="420" y="370"/>
                </a:cubicBezTo>
                <a:cubicBezTo>
                  <a:pt x="409" y="365"/>
                  <a:pt x="398" y="359"/>
                  <a:pt x="388" y="352"/>
                </a:cubicBezTo>
                <a:close/>
                <a:moveTo>
                  <a:pt x="458" y="365"/>
                </a:moveTo>
                <a:cubicBezTo>
                  <a:pt x="457" y="363"/>
                  <a:pt x="456" y="362"/>
                  <a:pt x="455" y="360"/>
                </a:cubicBezTo>
                <a:cubicBezTo>
                  <a:pt x="458" y="361"/>
                  <a:pt x="461" y="361"/>
                  <a:pt x="464" y="362"/>
                </a:cubicBezTo>
                <a:cubicBezTo>
                  <a:pt x="466" y="366"/>
                  <a:pt x="469" y="370"/>
                  <a:pt x="473" y="373"/>
                </a:cubicBezTo>
                <a:cubicBezTo>
                  <a:pt x="467" y="372"/>
                  <a:pt x="462" y="368"/>
                  <a:pt x="458" y="365"/>
                </a:cubicBezTo>
                <a:close/>
                <a:moveTo>
                  <a:pt x="537" y="291"/>
                </a:moveTo>
                <a:cubicBezTo>
                  <a:pt x="538" y="294"/>
                  <a:pt x="539" y="297"/>
                  <a:pt x="540" y="300"/>
                </a:cubicBezTo>
                <a:cubicBezTo>
                  <a:pt x="538" y="299"/>
                  <a:pt x="536" y="299"/>
                  <a:pt x="535" y="299"/>
                </a:cubicBezTo>
                <a:cubicBezTo>
                  <a:pt x="535" y="296"/>
                  <a:pt x="536" y="294"/>
                  <a:pt x="537" y="291"/>
                </a:cubicBezTo>
                <a:close/>
                <a:moveTo>
                  <a:pt x="534" y="300"/>
                </a:moveTo>
                <a:cubicBezTo>
                  <a:pt x="536" y="301"/>
                  <a:pt x="538" y="301"/>
                  <a:pt x="539" y="302"/>
                </a:cubicBezTo>
                <a:cubicBezTo>
                  <a:pt x="537" y="302"/>
                  <a:pt x="536" y="301"/>
                  <a:pt x="534" y="301"/>
                </a:cubicBezTo>
                <a:cubicBezTo>
                  <a:pt x="534" y="301"/>
                  <a:pt x="534" y="301"/>
                  <a:pt x="534" y="300"/>
                </a:cubicBezTo>
                <a:close/>
                <a:moveTo>
                  <a:pt x="537" y="349"/>
                </a:moveTo>
                <a:cubicBezTo>
                  <a:pt x="537" y="348"/>
                  <a:pt x="536" y="348"/>
                  <a:pt x="536" y="348"/>
                </a:cubicBezTo>
                <a:cubicBezTo>
                  <a:pt x="533" y="343"/>
                  <a:pt x="530" y="337"/>
                  <a:pt x="528" y="332"/>
                </a:cubicBezTo>
                <a:cubicBezTo>
                  <a:pt x="529" y="323"/>
                  <a:pt x="531" y="313"/>
                  <a:pt x="533" y="304"/>
                </a:cubicBezTo>
                <a:cubicBezTo>
                  <a:pt x="536" y="305"/>
                  <a:pt x="539" y="306"/>
                  <a:pt x="542" y="308"/>
                </a:cubicBezTo>
                <a:cubicBezTo>
                  <a:pt x="543" y="312"/>
                  <a:pt x="544" y="315"/>
                  <a:pt x="545" y="319"/>
                </a:cubicBezTo>
                <a:cubicBezTo>
                  <a:pt x="544" y="318"/>
                  <a:pt x="543" y="318"/>
                  <a:pt x="542" y="318"/>
                </a:cubicBezTo>
                <a:cubicBezTo>
                  <a:pt x="543" y="319"/>
                  <a:pt x="544" y="319"/>
                  <a:pt x="545" y="320"/>
                </a:cubicBezTo>
                <a:cubicBezTo>
                  <a:pt x="546" y="325"/>
                  <a:pt x="547" y="331"/>
                  <a:pt x="547" y="336"/>
                </a:cubicBezTo>
                <a:cubicBezTo>
                  <a:pt x="539" y="333"/>
                  <a:pt x="532" y="329"/>
                  <a:pt x="529" y="321"/>
                </a:cubicBezTo>
                <a:cubicBezTo>
                  <a:pt x="529" y="331"/>
                  <a:pt x="532" y="340"/>
                  <a:pt x="537" y="349"/>
                </a:cubicBezTo>
                <a:close/>
                <a:moveTo>
                  <a:pt x="610" y="293"/>
                </a:moveTo>
                <a:cubicBezTo>
                  <a:pt x="606" y="289"/>
                  <a:pt x="602" y="287"/>
                  <a:pt x="596" y="284"/>
                </a:cubicBezTo>
                <a:cubicBezTo>
                  <a:pt x="594" y="280"/>
                  <a:pt x="592" y="276"/>
                  <a:pt x="590" y="271"/>
                </a:cubicBezTo>
                <a:cubicBezTo>
                  <a:pt x="591" y="261"/>
                  <a:pt x="593" y="250"/>
                  <a:pt x="597" y="239"/>
                </a:cubicBezTo>
                <a:cubicBezTo>
                  <a:pt x="601" y="257"/>
                  <a:pt x="609" y="276"/>
                  <a:pt x="614" y="294"/>
                </a:cubicBezTo>
                <a:cubicBezTo>
                  <a:pt x="613" y="293"/>
                  <a:pt x="612" y="293"/>
                  <a:pt x="610" y="293"/>
                </a:cubicBezTo>
                <a:close/>
                <a:moveTo>
                  <a:pt x="651" y="312"/>
                </a:moveTo>
                <a:cubicBezTo>
                  <a:pt x="648" y="310"/>
                  <a:pt x="646" y="308"/>
                  <a:pt x="643" y="307"/>
                </a:cubicBezTo>
                <a:cubicBezTo>
                  <a:pt x="643" y="305"/>
                  <a:pt x="643" y="304"/>
                  <a:pt x="643" y="303"/>
                </a:cubicBezTo>
                <a:cubicBezTo>
                  <a:pt x="643" y="291"/>
                  <a:pt x="647" y="279"/>
                  <a:pt x="652" y="270"/>
                </a:cubicBezTo>
                <a:cubicBezTo>
                  <a:pt x="653" y="272"/>
                  <a:pt x="653" y="275"/>
                  <a:pt x="653" y="278"/>
                </a:cubicBezTo>
                <a:cubicBezTo>
                  <a:pt x="652" y="288"/>
                  <a:pt x="651" y="299"/>
                  <a:pt x="651" y="310"/>
                </a:cubicBezTo>
                <a:cubicBezTo>
                  <a:pt x="651" y="311"/>
                  <a:pt x="651" y="311"/>
                  <a:pt x="651" y="312"/>
                </a:cubicBezTo>
                <a:close/>
                <a:moveTo>
                  <a:pt x="678" y="289"/>
                </a:moveTo>
                <a:cubicBezTo>
                  <a:pt x="673" y="281"/>
                  <a:pt x="668" y="272"/>
                  <a:pt x="663" y="263"/>
                </a:cubicBezTo>
                <a:cubicBezTo>
                  <a:pt x="664" y="255"/>
                  <a:pt x="666" y="247"/>
                  <a:pt x="668" y="240"/>
                </a:cubicBezTo>
                <a:cubicBezTo>
                  <a:pt x="678" y="255"/>
                  <a:pt x="682" y="272"/>
                  <a:pt x="678" y="289"/>
                </a:cubicBezTo>
                <a:close/>
                <a:moveTo>
                  <a:pt x="693" y="264"/>
                </a:moveTo>
                <a:cubicBezTo>
                  <a:pt x="698" y="271"/>
                  <a:pt x="700" y="280"/>
                  <a:pt x="701" y="290"/>
                </a:cubicBezTo>
                <a:cubicBezTo>
                  <a:pt x="699" y="281"/>
                  <a:pt x="697" y="272"/>
                  <a:pt x="693" y="264"/>
                </a:cubicBezTo>
                <a:close/>
                <a:moveTo>
                  <a:pt x="720" y="308"/>
                </a:moveTo>
                <a:cubicBezTo>
                  <a:pt x="719" y="308"/>
                  <a:pt x="719" y="308"/>
                  <a:pt x="718" y="308"/>
                </a:cubicBezTo>
                <a:cubicBezTo>
                  <a:pt x="718" y="307"/>
                  <a:pt x="718" y="306"/>
                  <a:pt x="718" y="305"/>
                </a:cubicBezTo>
                <a:cubicBezTo>
                  <a:pt x="717" y="302"/>
                  <a:pt x="717" y="298"/>
                  <a:pt x="716" y="294"/>
                </a:cubicBezTo>
                <a:cubicBezTo>
                  <a:pt x="716" y="285"/>
                  <a:pt x="719" y="276"/>
                  <a:pt x="723" y="267"/>
                </a:cubicBezTo>
                <a:cubicBezTo>
                  <a:pt x="725" y="280"/>
                  <a:pt x="723" y="295"/>
                  <a:pt x="720" y="308"/>
                </a:cubicBezTo>
                <a:close/>
                <a:moveTo>
                  <a:pt x="773" y="276"/>
                </a:moveTo>
                <a:cubicBezTo>
                  <a:pt x="773" y="275"/>
                  <a:pt x="773" y="275"/>
                  <a:pt x="773" y="274"/>
                </a:cubicBezTo>
                <a:cubicBezTo>
                  <a:pt x="773" y="275"/>
                  <a:pt x="774" y="276"/>
                  <a:pt x="774" y="276"/>
                </a:cubicBezTo>
                <a:cubicBezTo>
                  <a:pt x="774" y="276"/>
                  <a:pt x="773" y="276"/>
                  <a:pt x="773" y="276"/>
                </a:cubicBezTo>
                <a:close/>
                <a:moveTo>
                  <a:pt x="766" y="249"/>
                </a:moveTo>
                <a:cubicBezTo>
                  <a:pt x="766" y="250"/>
                  <a:pt x="766" y="252"/>
                  <a:pt x="766" y="253"/>
                </a:cubicBezTo>
                <a:cubicBezTo>
                  <a:pt x="762" y="243"/>
                  <a:pt x="757" y="234"/>
                  <a:pt x="750" y="227"/>
                </a:cubicBezTo>
                <a:cubicBezTo>
                  <a:pt x="761" y="228"/>
                  <a:pt x="771" y="231"/>
                  <a:pt x="779" y="236"/>
                </a:cubicBezTo>
                <a:cubicBezTo>
                  <a:pt x="782" y="245"/>
                  <a:pt x="783" y="255"/>
                  <a:pt x="784" y="264"/>
                </a:cubicBezTo>
                <a:cubicBezTo>
                  <a:pt x="776" y="261"/>
                  <a:pt x="769" y="256"/>
                  <a:pt x="766" y="249"/>
                </a:cubicBezTo>
                <a:close/>
                <a:moveTo>
                  <a:pt x="822" y="189"/>
                </a:moveTo>
                <a:cubicBezTo>
                  <a:pt x="821" y="186"/>
                  <a:pt x="820" y="184"/>
                  <a:pt x="819" y="181"/>
                </a:cubicBezTo>
                <a:cubicBezTo>
                  <a:pt x="821" y="181"/>
                  <a:pt x="823" y="182"/>
                  <a:pt x="824" y="182"/>
                </a:cubicBezTo>
                <a:cubicBezTo>
                  <a:pt x="823" y="184"/>
                  <a:pt x="823" y="186"/>
                  <a:pt x="822" y="189"/>
                </a:cubicBezTo>
                <a:close/>
                <a:moveTo>
                  <a:pt x="827" y="199"/>
                </a:moveTo>
                <a:cubicBezTo>
                  <a:pt x="827" y="194"/>
                  <a:pt x="828" y="189"/>
                  <a:pt x="829" y="184"/>
                </a:cubicBezTo>
                <a:cubicBezTo>
                  <a:pt x="843" y="189"/>
                  <a:pt x="849" y="201"/>
                  <a:pt x="851" y="214"/>
                </a:cubicBezTo>
                <a:cubicBezTo>
                  <a:pt x="846" y="213"/>
                  <a:pt x="840" y="213"/>
                  <a:pt x="834" y="212"/>
                </a:cubicBezTo>
                <a:cubicBezTo>
                  <a:pt x="831" y="208"/>
                  <a:pt x="829" y="204"/>
                  <a:pt x="827" y="199"/>
                </a:cubicBezTo>
                <a:close/>
                <a:moveTo>
                  <a:pt x="834" y="213"/>
                </a:moveTo>
                <a:cubicBezTo>
                  <a:pt x="841" y="214"/>
                  <a:pt x="847" y="217"/>
                  <a:pt x="852" y="220"/>
                </a:cubicBezTo>
                <a:cubicBezTo>
                  <a:pt x="852" y="226"/>
                  <a:pt x="852" y="232"/>
                  <a:pt x="851" y="239"/>
                </a:cubicBezTo>
                <a:cubicBezTo>
                  <a:pt x="845" y="230"/>
                  <a:pt x="839" y="222"/>
                  <a:pt x="834" y="213"/>
                </a:cubicBezTo>
                <a:close/>
                <a:moveTo>
                  <a:pt x="901" y="221"/>
                </a:moveTo>
                <a:cubicBezTo>
                  <a:pt x="901" y="221"/>
                  <a:pt x="901" y="220"/>
                  <a:pt x="901" y="219"/>
                </a:cubicBezTo>
                <a:cubicBezTo>
                  <a:pt x="902" y="220"/>
                  <a:pt x="902" y="221"/>
                  <a:pt x="903" y="222"/>
                </a:cubicBezTo>
                <a:cubicBezTo>
                  <a:pt x="902" y="222"/>
                  <a:pt x="902" y="221"/>
                  <a:pt x="901" y="221"/>
                </a:cubicBezTo>
                <a:close/>
                <a:moveTo>
                  <a:pt x="907" y="207"/>
                </a:moveTo>
                <a:cubicBezTo>
                  <a:pt x="909" y="208"/>
                  <a:pt x="911" y="208"/>
                  <a:pt x="913" y="209"/>
                </a:cubicBezTo>
                <a:cubicBezTo>
                  <a:pt x="913" y="209"/>
                  <a:pt x="913" y="210"/>
                  <a:pt x="913" y="210"/>
                </a:cubicBezTo>
                <a:cubicBezTo>
                  <a:pt x="911" y="209"/>
                  <a:pt x="909" y="208"/>
                  <a:pt x="907" y="207"/>
                </a:cubicBezTo>
                <a:close/>
                <a:moveTo>
                  <a:pt x="991" y="197"/>
                </a:moveTo>
                <a:cubicBezTo>
                  <a:pt x="983" y="189"/>
                  <a:pt x="976" y="180"/>
                  <a:pt x="970" y="171"/>
                </a:cubicBezTo>
                <a:cubicBezTo>
                  <a:pt x="972" y="160"/>
                  <a:pt x="975" y="148"/>
                  <a:pt x="978" y="137"/>
                </a:cubicBezTo>
                <a:cubicBezTo>
                  <a:pt x="986" y="144"/>
                  <a:pt x="990" y="154"/>
                  <a:pt x="992" y="165"/>
                </a:cubicBezTo>
                <a:cubicBezTo>
                  <a:pt x="989" y="164"/>
                  <a:pt x="987" y="163"/>
                  <a:pt x="984" y="163"/>
                </a:cubicBezTo>
                <a:cubicBezTo>
                  <a:pt x="986" y="164"/>
                  <a:pt x="987" y="165"/>
                  <a:pt x="989" y="166"/>
                </a:cubicBezTo>
                <a:cubicBezTo>
                  <a:pt x="985" y="165"/>
                  <a:pt x="980" y="165"/>
                  <a:pt x="975" y="165"/>
                </a:cubicBezTo>
                <a:cubicBezTo>
                  <a:pt x="982" y="166"/>
                  <a:pt x="988" y="168"/>
                  <a:pt x="993" y="171"/>
                </a:cubicBezTo>
                <a:cubicBezTo>
                  <a:pt x="993" y="179"/>
                  <a:pt x="992" y="189"/>
                  <a:pt x="991" y="197"/>
                </a:cubicBezTo>
                <a:close/>
                <a:moveTo>
                  <a:pt x="1035" y="187"/>
                </a:moveTo>
                <a:cubicBezTo>
                  <a:pt x="1033" y="184"/>
                  <a:pt x="1031" y="181"/>
                  <a:pt x="1030" y="177"/>
                </a:cubicBezTo>
                <a:cubicBezTo>
                  <a:pt x="1031" y="176"/>
                  <a:pt x="1032" y="175"/>
                  <a:pt x="1032" y="174"/>
                </a:cubicBezTo>
                <a:cubicBezTo>
                  <a:pt x="1031" y="175"/>
                  <a:pt x="1031" y="176"/>
                  <a:pt x="1030" y="176"/>
                </a:cubicBezTo>
                <a:cubicBezTo>
                  <a:pt x="1029" y="170"/>
                  <a:pt x="1029" y="163"/>
                  <a:pt x="1032" y="157"/>
                </a:cubicBezTo>
                <a:cubicBezTo>
                  <a:pt x="1036" y="157"/>
                  <a:pt x="1041" y="157"/>
                  <a:pt x="1045" y="158"/>
                </a:cubicBezTo>
                <a:cubicBezTo>
                  <a:pt x="1044" y="168"/>
                  <a:pt x="1040" y="178"/>
                  <a:pt x="1035" y="187"/>
                </a:cubicBezTo>
                <a:close/>
                <a:moveTo>
                  <a:pt x="1394" y="164"/>
                </a:moveTo>
                <a:cubicBezTo>
                  <a:pt x="1393" y="165"/>
                  <a:pt x="1392" y="166"/>
                  <a:pt x="1391" y="167"/>
                </a:cubicBezTo>
                <a:cubicBezTo>
                  <a:pt x="1388" y="156"/>
                  <a:pt x="1394" y="143"/>
                  <a:pt x="1403" y="134"/>
                </a:cubicBezTo>
                <a:cubicBezTo>
                  <a:pt x="1403" y="143"/>
                  <a:pt x="1399" y="154"/>
                  <a:pt x="1394" y="164"/>
                </a:cubicBezTo>
                <a:close/>
                <a:moveTo>
                  <a:pt x="1542" y="170"/>
                </a:moveTo>
                <a:cubicBezTo>
                  <a:pt x="1541" y="171"/>
                  <a:pt x="1541" y="171"/>
                  <a:pt x="1540" y="172"/>
                </a:cubicBezTo>
                <a:cubicBezTo>
                  <a:pt x="1539" y="171"/>
                  <a:pt x="1539" y="169"/>
                  <a:pt x="1538" y="168"/>
                </a:cubicBezTo>
                <a:cubicBezTo>
                  <a:pt x="1540" y="169"/>
                  <a:pt x="1541" y="169"/>
                  <a:pt x="1542" y="170"/>
                </a:cubicBezTo>
                <a:close/>
                <a:moveTo>
                  <a:pt x="1539" y="219"/>
                </a:moveTo>
                <a:cubicBezTo>
                  <a:pt x="1536" y="214"/>
                  <a:pt x="1533" y="211"/>
                  <a:pt x="1530" y="207"/>
                </a:cubicBezTo>
                <a:cubicBezTo>
                  <a:pt x="1540" y="207"/>
                  <a:pt x="1540" y="207"/>
                  <a:pt x="1540" y="207"/>
                </a:cubicBezTo>
                <a:cubicBezTo>
                  <a:pt x="1540" y="211"/>
                  <a:pt x="1540" y="215"/>
                  <a:pt x="1541" y="219"/>
                </a:cubicBezTo>
                <a:cubicBezTo>
                  <a:pt x="1540" y="219"/>
                  <a:pt x="1540" y="219"/>
                  <a:pt x="1539" y="219"/>
                </a:cubicBezTo>
                <a:close/>
                <a:moveTo>
                  <a:pt x="1562" y="169"/>
                </a:moveTo>
                <a:cubicBezTo>
                  <a:pt x="1562" y="168"/>
                  <a:pt x="1562" y="167"/>
                  <a:pt x="1563" y="166"/>
                </a:cubicBezTo>
                <a:cubicBezTo>
                  <a:pt x="1562" y="170"/>
                  <a:pt x="1562" y="174"/>
                  <a:pt x="1562" y="178"/>
                </a:cubicBezTo>
                <a:cubicBezTo>
                  <a:pt x="1561" y="175"/>
                  <a:pt x="1561" y="172"/>
                  <a:pt x="1562" y="169"/>
                </a:cubicBezTo>
                <a:close/>
                <a:moveTo>
                  <a:pt x="1627" y="155"/>
                </a:moveTo>
                <a:cubicBezTo>
                  <a:pt x="1634" y="143"/>
                  <a:pt x="1643" y="132"/>
                  <a:pt x="1652" y="121"/>
                </a:cubicBezTo>
                <a:cubicBezTo>
                  <a:pt x="1650" y="134"/>
                  <a:pt x="1650" y="148"/>
                  <a:pt x="1649" y="162"/>
                </a:cubicBezTo>
                <a:cubicBezTo>
                  <a:pt x="1646" y="160"/>
                  <a:pt x="1643" y="158"/>
                  <a:pt x="1640" y="156"/>
                </a:cubicBezTo>
                <a:cubicBezTo>
                  <a:pt x="1644" y="161"/>
                  <a:pt x="1647" y="166"/>
                  <a:pt x="1648" y="172"/>
                </a:cubicBezTo>
                <a:cubicBezTo>
                  <a:pt x="1648" y="174"/>
                  <a:pt x="1648" y="176"/>
                  <a:pt x="1648" y="177"/>
                </a:cubicBezTo>
                <a:cubicBezTo>
                  <a:pt x="1641" y="173"/>
                  <a:pt x="1634" y="170"/>
                  <a:pt x="1624" y="167"/>
                </a:cubicBezTo>
                <a:cubicBezTo>
                  <a:pt x="1625" y="163"/>
                  <a:pt x="1626" y="159"/>
                  <a:pt x="1627" y="155"/>
                </a:cubicBezTo>
                <a:close/>
                <a:moveTo>
                  <a:pt x="1641" y="211"/>
                </a:moveTo>
                <a:cubicBezTo>
                  <a:pt x="1635" y="205"/>
                  <a:pt x="1630" y="199"/>
                  <a:pt x="1630" y="192"/>
                </a:cubicBezTo>
                <a:cubicBezTo>
                  <a:pt x="1628" y="195"/>
                  <a:pt x="1627" y="199"/>
                  <a:pt x="1627" y="202"/>
                </a:cubicBezTo>
                <a:cubicBezTo>
                  <a:pt x="1625" y="194"/>
                  <a:pt x="1623" y="186"/>
                  <a:pt x="1622" y="178"/>
                </a:cubicBezTo>
                <a:cubicBezTo>
                  <a:pt x="1623" y="174"/>
                  <a:pt x="1624" y="170"/>
                  <a:pt x="1624" y="167"/>
                </a:cubicBezTo>
                <a:cubicBezTo>
                  <a:pt x="1634" y="171"/>
                  <a:pt x="1642" y="176"/>
                  <a:pt x="1647" y="183"/>
                </a:cubicBezTo>
                <a:cubicBezTo>
                  <a:pt x="1646" y="193"/>
                  <a:pt x="1644" y="202"/>
                  <a:pt x="1641" y="211"/>
                </a:cubicBezTo>
                <a:close/>
                <a:moveTo>
                  <a:pt x="1707" y="164"/>
                </a:moveTo>
                <a:cubicBezTo>
                  <a:pt x="1707" y="163"/>
                  <a:pt x="1707" y="163"/>
                  <a:pt x="1707" y="162"/>
                </a:cubicBezTo>
                <a:cubicBezTo>
                  <a:pt x="1709" y="168"/>
                  <a:pt x="1709" y="174"/>
                  <a:pt x="1708" y="179"/>
                </a:cubicBezTo>
                <a:cubicBezTo>
                  <a:pt x="1707" y="174"/>
                  <a:pt x="1707" y="169"/>
                  <a:pt x="1707" y="164"/>
                </a:cubicBezTo>
                <a:close/>
                <a:moveTo>
                  <a:pt x="1758" y="185"/>
                </a:moveTo>
                <a:cubicBezTo>
                  <a:pt x="1754" y="188"/>
                  <a:pt x="1750" y="191"/>
                  <a:pt x="1747" y="194"/>
                </a:cubicBezTo>
                <a:cubicBezTo>
                  <a:pt x="1748" y="187"/>
                  <a:pt x="1747" y="181"/>
                  <a:pt x="1745" y="175"/>
                </a:cubicBezTo>
                <a:cubicBezTo>
                  <a:pt x="1751" y="178"/>
                  <a:pt x="1755" y="182"/>
                  <a:pt x="1758" y="185"/>
                </a:cubicBezTo>
                <a:close/>
                <a:moveTo>
                  <a:pt x="1744" y="235"/>
                </a:moveTo>
                <a:cubicBezTo>
                  <a:pt x="1742" y="230"/>
                  <a:pt x="1741" y="225"/>
                  <a:pt x="1742" y="220"/>
                </a:cubicBezTo>
                <a:cubicBezTo>
                  <a:pt x="1743" y="216"/>
                  <a:pt x="1744" y="212"/>
                  <a:pt x="1745" y="209"/>
                </a:cubicBezTo>
                <a:cubicBezTo>
                  <a:pt x="1748" y="201"/>
                  <a:pt x="1754" y="194"/>
                  <a:pt x="1759" y="188"/>
                </a:cubicBezTo>
                <a:cubicBezTo>
                  <a:pt x="1762" y="192"/>
                  <a:pt x="1764" y="198"/>
                  <a:pt x="1764" y="203"/>
                </a:cubicBezTo>
                <a:cubicBezTo>
                  <a:pt x="1753" y="211"/>
                  <a:pt x="1745" y="222"/>
                  <a:pt x="1744" y="235"/>
                </a:cubicBezTo>
                <a:close/>
                <a:moveTo>
                  <a:pt x="1822" y="230"/>
                </a:moveTo>
                <a:cubicBezTo>
                  <a:pt x="1816" y="225"/>
                  <a:pt x="1811" y="219"/>
                  <a:pt x="1811" y="211"/>
                </a:cubicBezTo>
                <a:cubicBezTo>
                  <a:pt x="1807" y="219"/>
                  <a:pt x="1806" y="229"/>
                  <a:pt x="1808" y="239"/>
                </a:cubicBezTo>
                <a:cubicBezTo>
                  <a:pt x="1806" y="236"/>
                  <a:pt x="1803" y="233"/>
                  <a:pt x="1801" y="230"/>
                </a:cubicBezTo>
                <a:cubicBezTo>
                  <a:pt x="1805" y="216"/>
                  <a:pt x="1808" y="201"/>
                  <a:pt x="1808" y="187"/>
                </a:cubicBezTo>
                <a:cubicBezTo>
                  <a:pt x="1816" y="191"/>
                  <a:pt x="1823" y="196"/>
                  <a:pt x="1828" y="202"/>
                </a:cubicBezTo>
                <a:cubicBezTo>
                  <a:pt x="1827" y="212"/>
                  <a:pt x="1825" y="221"/>
                  <a:pt x="1822" y="230"/>
                </a:cubicBezTo>
                <a:close/>
                <a:moveTo>
                  <a:pt x="1896" y="276"/>
                </a:moveTo>
                <a:cubicBezTo>
                  <a:pt x="1908" y="276"/>
                  <a:pt x="1908" y="276"/>
                  <a:pt x="1908" y="276"/>
                </a:cubicBezTo>
                <a:cubicBezTo>
                  <a:pt x="1909" y="277"/>
                  <a:pt x="1909" y="278"/>
                  <a:pt x="1909" y="279"/>
                </a:cubicBezTo>
                <a:cubicBezTo>
                  <a:pt x="1905" y="278"/>
                  <a:pt x="1900" y="277"/>
                  <a:pt x="1896" y="276"/>
                </a:cubicBezTo>
                <a:close/>
                <a:moveTo>
                  <a:pt x="1934" y="287"/>
                </a:moveTo>
                <a:cubicBezTo>
                  <a:pt x="1929" y="285"/>
                  <a:pt x="1924" y="284"/>
                  <a:pt x="1919" y="282"/>
                </a:cubicBezTo>
                <a:cubicBezTo>
                  <a:pt x="1936" y="283"/>
                  <a:pt x="1936" y="283"/>
                  <a:pt x="1936" y="283"/>
                </a:cubicBezTo>
                <a:cubicBezTo>
                  <a:pt x="1936" y="285"/>
                  <a:pt x="1935" y="286"/>
                  <a:pt x="1934" y="287"/>
                </a:cubicBezTo>
                <a:close/>
                <a:moveTo>
                  <a:pt x="2030" y="281"/>
                </a:moveTo>
                <a:cubicBezTo>
                  <a:pt x="2032" y="275"/>
                  <a:pt x="2033" y="268"/>
                  <a:pt x="2033" y="261"/>
                </a:cubicBezTo>
                <a:cubicBezTo>
                  <a:pt x="2034" y="254"/>
                  <a:pt x="2035" y="248"/>
                  <a:pt x="2036" y="242"/>
                </a:cubicBezTo>
                <a:cubicBezTo>
                  <a:pt x="2040" y="247"/>
                  <a:pt x="2043" y="252"/>
                  <a:pt x="2045" y="257"/>
                </a:cubicBezTo>
                <a:cubicBezTo>
                  <a:pt x="2041" y="266"/>
                  <a:pt x="2036" y="274"/>
                  <a:pt x="2030" y="281"/>
                </a:cubicBezTo>
                <a:close/>
                <a:moveTo>
                  <a:pt x="2085" y="355"/>
                </a:moveTo>
                <a:cubicBezTo>
                  <a:pt x="2084" y="357"/>
                  <a:pt x="2083" y="358"/>
                  <a:pt x="2082" y="360"/>
                </a:cubicBezTo>
                <a:cubicBezTo>
                  <a:pt x="2081" y="359"/>
                  <a:pt x="2081" y="357"/>
                  <a:pt x="2080" y="356"/>
                </a:cubicBezTo>
                <a:cubicBezTo>
                  <a:pt x="2081" y="354"/>
                  <a:pt x="2082" y="351"/>
                  <a:pt x="2083" y="349"/>
                </a:cubicBezTo>
                <a:cubicBezTo>
                  <a:pt x="2084" y="348"/>
                  <a:pt x="2085" y="347"/>
                  <a:pt x="2086" y="345"/>
                </a:cubicBezTo>
                <a:cubicBezTo>
                  <a:pt x="2089" y="346"/>
                  <a:pt x="2089" y="346"/>
                  <a:pt x="2089" y="346"/>
                </a:cubicBezTo>
                <a:cubicBezTo>
                  <a:pt x="2088" y="349"/>
                  <a:pt x="2086" y="352"/>
                  <a:pt x="2085" y="355"/>
                </a:cubicBezTo>
                <a:close/>
                <a:moveTo>
                  <a:pt x="2144" y="331"/>
                </a:moveTo>
                <a:cubicBezTo>
                  <a:pt x="2144" y="331"/>
                  <a:pt x="2144" y="331"/>
                  <a:pt x="2144" y="331"/>
                </a:cubicBezTo>
                <a:cubicBezTo>
                  <a:pt x="2145" y="325"/>
                  <a:pt x="2147" y="320"/>
                  <a:pt x="2151" y="315"/>
                </a:cubicBezTo>
                <a:cubicBezTo>
                  <a:pt x="2150" y="321"/>
                  <a:pt x="2147" y="326"/>
                  <a:pt x="2144" y="331"/>
                </a:cubicBezTo>
                <a:close/>
                <a:moveTo>
                  <a:pt x="2143" y="311"/>
                </a:moveTo>
                <a:cubicBezTo>
                  <a:pt x="2143" y="310"/>
                  <a:pt x="2143" y="309"/>
                  <a:pt x="2144" y="307"/>
                </a:cubicBezTo>
                <a:cubicBezTo>
                  <a:pt x="2144" y="303"/>
                  <a:pt x="2144" y="299"/>
                  <a:pt x="2145" y="296"/>
                </a:cubicBezTo>
                <a:cubicBezTo>
                  <a:pt x="2148" y="294"/>
                  <a:pt x="2151" y="292"/>
                  <a:pt x="2154" y="291"/>
                </a:cubicBezTo>
                <a:cubicBezTo>
                  <a:pt x="2154" y="296"/>
                  <a:pt x="2154" y="302"/>
                  <a:pt x="2153" y="307"/>
                </a:cubicBezTo>
                <a:cubicBezTo>
                  <a:pt x="2150" y="308"/>
                  <a:pt x="2146" y="309"/>
                  <a:pt x="2143" y="311"/>
                </a:cubicBezTo>
                <a:close/>
                <a:moveTo>
                  <a:pt x="2268" y="395"/>
                </a:moveTo>
                <a:cubicBezTo>
                  <a:pt x="2267" y="393"/>
                  <a:pt x="2266" y="392"/>
                  <a:pt x="2266" y="390"/>
                </a:cubicBezTo>
                <a:cubicBezTo>
                  <a:pt x="2271" y="378"/>
                  <a:pt x="2274" y="366"/>
                  <a:pt x="2274" y="355"/>
                </a:cubicBezTo>
                <a:cubicBezTo>
                  <a:pt x="2278" y="360"/>
                  <a:pt x="2281" y="365"/>
                  <a:pt x="2284" y="371"/>
                </a:cubicBezTo>
                <a:cubicBezTo>
                  <a:pt x="2279" y="380"/>
                  <a:pt x="2274" y="388"/>
                  <a:pt x="2268" y="395"/>
                </a:cubicBezTo>
                <a:close/>
                <a:moveTo>
                  <a:pt x="2340" y="410"/>
                </a:moveTo>
                <a:cubicBezTo>
                  <a:pt x="2341" y="403"/>
                  <a:pt x="2341" y="396"/>
                  <a:pt x="2343" y="388"/>
                </a:cubicBezTo>
                <a:cubicBezTo>
                  <a:pt x="2345" y="396"/>
                  <a:pt x="2344" y="404"/>
                  <a:pt x="2340" y="410"/>
                </a:cubicBezTo>
                <a:close/>
                <a:moveTo>
                  <a:pt x="2383" y="444"/>
                </a:moveTo>
                <a:cubicBezTo>
                  <a:pt x="2383" y="438"/>
                  <a:pt x="2387" y="432"/>
                  <a:pt x="2391" y="427"/>
                </a:cubicBezTo>
                <a:cubicBezTo>
                  <a:pt x="2393" y="431"/>
                  <a:pt x="2394" y="435"/>
                  <a:pt x="2395" y="439"/>
                </a:cubicBezTo>
                <a:cubicBezTo>
                  <a:pt x="2391" y="441"/>
                  <a:pt x="2387" y="443"/>
                  <a:pt x="2383" y="444"/>
                </a:cubicBezTo>
                <a:close/>
                <a:moveTo>
                  <a:pt x="2508" y="521"/>
                </a:moveTo>
                <a:cubicBezTo>
                  <a:pt x="2506" y="522"/>
                  <a:pt x="2503" y="523"/>
                  <a:pt x="2501" y="525"/>
                </a:cubicBezTo>
                <a:cubicBezTo>
                  <a:pt x="2501" y="525"/>
                  <a:pt x="2501" y="524"/>
                  <a:pt x="2501" y="524"/>
                </a:cubicBezTo>
                <a:cubicBezTo>
                  <a:pt x="2503" y="523"/>
                  <a:pt x="2506" y="522"/>
                  <a:pt x="2508" y="521"/>
                </a:cubicBezTo>
                <a:close/>
                <a:moveTo>
                  <a:pt x="2475" y="530"/>
                </a:moveTo>
                <a:cubicBezTo>
                  <a:pt x="2480" y="521"/>
                  <a:pt x="2491" y="514"/>
                  <a:pt x="2503" y="511"/>
                </a:cubicBezTo>
                <a:cubicBezTo>
                  <a:pt x="2496" y="514"/>
                  <a:pt x="2488" y="520"/>
                  <a:pt x="2482" y="526"/>
                </a:cubicBezTo>
                <a:cubicBezTo>
                  <a:pt x="2479" y="528"/>
                  <a:pt x="2477" y="529"/>
                  <a:pt x="2475" y="530"/>
                </a:cubicBezTo>
                <a:close/>
                <a:moveTo>
                  <a:pt x="2480" y="579"/>
                </a:moveTo>
                <a:cubicBezTo>
                  <a:pt x="2480" y="579"/>
                  <a:pt x="2480" y="579"/>
                  <a:pt x="2480" y="578"/>
                </a:cubicBezTo>
                <a:cubicBezTo>
                  <a:pt x="2480" y="579"/>
                  <a:pt x="2480" y="579"/>
                  <a:pt x="2480" y="579"/>
                </a:cubicBezTo>
                <a:cubicBezTo>
                  <a:pt x="2480" y="580"/>
                  <a:pt x="2479" y="580"/>
                  <a:pt x="2479" y="580"/>
                </a:cubicBezTo>
                <a:cubicBezTo>
                  <a:pt x="2479" y="577"/>
                  <a:pt x="2480" y="574"/>
                  <a:pt x="2481" y="570"/>
                </a:cubicBezTo>
                <a:cubicBezTo>
                  <a:pt x="2494" y="560"/>
                  <a:pt x="2510" y="547"/>
                  <a:pt x="2523" y="532"/>
                </a:cubicBezTo>
                <a:cubicBezTo>
                  <a:pt x="2523" y="553"/>
                  <a:pt x="2502" y="569"/>
                  <a:pt x="2480" y="579"/>
                </a:cubicBezTo>
                <a:close/>
                <a:moveTo>
                  <a:pt x="2526" y="603"/>
                </a:moveTo>
                <a:cubicBezTo>
                  <a:pt x="2523" y="603"/>
                  <a:pt x="2520" y="604"/>
                  <a:pt x="2516" y="605"/>
                </a:cubicBezTo>
                <a:cubicBezTo>
                  <a:pt x="2520" y="594"/>
                  <a:pt x="2533" y="586"/>
                  <a:pt x="2546" y="583"/>
                </a:cubicBezTo>
                <a:cubicBezTo>
                  <a:pt x="2542" y="590"/>
                  <a:pt x="2535" y="597"/>
                  <a:pt x="2526" y="603"/>
                </a:cubicBezTo>
                <a:close/>
                <a:moveTo>
                  <a:pt x="2579" y="636"/>
                </a:moveTo>
                <a:cubicBezTo>
                  <a:pt x="2577" y="628"/>
                  <a:pt x="2576" y="621"/>
                  <a:pt x="2581" y="614"/>
                </a:cubicBezTo>
                <a:cubicBezTo>
                  <a:pt x="2577" y="616"/>
                  <a:pt x="2575" y="618"/>
                  <a:pt x="2572" y="621"/>
                </a:cubicBezTo>
                <a:cubicBezTo>
                  <a:pt x="2572" y="621"/>
                  <a:pt x="2572" y="621"/>
                  <a:pt x="2572" y="620"/>
                </a:cubicBezTo>
                <a:cubicBezTo>
                  <a:pt x="2577" y="608"/>
                  <a:pt x="2582" y="598"/>
                  <a:pt x="2588" y="589"/>
                </a:cubicBezTo>
                <a:cubicBezTo>
                  <a:pt x="2595" y="597"/>
                  <a:pt x="2599" y="606"/>
                  <a:pt x="2600" y="615"/>
                </a:cubicBezTo>
                <a:cubicBezTo>
                  <a:pt x="2594" y="623"/>
                  <a:pt x="2587" y="630"/>
                  <a:pt x="2579" y="636"/>
                </a:cubicBezTo>
                <a:close/>
                <a:moveTo>
                  <a:pt x="2612" y="647"/>
                </a:moveTo>
                <a:cubicBezTo>
                  <a:pt x="2612" y="647"/>
                  <a:pt x="2612" y="646"/>
                  <a:pt x="2612" y="646"/>
                </a:cubicBezTo>
                <a:cubicBezTo>
                  <a:pt x="2614" y="646"/>
                  <a:pt x="2615" y="645"/>
                  <a:pt x="2617" y="644"/>
                </a:cubicBezTo>
                <a:cubicBezTo>
                  <a:pt x="2615" y="645"/>
                  <a:pt x="2614" y="646"/>
                  <a:pt x="2612" y="647"/>
                </a:cubicBezTo>
                <a:close/>
                <a:moveTo>
                  <a:pt x="2679" y="688"/>
                </a:moveTo>
                <a:cubicBezTo>
                  <a:pt x="2676" y="689"/>
                  <a:pt x="2673" y="690"/>
                  <a:pt x="2670" y="691"/>
                </a:cubicBezTo>
                <a:cubicBezTo>
                  <a:pt x="2671" y="690"/>
                  <a:pt x="2672" y="688"/>
                  <a:pt x="2672" y="686"/>
                </a:cubicBezTo>
                <a:cubicBezTo>
                  <a:pt x="2673" y="684"/>
                  <a:pt x="2674" y="681"/>
                  <a:pt x="2675" y="679"/>
                </a:cubicBezTo>
                <a:cubicBezTo>
                  <a:pt x="2677" y="678"/>
                  <a:pt x="2680" y="676"/>
                  <a:pt x="2683" y="675"/>
                </a:cubicBezTo>
                <a:cubicBezTo>
                  <a:pt x="2682" y="680"/>
                  <a:pt x="2680" y="684"/>
                  <a:pt x="2679" y="688"/>
                </a:cubicBezTo>
                <a:close/>
                <a:moveTo>
                  <a:pt x="2681" y="670"/>
                </a:moveTo>
                <a:cubicBezTo>
                  <a:pt x="2682" y="669"/>
                  <a:pt x="2683" y="668"/>
                  <a:pt x="2684" y="667"/>
                </a:cubicBezTo>
                <a:cubicBezTo>
                  <a:pt x="2684" y="668"/>
                  <a:pt x="2684" y="669"/>
                  <a:pt x="2684" y="670"/>
                </a:cubicBezTo>
                <a:cubicBezTo>
                  <a:pt x="2683" y="670"/>
                  <a:pt x="2682" y="670"/>
                  <a:pt x="2681" y="670"/>
                </a:cubicBezTo>
                <a:close/>
                <a:moveTo>
                  <a:pt x="2686" y="700"/>
                </a:moveTo>
                <a:cubicBezTo>
                  <a:pt x="2686" y="698"/>
                  <a:pt x="2687" y="697"/>
                  <a:pt x="2687" y="695"/>
                </a:cubicBezTo>
                <a:cubicBezTo>
                  <a:pt x="2689" y="693"/>
                  <a:pt x="2691" y="692"/>
                  <a:pt x="2693" y="690"/>
                </a:cubicBezTo>
                <a:cubicBezTo>
                  <a:pt x="2691" y="694"/>
                  <a:pt x="2688" y="697"/>
                  <a:pt x="2686" y="700"/>
                </a:cubicBezTo>
                <a:close/>
                <a:moveTo>
                  <a:pt x="2746" y="643"/>
                </a:moveTo>
                <a:cubicBezTo>
                  <a:pt x="2744" y="660"/>
                  <a:pt x="2737" y="674"/>
                  <a:pt x="2725" y="685"/>
                </a:cubicBezTo>
                <a:cubicBezTo>
                  <a:pt x="2724" y="684"/>
                  <a:pt x="2723" y="683"/>
                  <a:pt x="2722" y="681"/>
                </a:cubicBezTo>
                <a:cubicBezTo>
                  <a:pt x="2723" y="683"/>
                  <a:pt x="2724" y="684"/>
                  <a:pt x="2725" y="686"/>
                </a:cubicBezTo>
                <a:cubicBezTo>
                  <a:pt x="2719" y="691"/>
                  <a:pt x="2712" y="695"/>
                  <a:pt x="2704" y="699"/>
                </a:cubicBezTo>
                <a:cubicBezTo>
                  <a:pt x="2714" y="674"/>
                  <a:pt x="2726" y="657"/>
                  <a:pt x="2746" y="643"/>
                </a:cubicBezTo>
                <a:close/>
                <a:moveTo>
                  <a:pt x="2700" y="736"/>
                </a:moveTo>
                <a:cubicBezTo>
                  <a:pt x="2699" y="735"/>
                  <a:pt x="2698" y="735"/>
                  <a:pt x="2697" y="734"/>
                </a:cubicBezTo>
                <a:cubicBezTo>
                  <a:pt x="2707" y="726"/>
                  <a:pt x="2718" y="716"/>
                  <a:pt x="2727" y="706"/>
                </a:cubicBezTo>
                <a:cubicBezTo>
                  <a:pt x="2724" y="718"/>
                  <a:pt x="2713" y="728"/>
                  <a:pt x="2700" y="736"/>
                </a:cubicBezTo>
                <a:close/>
                <a:moveTo>
                  <a:pt x="2759" y="765"/>
                </a:moveTo>
                <a:cubicBezTo>
                  <a:pt x="2758" y="764"/>
                  <a:pt x="2758" y="763"/>
                  <a:pt x="2758" y="762"/>
                </a:cubicBezTo>
                <a:cubicBezTo>
                  <a:pt x="2760" y="757"/>
                  <a:pt x="2761" y="751"/>
                  <a:pt x="2759" y="745"/>
                </a:cubicBezTo>
                <a:cubicBezTo>
                  <a:pt x="2760" y="744"/>
                  <a:pt x="2760" y="744"/>
                  <a:pt x="2760" y="743"/>
                </a:cubicBezTo>
                <a:cubicBezTo>
                  <a:pt x="2760" y="744"/>
                  <a:pt x="2759" y="744"/>
                  <a:pt x="2759" y="744"/>
                </a:cubicBezTo>
                <a:cubicBezTo>
                  <a:pt x="2758" y="740"/>
                  <a:pt x="2757" y="737"/>
                  <a:pt x="2754" y="733"/>
                </a:cubicBezTo>
                <a:cubicBezTo>
                  <a:pt x="2755" y="738"/>
                  <a:pt x="2755" y="744"/>
                  <a:pt x="2753" y="749"/>
                </a:cubicBezTo>
                <a:cubicBezTo>
                  <a:pt x="2748" y="753"/>
                  <a:pt x="2744" y="759"/>
                  <a:pt x="2741" y="765"/>
                </a:cubicBezTo>
                <a:cubicBezTo>
                  <a:pt x="2741" y="764"/>
                  <a:pt x="2741" y="762"/>
                  <a:pt x="2741" y="761"/>
                </a:cubicBezTo>
                <a:cubicBezTo>
                  <a:pt x="2742" y="760"/>
                  <a:pt x="2743" y="760"/>
                  <a:pt x="2744" y="760"/>
                </a:cubicBezTo>
                <a:cubicBezTo>
                  <a:pt x="2743" y="760"/>
                  <a:pt x="2742" y="760"/>
                  <a:pt x="2741" y="760"/>
                </a:cubicBezTo>
                <a:cubicBezTo>
                  <a:pt x="2739" y="747"/>
                  <a:pt x="2740" y="737"/>
                  <a:pt x="2740" y="727"/>
                </a:cubicBezTo>
                <a:cubicBezTo>
                  <a:pt x="2748" y="723"/>
                  <a:pt x="2757" y="720"/>
                  <a:pt x="2766" y="716"/>
                </a:cubicBezTo>
                <a:cubicBezTo>
                  <a:pt x="2774" y="725"/>
                  <a:pt x="2779" y="735"/>
                  <a:pt x="2780" y="744"/>
                </a:cubicBezTo>
                <a:cubicBezTo>
                  <a:pt x="2773" y="752"/>
                  <a:pt x="2766" y="759"/>
                  <a:pt x="2759" y="765"/>
                </a:cubicBezTo>
                <a:close/>
                <a:moveTo>
                  <a:pt x="2821" y="811"/>
                </a:moveTo>
                <a:cubicBezTo>
                  <a:pt x="2821" y="809"/>
                  <a:pt x="2821" y="808"/>
                  <a:pt x="2822" y="806"/>
                </a:cubicBezTo>
                <a:cubicBezTo>
                  <a:pt x="2823" y="807"/>
                  <a:pt x="2824" y="808"/>
                  <a:pt x="2824" y="809"/>
                </a:cubicBezTo>
                <a:cubicBezTo>
                  <a:pt x="2823" y="810"/>
                  <a:pt x="2822" y="810"/>
                  <a:pt x="2821" y="811"/>
                </a:cubicBezTo>
                <a:close/>
                <a:moveTo>
                  <a:pt x="2834" y="832"/>
                </a:moveTo>
                <a:cubicBezTo>
                  <a:pt x="2834" y="832"/>
                  <a:pt x="2834" y="831"/>
                  <a:pt x="2835" y="830"/>
                </a:cubicBezTo>
                <a:cubicBezTo>
                  <a:pt x="2835" y="830"/>
                  <a:pt x="2835" y="831"/>
                  <a:pt x="2835" y="831"/>
                </a:cubicBezTo>
                <a:cubicBezTo>
                  <a:pt x="2834" y="832"/>
                  <a:pt x="2834" y="832"/>
                  <a:pt x="2834" y="832"/>
                </a:cubicBezTo>
                <a:close/>
                <a:moveTo>
                  <a:pt x="2844" y="824"/>
                </a:moveTo>
                <a:cubicBezTo>
                  <a:pt x="2842" y="825"/>
                  <a:pt x="2840" y="826"/>
                  <a:pt x="2838" y="828"/>
                </a:cubicBezTo>
                <a:cubicBezTo>
                  <a:pt x="2838" y="827"/>
                  <a:pt x="2837" y="826"/>
                  <a:pt x="2837" y="825"/>
                </a:cubicBezTo>
                <a:cubicBezTo>
                  <a:pt x="2838" y="823"/>
                  <a:pt x="2839" y="821"/>
                  <a:pt x="2841" y="818"/>
                </a:cubicBezTo>
                <a:cubicBezTo>
                  <a:pt x="2844" y="816"/>
                  <a:pt x="2847" y="813"/>
                  <a:pt x="2850" y="811"/>
                </a:cubicBezTo>
                <a:cubicBezTo>
                  <a:pt x="2852" y="809"/>
                  <a:pt x="2855" y="808"/>
                  <a:pt x="2857" y="807"/>
                </a:cubicBezTo>
                <a:cubicBezTo>
                  <a:pt x="2853" y="812"/>
                  <a:pt x="2848" y="818"/>
                  <a:pt x="2844" y="824"/>
                </a:cubicBezTo>
                <a:close/>
                <a:moveTo>
                  <a:pt x="2918" y="906"/>
                </a:moveTo>
                <a:cubicBezTo>
                  <a:pt x="2906" y="909"/>
                  <a:pt x="2896" y="914"/>
                  <a:pt x="2889" y="922"/>
                </a:cubicBezTo>
                <a:cubicBezTo>
                  <a:pt x="2890" y="917"/>
                  <a:pt x="2893" y="912"/>
                  <a:pt x="2897" y="908"/>
                </a:cubicBezTo>
                <a:cubicBezTo>
                  <a:pt x="2900" y="906"/>
                  <a:pt x="2903" y="903"/>
                  <a:pt x="2906" y="901"/>
                </a:cubicBezTo>
                <a:cubicBezTo>
                  <a:pt x="2913" y="896"/>
                  <a:pt x="2922" y="892"/>
                  <a:pt x="2930" y="890"/>
                </a:cubicBezTo>
                <a:cubicBezTo>
                  <a:pt x="2928" y="896"/>
                  <a:pt x="2923" y="901"/>
                  <a:pt x="2918" y="906"/>
                </a:cubicBezTo>
                <a:close/>
                <a:moveTo>
                  <a:pt x="2931" y="887"/>
                </a:moveTo>
                <a:cubicBezTo>
                  <a:pt x="2926" y="887"/>
                  <a:pt x="2921" y="888"/>
                  <a:pt x="2916" y="889"/>
                </a:cubicBezTo>
                <a:cubicBezTo>
                  <a:pt x="2923" y="881"/>
                  <a:pt x="2927" y="872"/>
                  <a:pt x="2926" y="862"/>
                </a:cubicBezTo>
                <a:cubicBezTo>
                  <a:pt x="2932" y="871"/>
                  <a:pt x="2933" y="879"/>
                  <a:pt x="2931" y="887"/>
                </a:cubicBezTo>
                <a:close/>
                <a:moveTo>
                  <a:pt x="2945" y="946"/>
                </a:moveTo>
                <a:cubicBezTo>
                  <a:pt x="2945" y="945"/>
                  <a:pt x="2945" y="944"/>
                  <a:pt x="2945" y="942"/>
                </a:cubicBezTo>
                <a:cubicBezTo>
                  <a:pt x="2946" y="941"/>
                  <a:pt x="2948" y="940"/>
                  <a:pt x="2949" y="938"/>
                </a:cubicBezTo>
                <a:cubicBezTo>
                  <a:pt x="2948" y="941"/>
                  <a:pt x="2946" y="943"/>
                  <a:pt x="2945" y="946"/>
                </a:cubicBezTo>
                <a:close/>
                <a:moveTo>
                  <a:pt x="2962" y="945"/>
                </a:moveTo>
                <a:cubicBezTo>
                  <a:pt x="2960" y="938"/>
                  <a:pt x="2960" y="930"/>
                  <a:pt x="2964" y="924"/>
                </a:cubicBezTo>
                <a:cubicBezTo>
                  <a:pt x="2964" y="924"/>
                  <a:pt x="2963" y="924"/>
                  <a:pt x="2963" y="924"/>
                </a:cubicBezTo>
                <a:cubicBezTo>
                  <a:pt x="2968" y="919"/>
                  <a:pt x="2973" y="912"/>
                  <a:pt x="2977" y="906"/>
                </a:cubicBezTo>
                <a:cubicBezTo>
                  <a:pt x="2981" y="912"/>
                  <a:pt x="2983" y="918"/>
                  <a:pt x="2984" y="925"/>
                </a:cubicBezTo>
                <a:cubicBezTo>
                  <a:pt x="2977" y="932"/>
                  <a:pt x="2970" y="939"/>
                  <a:pt x="2962" y="945"/>
                </a:cubicBezTo>
                <a:close/>
              </a:path>
            </a:pathLst>
          </a:custGeom>
          <a:solidFill>
            <a:srgbClr val="2515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1032" name="组合 1031"/>
          <p:cNvGrpSpPr/>
          <p:nvPr/>
        </p:nvGrpSpPr>
        <p:grpSpPr>
          <a:xfrm>
            <a:off x="-61291" y="1963893"/>
            <a:ext cx="3884612" cy="5418138"/>
            <a:chOff x="9258300" y="-2825750"/>
            <a:chExt cx="3884612" cy="5418138"/>
          </a:xfrm>
        </p:grpSpPr>
        <p:sp>
          <p:nvSpPr>
            <p:cNvPr id="21" name="Freeform 17"/>
            <p:cNvSpPr/>
            <p:nvPr/>
          </p:nvSpPr>
          <p:spPr bwMode="auto">
            <a:xfrm>
              <a:off x="10947400" y="-2825750"/>
              <a:ext cx="547687" cy="606425"/>
            </a:xfrm>
            <a:custGeom>
              <a:avLst/>
              <a:gdLst>
                <a:gd name="T0" fmla="*/ 96 w 129"/>
                <a:gd name="T1" fmla="*/ 42 h 143"/>
                <a:gd name="T2" fmla="*/ 80 w 129"/>
                <a:gd name="T3" fmla="*/ 27 h 143"/>
                <a:gd name="T4" fmla="*/ 86 w 129"/>
                <a:gd name="T5" fmla="*/ 3 h 143"/>
                <a:gd name="T6" fmla="*/ 52 w 129"/>
                <a:gd name="T7" fmla="*/ 0 h 143"/>
                <a:gd name="T8" fmla="*/ 53 w 129"/>
                <a:gd name="T9" fmla="*/ 25 h 143"/>
                <a:gd name="T10" fmla="*/ 35 w 129"/>
                <a:gd name="T11" fmla="*/ 37 h 143"/>
                <a:gd name="T12" fmla="*/ 3 w 129"/>
                <a:gd name="T13" fmla="*/ 31 h 143"/>
                <a:gd name="T14" fmla="*/ 0 w 129"/>
                <a:gd name="T15" fmla="*/ 58 h 143"/>
                <a:gd name="T16" fmla="*/ 32 w 129"/>
                <a:gd name="T17" fmla="*/ 58 h 143"/>
                <a:gd name="T18" fmla="*/ 50 w 129"/>
                <a:gd name="T19" fmla="*/ 75 h 143"/>
                <a:gd name="T20" fmla="*/ 37 w 129"/>
                <a:gd name="T21" fmla="*/ 140 h 143"/>
                <a:gd name="T22" fmla="*/ 71 w 129"/>
                <a:gd name="T23" fmla="*/ 143 h 143"/>
                <a:gd name="T24" fmla="*/ 73 w 129"/>
                <a:gd name="T25" fmla="*/ 77 h 143"/>
                <a:gd name="T26" fmla="*/ 95 w 129"/>
                <a:gd name="T27" fmla="*/ 63 h 143"/>
                <a:gd name="T28" fmla="*/ 126 w 129"/>
                <a:gd name="T29" fmla="*/ 69 h 143"/>
                <a:gd name="T30" fmla="*/ 129 w 129"/>
                <a:gd name="T31" fmla="*/ 42 h 143"/>
                <a:gd name="T32" fmla="*/ 96 w 129"/>
                <a:gd name="T33" fmla="*/ 4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9" h="143">
                  <a:moveTo>
                    <a:pt x="96" y="42"/>
                  </a:moveTo>
                  <a:cubicBezTo>
                    <a:pt x="94" y="36"/>
                    <a:pt x="88" y="30"/>
                    <a:pt x="80" y="27"/>
                  </a:cubicBezTo>
                  <a:cubicBezTo>
                    <a:pt x="86" y="3"/>
                    <a:pt x="86" y="3"/>
                    <a:pt x="86" y="3"/>
                  </a:cubicBezTo>
                  <a:cubicBezTo>
                    <a:pt x="52" y="0"/>
                    <a:pt x="52" y="0"/>
                    <a:pt x="52" y="0"/>
                  </a:cubicBezTo>
                  <a:cubicBezTo>
                    <a:pt x="53" y="25"/>
                    <a:pt x="53" y="25"/>
                    <a:pt x="53" y="25"/>
                  </a:cubicBezTo>
                  <a:cubicBezTo>
                    <a:pt x="45" y="27"/>
                    <a:pt x="39" y="31"/>
                    <a:pt x="35" y="37"/>
                  </a:cubicBezTo>
                  <a:cubicBezTo>
                    <a:pt x="3" y="31"/>
                    <a:pt x="3" y="31"/>
                    <a:pt x="3" y="31"/>
                  </a:cubicBezTo>
                  <a:cubicBezTo>
                    <a:pt x="0" y="58"/>
                    <a:pt x="0" y="58"/>
                    <a:pt x="0" y="58"/>
                  </a:cubicBezTo>
                  <a:cubicBezTo>
                    <a:pt x="32" y="58"/>
                    <a:pt x="32" y="58"/>
                    <a:pt x="32" y="58"/>
                  </a:cubicBezTo>
                  <a:cubicBezTo>
                    <a:pt x="35" y="65"/>
                    <a:pt x="41" y="71"/>
                    <a:pt x="50" y="75"/>
                  </a:cubicBezTo>
                  <a:cubicBezTo>
                    <a:pt x="37" y="140"/>
                    <a:pt x="37" y="140"/>
                    <a:pt x="37" y="140"/>
                  </a:cubicBezTo>
                  <a:cubicBezTo>
                    <a:pt x="71" y="143"/>
                    <a:pt x="71" y="143"/>
                    <a:pt x="71" y="143"/>
                  </a:cubicBezTo>
                  <a:cubicBezTo>
                    <a:pt x="73" y="77"/>
                    <a:pt x="73" y="77"/>
                    <a:pt x="73" y="77"/>
                  </a:cubicBezTo>
                  <a:cubicBezTo>
                    <a:pt x="82" y="75"/>
                    <a:pt x="90" y="70"/>
                    <a:pt x="95" y="63"/>
                  </a:cubicBezTo>
                  <a:cubicBezTo>
                    <a:pt x="126" y="69"/>
                    <a:pt x="126" y="69"/>
                    <a:pt x="126" y="69"/>
                  </a:cubicBezTo>
                  <a:cubicBezTo>
                    <a:pt x="129" y="42"/>
                    <a:pt x="129" y="42"/>
                    <a:pt x="129" y="42"/>
                  </a:cubicBezTo>
                  <a:lnTo>
                    <a:pt x="96" y="42"/>
                  </a:lnTo>
                  <a:close/>
                </a:path>
              </a:pathLst>
            </a:custGeom>
            <a:solidFill>
              <a:srgbClr val="1B10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8"/>
            <p:cNvSpPr/>
            <p:nvPr/>
          </p:nvSpPr>
          <p:spPr bwMode="auto">
            <a:xfrm>
              <a:off x="9258300" y="-2665413"/>
              <a:ext cx="3659187" cy="5257801"/>
            </a:xfrm>
            <a:custGeom>
              <a:avLst/>
              <a:gdLst>
                <a:gd name="T0" fmla="*/ 37 w 862"/>
                <a:gd name="T1" fmla="*/ 953 h 1239"/>
                <a:gd name="T2" fmla="*/ 0 w 862"/>
                <a:gd name="T3" fmla="*/ 1239 h 1239"/>
                <a:gd name="T4" fmla="*/ 861 w 862"/>
                <a:gd name="T5" fmla="*/ 1149 h 1239"/>
                <a:gd name="T6" fmla="*/ 862 w 862"/>
                <a:gd name="T7" fmla="*/ 1088 h 1239"/>
                <a:gd name="T8" fmla="*/ 848 w 862"/>
                <a:gd name="T9" fmla="*/ 1070 h 1239"/>
                <a:gd name="T10" fmla="*/ 845 w 862"/>
                <a:gd name="T11" fmla="*/ 928 h 1239"/>
                <a:gd name="T12" fmla="*/ 780 w 862"/>
                <a:gd name="T13" fmla="*/ 879 h 1239"/>
                <a:gd name="T14" fmla="*/ 725 w 862"/>
                <a:gd name="T15" fmla="*/ 925 h 1239"/>
                <a:gd name="T16" fmla="*/ 718 w 862"/>
                <a:gd name="T17" fmla="*/ 993 h 1239"/>
                <a:gd name="T18" fmla="*/ 673 w 862"/>
                <a:gd name="T19" fmla="*/ 989 h 1239"/>
                <a:gd name="T20" fmla="*/ 713 w 862"/>
                <a:gd name="T21" fmla="*/ 635 h 1239"/>
                <a:gd name="T22" fmla="*/ 712 w 862"/>
                <a:gd name="T23" fmla="*/ 469 h 1239"/>
                <a:gd name="T24" fmla="*/ 647 w 862"/>
                <a:gd name="T25" fmla="*/ 258 h 1239"/>
                <a:gd name="T26" fmla="*/ 562 w 862"/>
                <a:gd name="T27" fmla="*/ 463 h 1239"/>
                <a:gd name="T28" fmla="*/ 575 w 862"/>
                <a:gd name="T29" fmla="*/ 585 h 1239"/>
                <a:gd name="T30" fmla="*/ 522 w 862"/>
                <a:gd name="T31" fmla="*/ 584 h 1239"/>
                <a:gd name="T32" fmla="*/ 538 w 862"/>
                <a:gd name="T33" fmla="*/ 514 h 1239"/>
                <a:gd name="T34" fmla="*/ 504 w 862"/>
                <a:gd name="T35" fmla="*/ 499 h 1239"/>
                <a:gd name="T36" fmla="*/ 532 w 862"/>
                <a:gd name="T37" fmla="*/ 296 h 1239"/>
                <a:gd name="T38" fmla="*/ 459 w 862"/>
                <a:gd name="T39" fmla="*/ 0 h 1239"/>
                <a:gd name="T40" fmla="*/ 357 w 862"/>
                <a:gd name="T41" fmla="*/ 285 h 1239"/>
                <a:gd name="T42" fmla="*/ 362 w 862"/>
                <a:gd name="T43" fmla="*/ 480 h 1239"/>
                <a:gd name="T44" fmla="*/ 354 w 862"/>
                <a:gd name="T45" fmla="*/ 371 h 1239"/>
                <a:gd name="T46" fmla="*/ 348 w 862"/>
                <a:gd name="T47" fmla="*/ 372 h 1239"/>
                <a:gd name="T48" fmla="*/ 322 w 862"/>
                <a:gd name="T49" fmla="*/ 392 h 1239"/>
                <a:gd name="T50" fmla="*/ 309 w 862"/>
                <a:gd name="T51" fmla="*/ 288 h 1239"/>
                <a:gd name="T52" fmla="*/ 297 w 862"/>
                <a:gd name="T53" fmla="*/ 287 h 1239"/>
                <a:gd name="T54" fmla="*/ 289 w 862"/>
                <a:gd name="T55" fmla="*/ 310 h 1239"/>
                <a:gd name="T56" fmla="*/ 273 w 862"/>
                <a:gd name="T57" fmla="*/ 311 h 1239"/>
                <a:gd name="T58" fmla="*/ 285 w 862"/>
                <a:gd name="T59" fmla="*/ 234 h 1239"/>
                <a:gd name="T60" fmla="*/ 234 w 862"/>
                <a:gd name="T61" fmla="*/ 122 h 1239"/>
                <a:gd name="T62" fmla="*/ 176 w 862"/>
                <a:gd name="T63" fmla="*/ 240 h 1239"/>
                <a:gd name="T64" fmla="*/ 186 w 862"/>
                <a:gd name="T65" fmla="*/ 310 h 1239"/>
                <a:gd name="T66" fmla="*/ 166 w 862"/>
                <a:gd name="T67" fmla="*/ 312 h 1239"/>
                <a:gd name="T68" fmla="*/ 157 w 862"/>
                <a:gd name="T69" fmla="*/ 283 h 1239"/>
                <a:gd name="T70" fmla="*/ 98 w 862"/>
                <a:gd name="T71" fmla="*/ 453 h 1239"/>
                <a:gd name="T72" fmla="*/ 74 w 862"/>
                <a:gd name="T73" fmla="*/ 351 h 1239"/>
                <a:gd name="T74" fmla="*/ 38 w 862"/>
                <a:gd name="T75" fmla="*/ 490 h 1239"/>
                <a:gd name="T76" fmla="*/ 44 w 862"/>
                <a:gd name="T77" fmla="*/ 624 h 1239"/>
                <a:gd name="T78" fmla="*/ 70 w 862"/>
                <a:gd name="T79" fmla="*/ 691 h 1239"/>
                <a:gd name="T80" fmla="*/ 65 w 862"/>
                <a:gd name="T81" fmla="*/ 947 h 1239"/>
                <a:gd name="T82" fmla="*/ 37 w 862"/>
                <a:gd name="T83" fmla="*/ 953 h 1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62" h="1239">
                  <a:moveTo>
                    <a:pt x="37" y="953"/>
                  </a:moveTo>
                  <a:cubicBezTo>
                    <a:pt x="0" y="1239"/>
                    <a:pt x="0" y="1239"/>
                    <a:pt x="0" y="1239"/>
                  </a:cubicBezTo>
                  <a:cubicBezTo>
                    <a:pt x="861" y="1149"/>
                    <a:pt x="861" y="1149"/>
                    <a:pt x="861" y="1149"/>
                  </a:cubicBezTo>
                  <a:cubicBezTo>
                    <a:pt x="862" y="1088"/>
                    <a:pt x="862" y="1088"/>
                    <a:pt x="862" y="1088"/>
                  </a:cubicBezTo>
                  <a:cubicBezTo>
                    <a:pt x="853" y="1083"/>
                    <a:pt x="848" y="1077"/>
                    <a:pt x="848" y="1070"/>
                  </a:cubicBezTo>
                  <a:cubicBezTo>
                    <a:pt x="843" y="1040"/>
                    <a:pt x="831" y="960"/>
                    <a:pt x="845" y="928"/>
                  </a:cubicBezTo>
                  <a:cubicBezTo>
                    <a:pt x="861" y="905"/>
                    <a:pt x="801" y="874"/>
                    <a:pt x="780" y="879"/>
                  </a:cubicBezTo>
                  <a:cubicBezTo>
                    <a:pt x="761" y="884"/>
                    <a:pt x="747" y="906"/>
                    <a:pt x="725" y="925"/>
                  </a:cubicBezTo>
                  <a:cubicBezTo>
                    <a:pt x="716" y="940"/>
                    <a:pt x="750" y="966"/>
                    <a:pt x="718" y="993"/>
                  </a:cubicBezTo>
                  <a:cubicBezTo>
                    <a:pt x="703" y="992"/>
                    <a:pt x="688" y="990"/>
                    <a:pt x="673" y="989"/>
                  </a:cubicBezTo>
                  <a:cubicBezTo>
                    <a:pt x="664" y="870"/>
                    <a:pt x="684" y="752"/>
                    <a:pt x="713" y="635"/>
                  </a:cubicBezTo>
                  <a:cubicBezTo>
                    <a:pt x="675" y="579"/>
                    <a:pt x="680" y="524"/>
                    <a:pt x="712" y="469"/>
                  </a:cubicBezTo>
                  <a:cubicBezTo>
                    <a:pt x="673" y="408"/>
                    <a:pt x="660" y="333"/>
                    <a:pt x="647" y="258"/>
                  </a:cubicBezTo>
                  <a:cubicBezTo>
                    <a:pt x="629" y="332"/>
                    <a:pt x="608" y="405"/>
                    <a:pt x="562" y="463"/>
                  </a:cubicBezTo>
                  <a:cubicBezTo>
                    <a:pt x="576" y="490"/>
                    <a:pt x="580" y="531"/>
                    <a:pt x="575" y="585"/>
                  </a:cubicBezTo>
                  <a:cubicBezTo>
                    <a:pt x="557" y="584"/>
                    <a:pt x="539" y="584"/>
                    <a:pt x="522" y="584"/>
                  </a:cubicBezTo>
                  <a:cubicBezTo>
                    <a:pt x="527" y="560"/>
                    <a:pt x="533" y="537"/>
                    <a:pt x="538" y="514"/>
                  </a:cubicBezTo>
                  <a:cubicBezTo>
                    <a:pt x="527" y="509"/>
                    <a:pt x="515" y="504"/>
                    <a:pt x="504" y="499"/>
                  </a:cubicBezTo>
                  <a:cubicBezTo>
                    <a:pt x="500" y="431"/>
                    <a:pt x="504" y="363"/>
                    <a:pt x="532" y="296"/>
                  </a:cubicBezTo>
                  <a:cubicBezTo>
                    <a:pt x="489" y="200"/>
                    <a:pt x="464" y="102"/>
                    <a:pt x="459" y="0"/>
                  </a:cubicBezTo>
                  <a:cubicBezTo>
                    <a:pt x="439" y="104"/>
                    <a:pt x="405" y="199"/>
                    <a:pt x="357" y="285"/>
                  </a:cubicBezTo>
                  <a:cubicBezTo>
                    <a:pt x="386" y="365"/>
                    <a:pt x="377" y="424"/>
                    <a:pt x="362" y="480"/>
                  </a:cubicBezTo>
                  <a:cubicBezTo>
                    <a:pt x="360" y="443"/>
                    <a:pt x="357" y="407"/>
                    <a:pt x="354" y="371"/>
                  </a:cubicBezTo>
                  <a:cubicBezTo>
                    <a:pt x="352" y="372"/>
                    <a:pt x="350" y="372"/>
                    <a:pt x="348" y="372"/>
                  </a:cubicBezTo>
                  <a:cubicBezTo>
                    <a:pt x="339" y="379"/>
                    <a:pt x="330" y="385"/>
                    <a:pt x="322" y="392"/>
                  </a:cubicBezTo>
                  <a:cubicBezTo>
                    <a:pt x="312" y="357"/>
                    <a:pt x="309" y="322"/>
                    <a:pt x="309" y="288"/>
                  </a:cubicBezTo>
                  <a:cubicBezTo>
                    <a:pt x="305" y="287"/>
                    <a:pt x="301" y="287"/>
                    <a:pt x="297" y="287"/>
                  </a:cubicBezTo>
                  <a:cubicBezTo>
                    <a:pt x="294" y="295"/>
                    <a:pt x="291" y="302"/>
                    <a:pt x="289" y="310"/>
                  </a:cubicBezTo>
                  <a:cubicBezTo>
                    <a:pt x="284" y="310"/>
                    <a:pt x="279" y="311"/>
                    <a:pt x="273" y="311"/>
                  </a:cubicBezTo>
                  <a:cubicBezTo>
                    <a:pt x="277" y="285"/>
                    <a:pt x="281" y="260"/>
                    <a:pt x="285" y="234"/>
                  </a:cubicBezTo>
                  <a:cubicBezTo>
                    <a:pt x="262" y="202"/>
                    <a:pt x="244" y="166"/>
                    <a:pt x="234" y="122"/>
                  </a:cubicBezTo>
                  <a:cubicBezTo>
                    <a:pt x="220" y="166"/>
                    <a:pt x="199" y="204"/>
                    <a:pt x="176" y="240"/>
                  </a:cubicBezTo>
                  <a:cubicBezTo>
                    <a:pt x="179" y="262"/>
                    <a:pt x="183" y="289"/>
                    <a:pt x="186" y="310"/>
                  </a:cubicBezTo>
                  <a:cubicBezTo>
                    <a:pt x="181" y="311"/>
                    <a:pt x="171" y="311"/>
                    <a:pt x="166" y="312"/>
                  </a:cubicBezTo>
                  <a:cubicBezTo>
                    <a:pt x="166" y="296"/>
                    <a:pt x="170" y="279"/>
                    <a:pt x="157" y="283"/>
                  </a:cubicBezTo>
                  <a:cubicBezTo>
                    <a:pt x="139" y="349"/>
                    <a:pt x="124" y="445"/>
                    <a:pt x="98" y="453"/>
                  </a:cubicBezTo>
                  <a:cubicBezTo>
                    <a:pt x="90" y="419"/>
                    <a:pt x="82" y="385"/>
                    <a:pt x="74" y="351"/>
                  </a:cubicBezTo>
                  <a:cubicBezTo>
                    <a:pt x="66" y="402"/>
                    <a:pt x="58" y="452"/>
                    <a:pt x="38" y="490"/>
                  </a:cubicBezTo>
                  <a:cubicBezTo>
                    <a:pt x="47" y="530"/>
                    <a:pt x="50" y="582"/>
                    <a:pt x="44" y="624"/>
                  </a:cubicBezTo>
                  <a:cubicBezTo>
                    <a:pt x="62" y="648"/>
                    <a:pt x="67" y="663"/>
                    <a:pt x="70" y="691"/>
                  </a:cubicBezTo>
                  <a:cubicBezTo>
                    <a:pt x="74" y="776"/>
                    <a:pt x="80" y="862"/>
                    <a:pt x="65" y="947"/>
                  </a:cubicBezTo>
                  <a:cubicBezTo>
                    <a:pt x="58" y="948"/>
                    <a:pt x="48" y="950"/>
                    <a:pt x="37" y="953"/>
                  </a:cubicBezTo>
                  <a:close/>
                </a:path>
              </a:pathLst>
            </a:custGeom>
            <a:solidFill>
              <a:srgbClr val="1B10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Rectangle 19"/>
            <p:cNvSpPr>
              <a:spLocks noChangeArrowheads="1"/>
            </p:cNvSpPr>
            <p:nvPr/>
          </p:nvSpPr>
          <p:spPr bwMode="auto">
            <a:xfrm>
              <a:off x="12407900" y="750888"/>
              <a:ext cx="539750" cy="1250950"/>
            </a:xfrm>
            <a:prstGeom prst="rect">
              <a:avLst/>
            </a:prstGeom>
            <a:solidFill>
              <a:srgbClr val="1B102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5" name="Freeform 21"/>
            <p:cNvSpPr/>
            <p:nvPr/>
          </p:nvSpPr>
          <p:spPr bwMode="auto">
            <a:xfrm>
              <a:off x="12207875" y="-215900"/>
              <a:ext cx="935037" cy="1149350"/>
            </a:xfrm>
            <a:custGeom>
              <a:avLst/>
              <a:gdLst>
                <a:gd name="T0" fmla="*/ 257 w 589"/>
                <a:gd name="T1" fmla="*/ 0 h 724"/>
                <a:gd name="T2" fmla="*/ 0 w 589"/>
                <a:gd name="T3" fmla="*/ 724 h 724"/>
                <a:gd name="T4" fmla="*/ 589 w 589"/>
                <a:gd name="T5" fmla="*/ 724 h 724"/>
                <a:gd name="T6" fmla="*/ 257 w 589"/>
                <a:gd name="T7" fmla="*/ 0 h 724"/>
              </a:gdLst>
              <a:ahLst/>
              <a:cxnLst>
                <a:cxn ang="0">
                  <a:pos x="T0" y="T1"/>
                </a:cxn>
                <a:cxn ang="0">
                  <a:pos x="T2" y="T3"/>
                </a:cxn>
                <a:cxn ang="0">
                  <a:pos x="T4" y="T5"/>
                </a:cxn>
                <a:cxn ang="0">
                  <a:pos x="T6" y="T7"/>
                </a:cxn>
              </a:cxnLst>
              <a:rect l="0" t="0" r="r" b="b"/>
              <a:pathLst>
                <a:path w="589" h="724">
                  <a:moveTo>
                    <a:pt x="257" y="0"/>
                  </a:moveTo>
                  <a:lnTo>
                    <a:pt x="0" y="724"/>
                  </a:lnTo>
                  <a:lnTo>
                    <a:pt x="589" y="724"/>
                  </a:lnTo>
                  <a:lnTo>
                    <a:pt x="257" y="0"/>
                  </a:lnTo>
                  <a:close/>
                </a:path>
              </a:pathLst>
            </a:custGeom>
            <a:solidFill>
              <a:srgbClr val="1B10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1046"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0788" y="-1651000"/>
              <a:ext cx="2555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Freeform 23"/>
            <p:cNvSpPr/>
            <p:nvPr/>
          </p:nvSpPr>
          <p:spPr bwMode="auto">
            <a:xfrm>
              <a:off x="10226675" y="-1658938"/>
              <a:ext cx="15875" cy="249238"/>
            </a:xfrm>
            <a:custGeom>
              <a:avLst/>
              <a:gdLst>
                <a:gd name="T0" fmla="*/ 8 w 10"/>
                <a:gd name="T1" fmla="*/ 157 h 157"/>
                <a:gd name="T2" fmla="*/ 0 w 10"/>
                <a:gd name="T3" fmla="*/ 157 h 157"/>
                <a:gd name="T4" fmla="*/ 2 w 10"/>
                <a:gd name="T5" fmla="*/ 0 h 157"/>
                <a:gd name="T6" fmla="*/ 10 w 10"/>
                <a:gd name="T7" fmla="*/ 0 h 157"/>
                <a:gd name="T8" fmla="*/ 8 w 10"/>
                <a:gd name="T9" fmla="*/ 157 h 157"/>
              </a:gdLst>
              <a:ahLst/>
              <a:cxnLst>
                <a:cxn ang="0">
                  <a:pos x="T0" y="T1"/>
                </a:cxn>
                <a:cxn ang="0">
                  <a:pos x="T2" y="T3"/>
                </a:cxn>
                <a:cxn ang="0">
                  <a:pos x="T4" y="T5"/>
                </a:cxn>
                <a:cxn ang="0">
                  <a:pos x="T6" y="T7"/>
                </a:cxn>
                <a:cxn ang="0">
                  <a:pos x="T8" y="T9"/>
                </a:cxn>
              </a:cxnLst>
              <a:rect l="0" t="0" r="r" b="b"/>
              <a:pathLst>
                <a:path w="10" h="157">
                  <a:moveTo>
                    <a:pt x="8" y="157"/>
                  </a:moveTo>
                  <a:lnTo>
                    <a:pt x="0" y="157"/>
                  </a:lnTo>
                  <a:lnTo>
                    <a:pt x="2" y="0"/>
                  </a:lnTo>
                  <a:lnTo>
                    <a:pt x="10" y="0"/>
                  </a:lnTo>
                  <a:lnTo>
                    <a:pt x="8" y="157"/>
                  </a:lnTo>
                  <a:close/>
                </a:path>
              </a:pathLst>
            </a:custGeom>
            <a:solidFill>
              <a:srgbClr val="0101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4"/>
            <p:cNvSpPr/>
            <p:nvPr/>
          </p:nvSpPr>
          <p:spPr bwMode="auto">
            <a:xfrm>
              <a:off x="10110788" y="-1539875"/>
              <a:ext cx="258762" cy="15875"/>
            </a:xfrm>
            <a:custGeom>
              <a:avLst/>
              <a:gdLst>
                <a:gd name="T0" fmla="*/ 163 w 163"/>
                <a:gd name="T1" fmla="*/ 5 h 10"/>
                <a:gd name="T2" fmla="*/ 163 w 163"/>
                <a:gd name="T3" fmla="*/ 10 h 10"/>
                <a:gd name="T4" fmla="*/ 0 w 163"/>
                <a:gd name="T5" fmla="*/ 5 h 10"/>
                <a:gd name="T6" fmla="*/ 0 w 163"/>
                <a:gd name="T7" fmla="*/ 0 h 10"/>
                <a:gd name="T8" fmla="*/ 163 w 163"/>
                <a:gd name="T9" fmla="*/ 5 h 10"/>
              </a:gdLst>
              <a:ahLst/>
              <a:cxnLst>
                <a:cxn ang="0">
                  <a:pos x="T0" y="T1"/>
                </a:cxn>
                <a:cxn ang="0">
                  <a:pos x="T2" y="T3"/>
                </a:cxn>
                <a:cxn ang="0">
                  <a:pos x="T4" y="T5"/>
                </a:cxn>
                <a:cxn ang="0">
                  <a:pos x="T6" y="T7"/>
                </a:cxn>
                <a:cxn ang="0">
                  <a:pos x="T8" y="T9"/>
                </a:cxn>
              </a:cxnLst>
              <a:rect l="0" t="0" r="r" b="b"/>
              <a:pathLst>
                <a:path w="163" h="10">
                  <a:moveTo>
                    <a:pt x="163" y="5"/>
                  </a:moveTo>
                  <a:lnTo>
                    <a:pt x="163" y="10"/>
                  </a:lnTo>
                  <a:lnTo>
                    <a:pt x="0" y="5"/>
                  </a:lnTo>
                  <a:lnTo>
                    <a:pt x="0" y="0"/>
                  </a:lnTo>
                  <a:lnTo>
                    <a:pt x="163" y="5"/>
                  </a:lnTo>
                  <a:close/>
                </a:path>
              </a:pathLst>
            </a:custGeom>
            <a:solidFill>
              <a:srgbClr val="0101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1049" name="Picture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55450" y="-781050"/>
              <a:ext cx="2555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Freeform 26"/>
            <p:cNvSpPr/>
            <p:nvPr/>
          </p:nvSpPr>
          <p:spPr bwMode="auto">
            <a:xfrm>
              <a:off x="11971338" y="-788988"/>
              <a:ext cx="20637" cy="249238"/>
            </a:xfrm>
            <a:custGeom>
              <a:avLst/>
              <a:gdLst>
                <a:gd name="T0" fmla="*/ 8 w 13"/>
                <a:gd name="T1" fmla="*/ 157 h 157"/>
                <a:gd name="T2" fmla="*/ 0 w 13"/>
                <a:gd name="T3" fmla="*/ 157 h 157"/>
                <a:gd name="T4" fmla="*/ 5 w 13"/>
                <a:gd name="T5" fmla="*/ 0 h 157"/>
                <a:gd name="T6" fmla="*/ 13 w 13"/>
                <a:gd name="T7" fmla="*/ 0 h 157"/>
                <a:gd name="T8" fmla="*/ 8 w 13"/>
                <a:gd name="T9" fmla="*/ 157 h 157"/>
              </a:gdLst>
              <a:ahLst/>
              <a:cxnLst>
                <a:cxn ang="0">
                  <a:pos x="T0" y="T1"/>
                </a:cxn>
                <a:cxn ang="0">
                  <a:pos x="T2" y="T3"/>
                </a:cxn>
                <a:cxn ang="0">
                  <a:pos x="T4" y="T5"/>
                </a:cxn>
                <a:cxn ang="0">
                  <a:pos x="T6" y="T7"/>
                </a:cxn>
                <a:cxn ang="0">
                  <a:pos x="T8" y="T9"/>
                </a:cxn>
              </a:cxnLst>
              <a:rect l="0" t="0" r="r" b="b"/>
              <a:pathLst>
                <a:path w="13" h="157">
                  <a:moveTo>
                    <a:pt x="8" y="157"/>
                  </a:moveTo>
                  <a:lnTo>
                    <a:pt x="0" y="157"/>
                  </a:lnTo>
                  <a:lnTo>
                    <a:pt x="5" y="0"/>
                  </a:lnTo>
                  <a:lnTo>
                    <a:pt x="13" y="0"/>
                  </a:lnTo>
                  <a:lnTo>
                    <a:pt x="8" y="157"/>
                  </a:lnTo>
                  <a:close/>
                </a:path>
              </a:pathLst>
            </a:custGeom>
            <a:solidFill>
              <a:srgbClr val="0101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7"/>
            <p:cNvSpPr/>
            <p:nvPr/>
          </p:nvSpPr>
          <p:spPr bwMode="auto">
            <a:xfrm>
              <a:off x="11860213" y="-671513"/>
              <a:ext cx="258762" cy="17463"/>
            </a:xfrm>
            <a:custGeom>
              <a:avLst/>
              <a:gdLst>
                <a:gd name="T0" fmla="*/ 163 w 163"/>
                <a:gd name="T1" fmla="*/ 6 h 11"/>
                <a:gd name="T2" fmla="*/ 163 w 163"/>
                <a:gd name="T3" fmla="*/ 11 h 11"/>
                <a:gd name="T4" fmla="*/ 0 w 163"/>
                <a:gd name="T5" fmla="*/ 6 h 11"/>
                <a:gd name="T6" fmla="*/ 0 w 163"/>
                <a:gd name="T7" fmla="*/ 0 h 11"/>
                <a:gd name="T8" fmla="*/ 163 w 163"/>
                <a:gd name="T9" fmla="*/ 6 h 11"/>
              </a:gdLst>
              <a:ahLst/>
              <a:cxnLst>
                <a:cxn ang="0">
                  <a:pos x="T0" y="T1"/>
                </a:cxn>
                <a:cxn ang="0">
                  <a:pos x="T2" y="T3"/>
                </a:cxn>
                <a:cxn ang="0">
                  <a:pos x="T4" y="T5"/>
                </a:cxn>
                <a:cxn ang="0">
                  <a:pos x="T6" y="T7"/>
                </a:cxn>
                <a:cxn ang="0">
                  <a:pos x="T8" y="T9"/>
                </a:cxn>
              </a:cxnLst>
              <a:rect l="0" t="0" r="r" b="b"/>
              <a:pathLst>
                <a:path w="163" h="11">
                  <a:moveTo>
                    <a:pt x="163" y="6"/>
                  </a:moveTo>
                  <a:lnTo>
                    <a:pt x="163" y="11"/>
                  </a:lnTo>
                  <a:lnTo>
                    <a:pt x="0" y="6"/>
                  </a:lnTo>
                  <a:lnTo>
                    <a:pt x="0" y="0"/>
                  </a:lnTo>
                  <a:lnTo>
                    <a:pt x="163" y="6"/>
                  </a:lnTo>
                  <a:close/>
                </a:path>
              </a:pathLst>
            </a:custGeom>
            <a:solidFill>
              <a:srgbClr val="0101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1052" name="Picture 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26963" y="479425"/>
              <a:ext cx="254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Freeform 29"/>
            <p:cNvSpPr/>
            <p:nvPr/>
          </p:nvSpPr>
          <p:spPr bwMode="auto">
            <a:xfrm>
              <a:off x="12641263" y="466725"/>
              <a:ext cx="22225" cy="250825"/>
            </a:xfrm>
            <a:custGeom>
              <a:avLst/>
              <a:gdLst>
                <a:gd name="T0" fmla="*/ 8 w 14"/>
                <a:gd name="T1" fmla="*/ 158 h 158"/>
                <a:gd name="T2" fmla="*/ 0 w 14"/>
                <a:gd name="T3" fmla="*/ 158 h 158"/>
                <a:gd name="T4" fmla="*/ 6 w 14"/>
                <a:gd name="T5" fmla="*/ 0 h 158"/>
                <a:gd name="T6" fmla="*/ 14 w 14"/>
                <a:gd name="T7" fmla="*/ 0 h 158"/>
                <a:gd name="T8" fmla="*/ 8 w 14"/>
                <a:gd name="T9" fmla="*/ 158 h 158"/>
              </a:gdLst>
              <a:ahLst/>
              <a:cxnLst>
                <a:cxn ang="0">
                  <a:pos x="T0" y="T1"/>
                </a:cxn>
                <a:cxn ang="0">
                  <a:pos x="T2" y="T3"/>
                </a:cxn>
                <a:cxn ang="0">
                  <a:pos x="T4" y="T5"/>
                </a:cxn>
                <a:cxn ang="0">
                  <a:pos x="T6" y="T7"/>
                </a:cxn>
                <a:cxn ang="0">
                  <a:pos x="T8" y="T9"/>
                </a:cxn>
              </a:cxnLst>
              <a:rect l="0" t="0" r="r" b="b"/>
              <a:pathLst>
                <a:path w="14" h="158">
                  <a:moveTo>
                    <a:pt x="8" y="158"/>
                  </a:moveTo>
                  <a:lnTo>
                    <a:pt x="0" y="158"/>
                  </a:lnTo>
                  <a:lnTo>
                    <a:pt x="6" y="0"/>
                  </a:lnTo>
                  <a:lnTo>
                    <a:pt x="14" y="0"/>
                  </a:lnTo>
                  <a:lnTo>
                    <a:pt x="8" y="158"/>
                  </a:lnTo>
                  <a:close/>
                </a:path>
              </a:pathLst>
            </a:custGeom>
            <a:solidFill>
              <a:srgbClr val="0101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30"/>
            <p:cNvSpPr/>
            <p:nvPr/>
          </p:nvSpPr>
          <p:spPr bwMode="auto">
            <a:xfrm>
              <a:off x="12531725" y="585788"/>
              <a:ext cx="258762" cy="20638"/>
            </a:xfrm>
            <a:custGeom>
              <a:avLst/>
              <a:gdLst>
                <a:gd name="T0" fmla="*/ 163 w 163"/>
                <a:gd name="T1" fmla="*/ 5 h 13"/>
                <a:gd name="T2" fmla="*/ 163 w 163"/>
                <a:gd name="T3" fmla="*/ 13 h 13"/>
                <a:gd name="T4" fmla="*/ 0 w 163"/>
                <a:gd name="T5" fmla="*/ 5 h 13"/>
                <a:gd name="T6" fmla="*/ 0 w 163"/>
                <a:gd name="T7" fmla="*/ 0 h 13"/>
                <a:gd name="T8" fmla="*/ 163 w 163"/>
                <a:gd name="T9" fmla="*/ 5 h 13"/>
              </a:gdLst>
              <a:ahLst/>
              <a:cxnLst>
                <a:cxn ang="0">
                  <a:pos x="T0" y="T1"/>
                </a:cxn>
                <a:cxn ang="0">
                  <a:pos x="T2" y="T3"/>
                </a:cxn>
                <a:cxn ang="0">
                  <a:pos x="T4" y="T5"/>
                </a:cxn>
                <a:cxn ang="0">
                  <a:pos x="T6" y="T7"/>
                </a:cxn>
                <a:cxn ang="0">
                  <a:pos x="T8" y="T9"/>
                </a:cxn>
              </a:cxnLst>
              <a:rect l="0" t="0" r="r" b="b"/>
              <a:pathLst>
                <a:path w="163" h="13">
                  <a:moveTo>
                    <a:pt x="163" y="5"/>
                  </a:moveTo>
                  <a:lnTo>
                    <a:pt x="163" y="13"/>
                  </a:lnTo>
                  <a:lnTo>
                    <a:pt x="0" y="5"/>
                  </a:lnTo>
                  <a:lnTo>
                    <a:pt x="0" y="0"/>
                  </a:lnTo>
                  <a:lnTo>
                    <a:pt x="163" y="5"/>
                  </a:lnTo>
                  <a:close/>
                </a:path>
              </a:pathLst>
            </a:custGeom>
            <a:solidFill>
              <a:srgbClr val="0101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1055" name="Picture 3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85500" y="-1311275"/>
              <a:ext cx="2555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 name="Freeform 32"/>
            <p:cNvSpPr/>
            <p:nvPr/>
          </p:nvSpPr>
          <p:spPr bwMode="auto">
            <a:xfrm>
              <a:off x="11099800" y="-1319213"/>
              <a:ext cx="22225" cy="249238"/>
            </a:xfrm>
            <a:custGeom>
              <a:avLst/>
              <a:gdLst>
                <a:gd name="T0" fmla="*/ 8 w 14"/>
                <a:gd name="T1" fmla="*/ 157 h 157"/>
                <a:gd name="T2" fmla="*/ 0 w 14"/>
                <a:gd name="T3" fmla="*/ 157 h 157"/>
                <a:gd name="T4" fmla="*/ 6 w 14"/>
                <a:gd name="T5" fmla="*/ 0 h 157"/>
                <a:gd name="T6" fmla="*/ 14 w 14"/>
                <a:gd name="T7" fmla="*/ 0 h 157"/>
                <a:gd name="T8" fmla="*/ 8 w 14"/>
                <a:gd name="T9" fmla="*/ 157 h 157"/>
              </a:gdLst>
              <a:ahLst/>
              <a:cxnLst>
                <a:cxn ang="0">
                  <a:pos x="T0" y="T1"/>
                </a:cxn>
                <a:cxn ang="0">
                  <a:pos x="T2" y="T3"/>
                </a:cxn>
                <a:cxn ang="0">
                  <a:pos x="T4" y="T5"/>
                </a:cxn>
                <a:cxn ang="0">
                  <a:pos x="T6" y="T7"/>
                </a:cxn>
                <a:cxn ang="0">
                  <a:pos x="T8" y="T9"/>
                </a:cxn>
              </a:cxnLst>
              <a:rect l="0" t="0" r="r" b="b"/>
              <a:pathLst>
                <a:path w="14" h="157">
                  <a:moveTo>
                    <a:pt x="8" y="157"/>
                  </a:moveTo>
                  <a:lnTo>
                    <a:pt x="0" y="157"/>
                  </a:lnTo>
                  <a:lnTo>
                    <a:pt x="6" y="0"/>
                  </a:lnTo>
                  <a:lnTo>
                    <a:pt x="14" y="0"/>
                  </a:lnTo>
                  <a:lnTo>
                    <a:pt x="8" y="157"/>
                  </a:lnTo>
                  <a:close/>
                </a:path>
              </a:pathLst>
            </a:custGeom>
            <a:solidFill>
              <a:srgbClr val="0101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5" name="Freeform 33"/>
            <p:cNvSpPr/>
            <p:nvPr/>
          </p:nvSpPr>
          <p:spPr bwMode="auto">
            <a:xfrm>
              <a:off x="10990263" y="-1201738"/>
              <a:ext cx="258762" cy="17463"/>
            </a:xfrm>
            <a:custGeom>
              <a:avLst/>
              <a:gdLst>
                <a:gd name="T0" fmla="*/ 163 w 163"/>
                <a:gd name="T1" fmla="*/ 6 h 11"/>
                <a:gd name="T2" fmla="*/ 163 w 163"/>
                <a:gd name="T3" fmla="*/ 11 h 11"/>
                <a:gd name="T4" fmla="*/ 0 w 163"/>
                <a:gd name="T5" fmla="*/ 6 h 11"/>
                <a:gd name="T6" fmla="*/ 0 w 163"/>
                <a:gd name="T7" fmla="*/ 0 h 11"/>
                <a:gd name="T8" fmla="*/ 163 w 163"/>
                <a:gd name="T9" fmla="*/ 6 h 11"/>
              </a:gdLst>
              <a:ahLst/>
              <a:cxnLst>
                <a:cxn ang="0">
                  <a:pos x="T0" y="T1"/>
                </a:cxn>
                <a:cxn ang="0">
                  <a:pos x="T2" y="T3"/>
                </a:cxn>
                <a:cxn ang="0">
                  <a:pos x="T4" y="T5"/>
                </a:cxn>
                <a:cxn ang="0">
                  <a:pos x="T6" y="T7"/>
                </a:cxn>
                <a:cxn ang="0">
                  <a:pos x="T8" y="T9"/>
                </a:cxn>
              </a:cxnLst>
              <a:rect l="0" t="0" r="r" b="b"/>
              <a:pathLst>
                <a:path w="163" h="11">
                  <a:moveTo>
                    <a:pt x="163" y="6"/>
                  </a:moveTo>
                  <a:lnTo>
                    <a:pt x="163" y="11"/>
                  </a:lnTo>
                  <a:lnTo>
                    <a:pt x="0" y="6"/>
                  </a:lnTo>
                  <a:lnTo>
                    <a:pt x="0" y="0"/>
                  </a:lnTo>
                  <a:lnTo>
                    <a:pt x="163" y="6"/>
                  </a:lnTo>
                  <a:close/>
                </a:path>
              </a:pathLst>
            </a:custGeom>
            <a:solidFill>
              <a:srgbClr val="0101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1058" name="Picture 3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82213" y="-1044575"/>
              <a:ext cx="3810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 name="Freeform 35"/>
            <p:cNvSpPr/>
            <p:nvPr/>
          </p:nvSpPr>
          <p:spPr bwMode="auto">
            <a:xfrm>
              <a:off x="10069513" y="-1069975"/>
              <a:ext cx="444500" cy="704850"/>
            </a:xfrm>
            <a:custGeom>
              <a:avLst/>
              <a:gdLst>
                <a:gd name="T0" fmla="*/ 280 w 280"/>
                <a:gd name="T1" fmla="*/ 177 h 444"/>
                <a:gd name="T2" fmla="*/ 280 w 280"/>
                <a:gd name="T3" fmla="*/ 163 h 444"/>
                <a:gd name="T4" fmla="*/ 139 w 280"/>
                <a:gd name="T5" fmla="*/ 166 h 444"/>
                <a:gd name="T6" fmla="*/ 131 w 280"/>
                <a:gd name="T7" fmla="*/ 0 h 444"/>
                <a:gd name="T8" fmla="*/ 112 w 280"/>
                <a:gd name="T9" fmla="*/ 0 h 444"/>
                <a:gd name="T10" fmla="*/ 120 w 280"/>
                <a:gd name="T11" fmla="*/ 166 h 444"/>
                <a:gd name="T12" fmla="*/ 0 w 280"/>
                <a:gd name="T13" fmla="*/ 171 h 444"/>
                <a:gd name="T14" fmla="*/ 0 w 280"/>
                <a:gd name="T15" fmla="*/ 185 h 444"/>
                <a:gd name="T16" fmla="*/ 123 w 280"/>
                <a:gd name="T17" fmla="*/ 182 h 444"/>
                <a:gd name="T18" fmla="*/ 136 w 280"/>
                <a:gd name="T19" fmla="*/ 444 h 444"/>
                <a:gd name="T20" fmla="*/ 152 w 280"/>
                <a:gd name="T21" fmla="*/ 444 h 444"/>
                <a:gd name="T22" fmla="*/ 139 w 280"/>
                <a:gd name="T23" fmla="*/ 182 h 444"/>
                <a:gd name="T24" fmla="*/ 280 w 280"/>
                <a:gd name="T25" fmla="*/ 177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444">
                  <a:moveTo>
                    <a:pt x="280" y="177"/>
                  </a:moveTo>
                  <a:lnTo>
                    <a:pt x="280" y="163"/>
                  </a:lnTo>
                  <a:lnTo>
                    <a:pt x="139" y="166"/>
                  </a:lnTo>
                  <a:lnTo>
                    <a:pt x="131" y="0"/>
                  </a:lnTo>
                  <a:lnTo>
                    <a:pt x="112" y="0"/>
                  </a:lnTo>
                  <a:lnTo>
                    <a:pt x="120" y="166"/>
                  </a:lnTo>
                  <a:lnTo>
                    <a:pt x="0" y="171"/>
                  </a:lnTo>
                  <a:lnTo>
                    <a:pt x="0" y="185"/>
                  </a:lnTo>
                  <a:lnTo>
                    <a:pt x="123" y="182"/>
                  </a:lnTo>
                  <a:lnTo>
                    <a:pt x="136" y="444"/>
                  </a:lnTo>
                  <a:lnTo>
                    <a:pt x="152" y="444"/>
                  </a:lnTo>
                  <a:lnTo>
                    <a:pt x="139" y="182"/>
                  </a:lnTo>
                  <a:lnTo>
                    <a:pt x="280" y="177"/>
                  </a:lnTo>
                  <a:close/>
                </a:path>
              </a:pathLst>
            </a:custGeom>
            <a:solidFill>
              <a:srgbClr val="0101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1060" name="Picture 3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53738" y="-322263"/>
              <a:ext cx="382587"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Freeform 37"/>
            <p:cNvSpPr/>
            <p:nvPr/>
          </p:nvSpPr>
          <p:spPr bwMode="auto">
            <a:xfrm>
              <a:off x="10841038" y="-347663"/>
              <a:ext cx="450850" cy="703263"/>
            </a:xfrm>
            <a:custGeom>
              <a:avLst/>
              <a:gdLst>
                <a:gd name="T0" fmla="*/ 284 w 284"/>
                <a:gd name="T1" fmla="*/ 176 h 443"/>
                <a:gd name="T2" fmla="*/ 281 w 284"/>
                <a:gd name="T3" fmla="*/ 163 h 443"/>
                <a:gd name="T4" fmla="*/ 142 w 284"/>
                <a:gd name="T5" fmla="*/ 165 h 443"/>
                <a:gd name="T6" fmla="*/ 131 w 284"/>
                <a:gd name="T7" fmla="*/ 0 h 443"/>
                <a:gd name="T8" fmla="*/ 115 w 284"/>
                <a:gd name="T9" fmla="*/ 0 h 443"/>
                <a:gd name="T10" fmla="*/ 123 w 284"/>
                <a:gd name="T11" fmla="*/ 165 h 443"/>
                <a:gd name="T12" fmla="*/ 0 w 284"/>
                <a:gd name="T13" fmla="*/ 171 h 443"/>
                <a:gd name="T14" fmla="*/ 3 w 284"/>
                <a:gd name="T15" fmla="*/ 184 h 443"/>
                <a:gd name="T16" fmla="*/ 123 w 284"/>
                <a:gd name="T17" fmla="*/ 181 h 443"/>
                <a:gd name="T18" fmla="*/ 137 w 284"/>
                <a:gd name="T19" fmla="*/ 443 h 443"/>
                <a:gd name="T20" fmla="*/ 155 w 284"/>
                <a:gd name="T21" fmla="*/ 443 h 443"/>
                <a:gd name="T22" fmla="*/ 142 w 284"/>
                <a:gd name="T23" fmla="*/ 181 h 443"/>
                <a:gd name="T24" fmla="*/ 284 w 284"/>
                <a:gd name="T25" fmla="*/ 176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4" h="443">
                  <a:moveTo>
                    <a:pt x="284" y="176"/>
                  </a:moveTo>
                  <a:lnTo>
                    <a:pt x="281" y="163"/>
                  </a:lnTo>
                  <a:lnTo>
                    <a:pt x="142" y="165"/>
                  </a:lnTo>
                  <a:lnTo>
                    <a:pt x="131" y="0"/>
                  </a:lnTo>
                  <a:lnTo>
                    <a:pt x="115" y="0"/>
                  </a:lnTo>
                  <a:lnTo>
                    <a:pt x="123" y="165"/>
                  </a:lnTo>
                  <a:lnTo>
                    <a:pt x="0" y="171"/>
                  </a:lnTo>
                  <a:lnTo>
                    <a:pt x="3" y="184"/>
                  </a:lnTo>
                  <a:lnTo>
                    <a:pt x="123" y="181"/>
                  </a:lnTo>
                  <a:lnTo>
                    <a:pt x="137" y="443"/>
                  </a:lnTo>
                  <a:lnTo>
                    <a:pt x="155" y="443"/>
                  </a:lnTo>
                  <a:lnTo>
                    <a:pt x="142" y="181"/>
                  </a:lnTo>
                  <a:lnTo>
                    <a:pt x="284" y="176"/>
                  </a:lnTo>
                  <a:close/>
                </a:path>
              </a:pathLst>
            </a:custGeom>
            <a:solidFill>
              <a:srgbClr val="0101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1062" name="Picture 3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660188" y="-149225"/>
              <a:ext cx="382587"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Freeform 39"/>
            <p:cNvSpPr/>
            <p:nvPr/>
          </p:nvSpPr>
          <p:spPr bwMode="auto">
            <a:xfrm>
              <a:off x="11647488" y="-169863"/>
              <a:ext cx="450850" cy="700088"/>
            </a:xfrm>
            <a:custGeom>
              <a:avLst/>
              <a:gdLst>
                <a:gd name="T0" fmla="*/ 284 w 284"/>
                <a:gd name="T1" fmla="*/ 174 h 441"/>
                <a:gd name="T2" fmla="*/ 281 w 284"/>
                <a:gd name="T3" fmla="*/ 160 h 441"/>
                <a:gd name="T4" fmla="*/ 142 w 284"/>
                <a:gd name="T5" fmla="*/ 166 h 441"/>
                <a:gd name="T6" fmla="*/ 131 w 284"/>
                <a:gd name="T7" fmla="*/ 0 h 441"/>
                <a:gd name="T8" fmla="*/ 115 w 284"/>
                <a:gd name="T9" fmla="*/ 0 h 441"/>
                <a:gd name="T10" fmla="*/ 123 w 284"/>
                <a:gd name="T11" fmla="*/ 166 h 441"/>
                <a:gd name="T12" fmla="*/ 0 w 284"/>
                <a:gd name="T13" fmla="*/ 168 h 441"/>
                <a:gd name="T14" fmla="*/ 3 w 284"/>
                <a:gd name="T15" fmla="*/ 184 h 441"/>
                <a:gd name="T16" fmla="*/ 123 w 284"/>
                <a:gd name="T17" fmla="*/ 179 h 441"/>
                <a:gd name="T18" fmla="*/ 139 w 284"/>
                <a:gd name="T19" fmla="*/ 441 h 441"/>
                <a:gd name="T20" fmla="*/ 156 w 284"/>
                <a:gd name="T21" fmla="*/ 441 h 441"/>
                <a:gd name="T22" fmla="*/ 142 w 284"/>
                <a:gd name="T23" fmla="*/ 179 h 441"/>
                <a:gd name="T24" fmla="*/ 284 w 284"/>
                <a:gd name="T25" fmla="*/ 174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4" h="441">
                  <a:moveTo>
                    <a:pt x="284" y="174"/>
                  </a:moveTo>
                  <a:lnTo>
                    <a:pt x="281" y="160"/>
                  </a:lnTo>
                  <a:lnTo>
                    <a:pt x="142" y="166"/>
                  </a:lnTo>
                  <a:lnTo>
                    <a:pt x="131" y="0"/>
                  </a:lnTo>
                  <a:lnTo>
                    <a:pt x="115" y="0"/>
                  </a:lnTo>
                  <a:lnTo>
                    <a:pt x="123" y="166"/>
                  </a:lnTo>
                  <a:lnTo>
                    <a:pt x="0" y="168"/>
                  </a:lnTo>
                  <a:lnTo>
                    <a:pt x="3" y="184"/>
                  </a:lnTo>
                  <a:lnTo>
                    <a:pt x="123" y="179"/>
                  </a:lnTo>
                  <a:lnTo>
                    <a:pt x="139" y="441"/>
                  </a:lnTo>
                  <a:lnTo>
                    <a:pt x="156" y="441"/>
                  </a:lnTo>
                  <a:lnTo>
                    <a:pt x="142" y="179"/>
                  </a:lnTo>
                  <a:lnTo>
                    <a:pt x="284" y="174"/>
                  </a:lnTo>
                  <a:close/>
                </a:path>
              </a:pathLst>
            </a:custGeom>
            <a:solidFill>
              <a:srgbClr val="0101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1064" name="Picture 4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120313" y="-119062"/>
              <a:ext cx="3810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Freeform 41"/>
            <p:cNvSpPr/>
            <p:nvPr/>
          </p:nvSpPr>
          <p:spPr bwMode="auto">
            <a:xfrm>
              <a:off x="10102850" y="-139700"/>
              <a:ext cx="449262" cy="700088"/>
            </a:xfrm>
            <a:custGeom>
              <a:avLst/>
              <a:gdLst>
                <a:gd name="T0" fmla="*/ 283 w 283"/>
                <a:gd name="T1" fmla="*/ 176 h 441"/>
                <a:gd name="T2" fmla="*/ 283 w 283"/>
                <a:gd name="T3" fmla="*/ 160 h 441"/>
                <a:gd name="T4" fmla="*/ 142 w 283"/>
                <a:gd name="T5" fmla="*/ 165 h 441"/>
                <a:gd name="T6" fmla="*/ 134 w 283"/>
                <a:gd name="T7" fmla="*/ 0 h 441"/>
                <a:gd name="T8" fmla="*/ 115 w 283"/>
                <a:gd name="T9" fmla="*/ 0 h 441"/>
                <a:gd name="T10" fmla="*/ 123 w 283"/>
                <a:gd name="T11" fmla="*/ 165 h 441"/>
                <a:gd name="T12" fmla="*/ 0 w 283"/>
                <a:gd name="T13" fmla="*/ 171 h 441"/>
                <a:gd name="T14" fmla="*/ 3 w 283"/>
                <a:gd name="T15" fmla="*/ 184 h 441"/>
                <a:gd name="T16" fmla="*/ 123 w 283"/>
                <a:gd name="T17" fmla="*/ 179 h 441"/>
                <a:gd name="T18" fmla="*/ 139 w 283"/>
                <a:gd name="T19" fmla="*/ 441 h 441"/>
                <a:gd name="T20" fmla="*/ 155 w 283"/>
                <a:gd name="T21" fmla="*/ 441 h 441"/>
                <a:gd name="T22" fmla="*/ 142 w 283"/>
                <a:gd name="T23" fmla="*/ 179 h 441"/>
                <a:gd name="T24" fmla="*/ 283 w 283"/>
                <a:gd name="T25" fmla="*/ 176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3" h="441">
                  <a:moveTo>
                    <a:pt x="283" y="176"/>
                  </a:moveTo>
                  <a:lnTo>
                    <a:pt x="283" y="160"/>
                  </a:lnTo>
                  <a:lnTo>
                    <a:pt x="142" y="165"/>
                  </a:lnTo>
                  <a:lnTo>
                    <a:pt x="134" y="0"/>
                  </a:lnTo>
                  <a:lnTo>
                    <a:pt x="115" y="0"/>
                  </a:lnTo>
                  <a:lnTo>
                    <a:pt x="123" y="165"/>
                  </a:lnTo>
                  <a:lnTo>
                    <a:pt x="0" y="171"/>
                  </a:lnTo>
                  <a:lnTo>
                    <a:pt x="3" y="184"/>
                  </a:lnTo>
                  <a:lnTo>
                    <a:pt x="123" y="179"/>
                  </a:lnTo>
                  <a:lnTo>
                    <a:pt x="139" y="441"/>
                  </a:lnTo>
                  <a:lnTo>
                    <a:pt x="155" y="441"/>
                  </a:lnTo>
                  <a:lnTo>
                    <a:pt x="142" y="179"/>
                  </a:lnTo>
                  <a:lnTo>
                    <a:pt x="283" y="176"/>
                  </a:lnTo>
                  <a:close/>
                </a:path>
              </a:pathLst>
            </a:custGeom>
            <a:solidFill>
              <a:srgbClr val="0101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1066" name="Picture 4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565063" y="1103313"/>
              <a:ext cx="242887"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Freeform 43"/>
            <p:cNvSpPr/>
            <p:nvPr/>
          </p:nvSpPr>
          <p:spPr bwMode="auto">
            <a:xfrm>
              <a:off x="12560300" y="1093788"/>
              <a:ext cx="273050" cy="428625"/>
            </a:xfrm>
            <a:custGeom>
              <a:avLst/>
              <a:gdLst>
                <a:gd name="T0" fmla="*/ 172 w 172"/>
                <a:gd name="T1" fmla="*/ 107 h 270"/>
                <a:gd name="T2" fmla="*/ 172 w 172"/>
                <a:gd name="T3" fmla="*/ 99 h 270"/>
                <a:gd name="T4" fmla="*/ 86 w 172"/>
                <a:gd name="T5" fmla="*/ 102 h 270"/>
                <a:gd name="T6" fmla="*/ 81 w 172"/>
                <a:gd name="T7" fmla="*/ 0 h 270"/>
                <a:gd name="T8" fmla="*/ 70 w 172"/>
                <a:gd name="T9" fmla="*/ 0 h 270"/>
                <a:gd name="T10" fmla="*/ 75 w 172"/>
                <a:gd name="T11" fmla="*/ 102 h 270"/>
                <a:gd name="T12" fmla="*/ 0 w 172"/>
                <a:gd name="T13" fmla="*/ 105 h 270"/>
                <a:gd name="T14" fmla="*/ 0 w 172"/>
                <a:gd name="T15" fmla="*/ 113 h 270"/>
                <a:gd name="T16" fmla="*/ 75 w 172"/>
                <a:gd name="T17" fmla="*/ 110 h 270"/>
                <a:gd name="T18" fmla="*/ 83 w 172"/>
                <a:gd name="T19" fmla="*/ 270 h 270"/>
                <a:gd name="T20" fmla="*/ 94 w 172"/>
                <a:gd name="T21" fmla="*/ 270 h 270"/>
                <a:gd name="T22" fmla="*/ 86 w 172"/>
                <a:gd name="T23" fmla="*/ 110 h 270"/>
                <a:gd name="T24" fmla="*/ 172 w 172"/>
                <a:gd name="T25" fmla="*/ 107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 h="270">
                  <a:moveTo>
                    <a:pt x="172" y="107"/>
                  </a:moveTo>
                  <a:lnTo>
                    <a:pt x="172" y="99"/>
                  </a:lnTo>
                  <a:lnTo>
                    <a:pt x="86" y="102"/>
                  </a:lnTo>
                  <a:lnTo>
                    <a:pt x="81" y="0"/>
                  </a:lnTo>
                  <a:lnTo>
                    <a:pt x="70" y="0"/>
                  </a:lnTo>
                  <a:lnTo>
                    <a:pt x="75" y="102"/>
                  </a:lnTo>
                  <a:lnTo>
                    <a:pt x="0" y="105"/>
                  </a:lnTo>
                  <a:lnTo>
                    <a:pt x="0" y="113"/>
                  </a:lnTo>
                  <a:lnTo>
                    <a:pt x="75" y="110"/>
                  </a:lnTo>
                  <a:lnTo>
                    <a:pt x="83" y="270"/>
                  </a:lnTo>
                  <a:lnTo>
                    <a:pt x="94" y="270"/>
                  </a:lnTo>
                  <a:lnTo>
                    <a:pt x="86" y="110"/>
                  </a:lnTo>
                  <a:lnTo>
                    <a:pt x="172" y="107"/>
                  </a:lnTo>
                  <a:close/>
                </a:path>
              </a:pathLst>
            </a:custGeom>
            <a:solidFill>
              <a:srgbClr val="0101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pic>
          <p:nvPicPr>
            <p:cNvPr id="1068" name="Picture 4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498138" y="869950"/>
              <a:ext cx="623887" cy="109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9" name="Picture 4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664950" y="900113"/>
              <a:ext cx="242887"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1" name="Freeform 46"/>
            <p:cNvSpPr/>
            <p:nvPr/>
          </p:nvSpPr>
          <p:spPr bwMode="auto">
            <a:xfrm>
              <a:off x="11660188" y="890588"/>
              <a:ext cx="276225" cy="428625"/>
            </a:xfrm>
            <a:custGeom>
              <a:avLst/>
              <a:gdLst>
                <a:gd name="T0" fmla="*/ 174 w 174"/>
                <a:gd name="T1" fmla="*/ 107 h 270"/>
                <a:gd name="T2" fmla="*/ 172 w 174"/>
                <a:gd name="T3" fmla="*/ 99 h 270"/>
                <a:gd name="T4" fmla="*/ 86 w 174"/>
                <a:gd name="T5" fmla="*/ 102 h 270"/>
                <a:gd name="T6" fmla="*/ 81 w 174"/>
                <a:gd name="T7" fmla="*/ 0 h 270"/>
                <a:gd name="T8" fmla="*/ 70 w 174"/>
                <a:gd name="T9" fmla="*/ 0 h 270"/>
                <a:gd name="T10" fmla="*/ 75 w 174"/>
                <a:gd name="T11" fmla="*/ 102 h 270"/>
                <a:gd name="T12" fmla="*/ 0 w 174"/>
                <a:gd name="T13" fmla="*/ 104 h 270"/>
                <a:gd name="T14" fmla="*/ 3 w 174"/>
                <a:gd name="T15" fmla="*/ 112 h 270"/>
                <a:gd name="T16" fmla="*/ 75 w 174"/>
                <a:gd name="T17" fmla="*/ 110 h 270"/>
                <a:gd name="T18" fmla="*/ 86 w 174"/>
                <a:gd name="T19" fmla="*/ 270 h 270"/>
                <a:gd name="T20" fmla="*/ 97 w 174"/>
                <a:gd name="T21" fmla="*/ 270 h 270"/>
                <a:gd name="T22" fmla="*/ 86 w 174"/>
                <a:gd name="T23" fmla="*/ 110 h 270"/>
                <a:gd name="T24" fmla="*/ 174 w 174"/>
                <a:gd name="T25" fmla="*/ 107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4" h="270">
                  <a:moveTo>
                    <a:pt x="174" y="107"/>
                  </a:moveTo>
                  <a:lnTo>
                    <a:pt x="172" y="99"/>
                  </a:lnTo>
                  <a:lnTo>
                    <a:pt x="86" y="102"/>
                  </a:lnTo>
                  <a:lnTo>
                    <a:pt x="81" y="0"/>
                  </a:lnTo>
                  <a:lnTo>
                    <a:pt x="70" y="0"/>
                  </a:lnTo>
                  <a:lnTo>
                    <a:pt x="75" y="102"/>
                  </a:lnTo>
                  <a:lnTo>
                    <a:pt x="0" y="104"/>
                  </a:lnTo>
                  <a:lnTo>
                    <a:pt x="3" y="112"/>
                  </a:lnTo>
                  <a:lnTo>
                    <a:pt x="75" y="110"/>
                  </a:lnTo>
                  <a:lnTo>
                    <a:pt x="86" y="270"/>
                  </a:lnTo>
                  <a:lnTo>
                    <a:pt x="97" y="270"/>
                  </a:lnTo>
                  <a:lnTo>
                    <a:pt x="86" y="110"/>
                  </a:lnTo>
                  <a:lnTo>
                    <a:pt x="174" y="107"/>
                  </a:lnTo>
                  <a:close/>
                </a:path>
              </a:pathLst>
            </a:custGeom>
            <a:solidFill>
              <a:srgbClr val="01010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039" name="组合 1038"/>
          <p:cNvGrpSpPr/>
          <p:nvPr/>
        </p:nvGrpSpPr>
        <p:grpSpPr>
          <a:xfrm>
            <a:off x="8441179" y="3990508"/>
            <a:ext cx="1622457" cy="1771251"/>
            <a:chOff x="10442576" y="-2511426"/>
            <a:chExt cx="2163763" cy="2362200"/>
          </a:xfrm>
        </p:grpSpPr>
        <p:sp>
          <p:nvSpPr>
            <p:cNvPr id="1036" name="Freeform 50"/>
            <p:cNvSpPr/>
            <p:nvPr/>
          </p:nvSpPr>
          <p:spPr bwMode="auto">
            <a:xfrm>
              <a:off x="10442576" y="-2511426"/>
              <a:ext cx="2163763" cy="2362200"/>
            </a:xfrm>
            <a:custGeom>
              <a:avLst/>
              <a:gdLst>
                <a:gd name="T0" fmla="*/ 206 w 508"/>
                <a:gd name="T1" fmla="*/ 0 h 555"/>
                <a:gd name="T2" fmla="*/ 175 w 508"/>
                <a:gd name="T3" fmla="*/ 3 h 555"/>
                <a:gd name="T4" fmla="*/ 93 w 508"/>
                <a:gd name="T5" fmla="*/ 161 h 555"/>
                <a:gd name="T6" fmla="*/ 23 w 508"/>
                <a:gd name="T7" fmla="*/ 381 h 555"/>
                <a:gd name="T8" fmla="*/ 115 w 508"/>
                <a:gd name="T9" fmla="*/ 327 h 555"/>
                <a:gd name="T10" fmla="*/ 173 w 508"/>
                <a:gd name="T11" fmla="*/ 346 h 555"/>
                <a:gd name="T12" fmla="*/ 215 w 508"/>
                <a:gd name="T13" fmla="*/ 510 h 555"/>
                <a:gd name="T14" fmla="*/ 282 w 508"/>
                <a:gd name="T15" fmla="*/ 555 h 555"/>
                <a:gd name="T16" fmla="*/ 299 w 508"/>
                <a:gd name="T17" fmla="*/ 554 h 555"/>
                <a:gd name="T18" fmla="*/ 281 w 508"/>
                <a:gd name="T19" fmla="*/ 486 h 555"/>
                <a:gd name="T20" fmla="*/ 426 w 508"/>
                <a:gd name="T21" fmla="*/ 358 h 555"/>
                <a:gd name="T22" fmla="*/ 436 w 508"/>
                <a:gd name="T23" fmla="*/ 245 h 555"/>
                <a:gd name="T24" fmla="*/ 457 w 508"/>
                <a:gd name="T25" fmla="*/ 209 h 555"/>
                <a:gd name="T26" fmla="*/ 496 w 508"/>
                <a:gd name="T27" fmla="*/ 242 h 555"/>
                <a:gd name="T28" fmla="*/ 466 w 508"/>
                <a:gd name="T29" fmla="*/ 133 h 555"/>
                <a:gd name="T30" fmla="*/ 357 w 508"/>
                <a:gd name="T31" fmla="*/ 82 h 555"/>
                <a:gd name="T32" fmla="*/ 306 w 508"/>
                <a:gd name="T33" fmla="*/ 93 h 555"/>
                <a:gd name="T34" fmla="*/ 206 w 508"/>
                <a:gd name="T35" fmla="*/ 0 h 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8" h="555">
                  <a:moveTo>
                    <a:pt x="206" y="0"/>
                  </a:moveTo>
                  <a:cubicBezTo>
                    <a:pt x="196" y="0"/>
                    <a:pt x="186" y="1"/>
                    <a:pt x="175" y="3"/>
                  </a:cubicBezTo>
                  <a:cubicBezTo>
                    <a:pt x="88" y="21"/>
                    <a:pt x="82" y="111"/>
                    <a:pt x="93" y="161"/>
                  </a:cubicBezTo>
                  <a:cubicBezTo>
                    <a:pt x="106" y="222"/>
                    <a:pt x="0" y="272"/>
                    <a:pt x="23" y="381"/>
                  </a:cubicBezTo>
                  <a:cubicBezTo>
                    <a:pt x="44" y="349"/>
                    <a:pt x="78" y="327"/>
                    <a:pt x="115" y="327"/>
                  </a:cubicBezTo>
                  <a:cubicBezTo>
                    <a:pt x="134" y="327"/>
                    <a:pt x="153" y="333"/>
                    <a:pt x="173" y="346"/>
                  </a:cubicBezTo>
                  <a:cubicBezTo>
                    <a:pt x="234" y="385"/>
                    <a:pt x="204" y="459"/>
                    <a:pt x="215" y="510"/>
                  </a:cubicBezTo>
                  <a:cubicBezTo>
                    <a:pt x="223" y="549"/>
                    <a:pt x="260" y="555"/>
                    <a:pt x="282" y="555"/>
                  </a:cubicBezTo>
                  <a:cubicBezTo>
                    <a:pt x="292" y="555"/>
                    <a:pt x="299" y="554"/>
                    <a:pt x="299" y="554"/>
                  </a:cubicBezTo>
                  <a:cubicBezTo>
                    <a:pt x="299" y="554"/>
                    <a:pt x="246" y="540"/>
                    <a:pt x="281" y="486"/>
                  </a:cubicBezTo>
                  <a:cubicBezTo>
                    <a:pt x="316" y="431"/>
                    <a:pt x="393" y="414"/>
                    <a:pt x="426" y="358"/>
                  </a:cubicBezTo>
                  <a:cubicBezTo>
                    <a:pt x="446" y="325"/>
                    <a:pt x="444" y="283"/>
                    <a:pt x="436" y="245"/>
                  </a:cubicBezTo>
                  <a:cubicBezTo>
                    <a:pt x="431" y="221"/>
                    <a:pt x="442" y="209"/>
                    <a:pt x="457" y="209"/>
                  </a:cubicBezTo>
                  <a:cubicBezTo>
                    <a:pt x="471" y="209"/>
                    <a:pt x="487" y="220"/>
                    <a:pt x="496" y="242"/>
                  </a:cubicBezTo>
                  <a:cubicBezTo>
                    <a:pt x="496" y="242"/>
                    <a:pt x="508" y="186"/>
                    <a:pt x="466" y="133"/>
                  </a:cubicBezTo>
                  <a:cubicBezTo>
                    <a:pt x="435" y="93"/>
                    <a:pt x="391" y="82"/>
                    <a:pt x="357" y="82"/>
                  </a:cubicBezTo>
                  <a:cubicBezTo>
                    <a:pt x="331" y="82"/>
                    <a:pt x="311" y="88"/>
                    <a:pt x="306" y="93"/>
                  </a:cubicBezTo>
                  <a:cubicBezTo>
                    <a:pt x="297" y="51"/>
                    <a:pt x="270" y="0"/>
                    <a:pt x="206" y="0"/>
                  </a:cubicBezTo>
                </a:path>
              </a:pathLst>
            </a:custGeom>
            <a:solidFill>
              <a:srgbClr val="FBF7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7" name="Freeform 51"/>
            <p:cNvSpPr/>
            <p:nvPr/>
          </p:nvSpPr>
          <p:spPr bwMode="auto">
            <a:xfrm>
              <a:off x="11102976" y="-2039938"/>
              <a:ext cx="149225" cy="103188"/>
            </a:xfrm>
            <a:custGeom>
              <a:avLst/>
              <a:gdLst>
                <a:gd name="T0" fmla="*/ 32 w 35"/>
                <a:gd name="T1" fmla="*/ 0 h 24"/>
                <a:gd name="T2" fmla="*/ 22 w 35"/>
                <a:gd name="T3" fmla="*/ 21 h 24"/>
                <a:gd name="T4" fmla="*/ 0 w 35"/>
                <a:gd name="T5" fmla="*/ 11 h 24"/>
              </a:gdLst>
              <a:ahLst/>
              <a:cxnLst>
                <a:cxn ang="0">
                  <a:pos x="T0" y="T1"/>
                </a:cxn>
                <a:cxn ang="0">
                  <a:pos x="T2" y="T3"/>
                </a:cxn>
                <a:cxn ang="0">
                  <a:pos x="T4" y="T5"/>
                </a:cxn>
              </a:cxnLst>
              <a:rect l="0" t="0" r="r" b="b"/>
              <a:pathLst>
                <a:path w="35" h="24">
                  <a:moveTo>
                    <a:pt x="32" y="0"/>
                  </a:moveTo>
                  <a:cubicBezTo>
                    <a:pt x="35" y="9"/>
                    <a:pt x="30" y="19"/>
                    <a:pt x="22" y="21"/>
                  </a:cubicBezTo>
                  <a:cubicBezTo>
                    <a:pt x="13" y="24"/>
                    <a:pt x="3" y="20"/>
                    <a:pt x="0" y="11"/>
                  </a:cubicBezTo>
                </a:path>
              </a:pathLst>
            </a:custGeom>
            <a:solidFill>
              <a:srgbClr val="2C26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8" name="Freeform 52"/>
            <p:cNvSpPr/>
            <p:nvPr/>
          </p:nvSpPr>
          <p:spPr bwMode="auto">
            <a:xfrm>
              <a:off x="11371263" y="-2128838"/>
              <a:ext cx="149225" cy="101600"/>
            </a:xfrm>
            <a:custGeom>
              <a:avLst/>
              <a:gdLst>
                <a:gd name="T0" fmla="*/ 32 w 35"/>
                <a:gd name="T1" fmla="*/ 0 h 24"/>
                <a:gd name="T2" fmla="*/ 21 w 35"/>
                <a:gd name="T3" fmla="*/ 21 h 24"/>
                <a:gd name="T4" fmla="*/ 0 w 35"/>
                <a:gd name="T5" fmla="*/ 10 h 24"/>
              </a:gdLst>
              <a:ahLst/>
              <a:cxnLst>
                <a:cxn ang="0">
                  <a:pos x="T0" y="T1"/>
                </a:cxn>
                <a:cxn ang="0">
                  <a:pos x="T2" y="T3"/>
                </a:cxn>
                <a:cxn ang="0">
                  <a:pos x="T4" y="T5"/>
                </a:cxn>
              </a:cxnLst>
              <a:rect l="0" t="0" r="r" b="b"/>
              <a:pathLst>
                <a:path w="35" h="24">
                  <a:moveTo>
                    <a:pt x="32" y="0"/>
                  </a:moveTo>
                  <a:cubicBezTo>
                    <a:pt x="35" y="8"/>
                    <a:pt x="30" y="18"/>
                    <a:pt x="21" y="21"/>
                  </a:cubicBezTo>
                  <a:cubicBezTo>
                    <a:pt x="12" y="24"/>
                    <a:pt x="3" y="19"/>
                    <a:pt x="0" y="10"/>
                  </a:cubicBezTo>
                </a:path>
              </a:pathLst>
            </a:custGeom>
            <a:solidFill>
              <a:srgbClr val="2C26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047" name="组合 1046"/>
          <p:cNvGrpSpPr/>
          <p:nvPr/>
        </p:nvGrpSpPr>
        <p:grpSpPr>
          <a:xfrm>
            <a:off x="10733714" y="5329364"/>
            <a:ext cx="1009841" cy="1214837"/>
            <a:chOff x="12157075" y="1936750"/>
            <a:chExt cx="1165225" cy="1401763"/>
          </a:xfrm>
        </p:grpSpPr>
        <p:sp>
          <p:nvSpPr>
            <p:cNvPr id="1043" name="Freeform 56"/>
            <p:cNvSpPr/>
            <p:nvPr/>
          </p:nvSpPr>
          <p:spPr bwMode="auto">
            <a:xfrm>
              <a:off x="12157075" y="1936750"/>
              <a:ext cx="1165225" cy="1401763"/>
            </a:xfrm>
            <a:custGeom>
              <a:avLst/>
              <a:gdLst>
                <a:gd name="T0" fmla="*/ 162 w 272"/>
                <a:gd name="T1" fmla="*/ 0 h 328"/>
                <a:gd name="T2" fmla="*/ 103 w 272"/>
                <a:gd name="T3" fmla="*/ 55 h 328"/>
                <a:gd name="T4" fmla="*/ 86 w 272"/>
                <a:gd name="T5" fmla="*/ 51 h 328"/>
                <a:gd name="T6" fmla="*/ 25 w 272"/>
                <a:gd name="T7" fmla="*/ 85 h 328"/>
                <a:gd name="T8" fmla="*/ 8 w 272"/>
                <a:gd name="T9" fmla="*/ 150 h 328"/>
                <a:gd name="T10" fmla="*/ 31 w 272"/>
                <a:gd name="T11" fmla="*/ 130 h 328"/>
                <a:gd name="T12" fmla="*/ 43 w 272"/>
                <a:gd name="T13" fmla="*/ 151 h 328"/>
                <a:gd name="T14" fmla="*/ 56 w 272"/>
                <a:gd name="T15" fmla="*/ 209 h 328"/>
                <a:gd name="T16" fmla="*/ 117 w 272"/>
                <a:gd name="T17" fmla="*/ 287 h 328"/>
                <a:gd name="T18" fmla="*/ 107 w 272"/>
                <a:gd name="T19" fmla="*/ 327 h 328"/>
                <a:gd name="T20" fmla="*/ 117 w 272"/>
                <a:gd name="T21" fmla="*/ 328 h 328"/>
                <a:gd name="T22" fmla="*/ 156 w 272"/>
                <a:gd name="T23" fmla="*/ 301 h 328"/>
                <a:gd name="T24" fmla="*/ 181 w 272"/>
                <a:gd name="T25" fmla="*/ 204 h 328"/>
                <a:gd name="T26" fmla="*/ 231 w 272"/>
                <a:gd name="T27" fmla="*/ 222 h 328"/>
                <a:gd name="T28" fmla="*/ 272 w 272"/>
                <a:gd name="T29" fmla="*/ 205 h 328"/>
                <a:gd name="T30" fmla="*/ 265 w 272"/>
                <a:gd name="T31" fmla="*/ 205 h 328"/>
                <a:gd name="T32" fmla="*/ 227 w 272"/>
                <a:gd name="T33" fmla="*/ 178 h 328"/>
                <a:gd name="T34" fmla="*/ 229 w 272"/>
                <a:gd name="T35" fmla="*/ 95 h 328"/>
                <a:gd name="T36" fmla="*/ 180 w 272"/>
                <a:gd name="T37" fmla="*/ 2 h 328"/>
                <a:gd name="T38" fmla="*/ 162 w 272"/>
                <a:gd name="T39" fmla="*/ 0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2" h="328">
                  <a:moveTo>
                    <a:pt x="162" y="0"/>
                  </a:moveTo>
                  <a:cubicBezTo>
                    <a:pt x="124" y="0"/>
                    <a:pt x="108" y="30"/>
                    <a:pt x="103" y="55"/>
                  </a:cubicBezTo>
                  <a:cubicBezTo>
                    <a:pt x="100" y="53"/>
                    <a:pt x="94" y="51"/>
                    <a:pt x="86" y="51"/>
                  </a:cubicBezTo>
                  <a:cubicBezTo>
                    <a:pt x="70" y="51"/>
                    <a:pt x="46" y="58"/>
                    <a:pt x="25" y="85"/>
                  </a:cubicBezTo>
                  <a:cubicBezTo>
                    <a:pt x="0" y="116"/>
                    <a:pt x="8" y="150"/>
                    <a:pt x="8" y="150"/>
                  </a:cubicBezTo>
                  <a:cubicBezTo>
                    <a:pt x="12" y="136"/>
                    <a:pt x="22" y="130"/>
                    <a:pt x="31" y="130"/>
                  </a:cubicBezTo>
                  <a:cubicBezTo>
                    <a:pt x="39" y="130"/>
                    <a:pt x="46" y="137"/>
                    <a:pt x="43" y="151"/>
                  </a:cubicBezTo>
                  <a:cubicBezTo>
                    <a:pt x="38" y="173"/>
                    <a:pt x="44" y="189"/>
                    <a:pt x="56" y="209"/>
                  </a:cubicBezTo>
                  <a:cubicBezTo>
                    <a:pt x="76" y="242"/>
                    <a:pt x="97" y="254"/>
                    <a:pt x="117" y="287"/>
                  </a:cubicBezTo>
                  <a:cubicBezTo>
                    <a:pt x="138" y="319"/>
                    <a:pt x="107" y="327"/>
                    <a:pt x="107" y="327"/>
                  </a:cubicBezTo>
                  <a:cubicBezTo>
                    <a:pt x="107" y="327"/>
                    <a:pt x="111" y="328"/>
                    <a:pt x="117" y="328"/>
                  </a:cubicBezTo>
                  <a:cubicBezTo>
                    <a:pt x="130" y="328"/>
                    <a:pt x="151" y="324"/>
                    <a:pt x="156" y="301"/>
                  </a:cubicBezTo>
                  <a:cubicBezTo>
                    <a:pt x="163" y="271"/>
                    <a:pt x="145" y="227"/>
                    <a:pt x="181" y="204"/>
                  </a:cubicBezTo>
                  <a:cubicBezTo>
                    <a:pt x="181" y="204"/>
                    <a:pt x="203" y="222"/>
                    <a:pt x="231" y="222"/>
                  </a:cubicBezTo>
                  <a:cubicBezTo>
                    <a:pt x="244" y="222"/>
                    <a:pt x="258" y="217"/>
                    <a:pt x="272" y="205"/>
                  </a:cubicBezTo>
                  <a:cubicBezTo>
                    <a:pt x="272" y="205"/>
                    <a:pt x="269" y="205"/>
                    <a:pt x="265" y="205"/>
                  </a:cubicBezTo>
                  <a:cubicBezTo>
                    <a:pt x="253" y="205"/>
                    <a:pt x="232" y="202"/>
                    <a:pt x="227" y="178"/>
                  </a:cubicBezTo>
                  <a:cubicBezTo>
                    <a:pt x="220" y="145"/>
                    <a:pt x="229" y="95"/>
                    <a:pt x="229" y="95"/>
                  </a:cubicBezTo>
                  <a:cubicBezTo>
                    <a:pt x="235" y="65"/>
                    <a:pt x="231" y="13"/>
                    <a:pt x="180" y="2"/>
                  </a:cubicBezTo>
                  <a:cubicBezTo>
                    <a:pt x="174" y="0"/>
                    <a:pt x="167" y="0"/>
                    <a:pt x="162" y="0"/>
                  </a:cubicBezTo>
                </a:path>
              </a:pathLst>
            </a:custGeom>
            <a:solidFill>
              <a:srgbClr val="FBF7E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4" name="Freeform 57"/>
            <p:cNvSpPr/>
            <p:nvPr/>
          </p:nvSpPr>
          <p:spPr bwMode="auto">
            <a:xfrm>
              <a:off x="12890500" y="2219325"/>
              <a:ext cx="88900" cy="58738"/>
            </a:xfrm>
            <a:custGeom>
              <a:avLst/>
              <a:gdLst>
                <a:gd name="T0" fmla="*/ 2 w 21"/>
                <a:gd name="T1" fmla="*/ 0 h 14"/>
                <a:gd name="T2" fmla="*/ 8 w 21"/>
                <a:gd name="T3" fmla="*/ 12 h 14"/>
                <a:gd name="T4" fmla="*/ 21 w 21"/>
                <a:gd name="T5" fmla="*/ 6 h 14"/>
              </a:gdLst>
              <a:ahLst/>
              <a:cxnLst>
                <a:cxn ang="0">
                  <a:pos x="T0" y="T1"/>
                </a:cxn>
                <a:cxn ang="0">
                  <a:pos x="T2" y="T3"/>
                </a:cxn>
                <a:cxn ang="0">
                  <a:pos x="T4" y="T5"/>
                </a:cxn>
              </a:cxnLst>
              <a:rect l="0" t="0" r="r" b="b"/>
              <a:pathLst>
                <a:path w="21" h="14">
                  <a:moveTo>
                    <a:pt x="2" y="0"/>
                  </a:moveTo>
                  <a:cubicBezTo>
                    <a:pt x="0" y="5"/>
                    <a:pt x="3" y="10"/>
                    <a:pt x="8" y="12"/>
                  </a:cubicBezTo>
                  <a:cubicBezTo>
                    <a:pt x="13" y="14"/>
                    <a:pt x="19" y="11"/>
                    <a:pt x="21" y="6"/>
                  </a:cubicBezTo>
                </a:path>
              </a:pathLst>
            </a:custGeom>
            <a:solidFill>
              <a:srgbClr val="2C26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5" name="Freeform 58"/>
            <p:cNvSpPr/>
            <p:nvPr/>
          </p:nvSpPr>
          <p:spPr bwMode="auto">
            <a:xfrm>
              <a:off x="12731750" y="2163763"/>
              <a:ext cx="90488" cy="58738"/>
            </a:xfrm>
            <a:custGeom>
              <a:avLst/>
              <a:gdLst>
                <a:gd name="T0" fmla="*/ 2 w 21"/>
                <a:gd name="T1" fmla="*/ 0 h 14"/>
                <a:gd name="T2" fmla="*/ 8 w 21"/>
                <a:gd name="T3" fmla="*/ 12 h 14"/>
                <a:gd name="T4" fmla="*/ 21 w 21"/>
                <a:gd name="T5" fmla="*/ 6 h 14"/>
              </a:gdLst>
              <a:ahLst/>
              <a:cxnLst>
                <a:cxn ang="0">
                  <a:pos x="T0" y="T1"/>
                </a:cxn>
                <a:cxn ang="0">
                  <a:pos x="T2" y="T3"/>
                </a:cxn>
                <a:cxn ang="0">
                  <a:pos x="T4" y="T5"/>
                </a:cxn>
              </a:cxnLst>
              <a:rect l="0" t="0" r="r" b="b"/>
              <a:pathLst>
                <a:path w="21" h="14">
                  <a:moveTo>
                    <a:pt x="2" y="0"/>
                  </a:moveTo>
                  <a:cubicBezTo>
                    <a:pt x="0" y="5"/>
                    <a:pt x="3" y="11"/>
                    <a:pt x="8" y="12"/>
                  </a:cubicBezTo>
                  <a:cubicBezTo>
                    <a:pt x="13" y="14"/>
                    <a:pt x="19" y="11"/>
                    <a:pt x="21" y="6"/>
                  </a:cubicBezTo>
                </a:path>
              </a:pathLst>
            </a:custGeom>
            <a:solidFill>
              <a:srgbClr val="2C26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67" name="文本框 66"/>
          <p:cNvSpPr txBox="1"/>
          <p:nvPr/>
        </p:nvSpPr>
        <p:spPr>
          <a:xfrm>
            <a:off x="5343931" y="1712775"/>
            <a:ext cx="4339650" cy="923330"/>
          </a:xfrm>
          <a:prstGeom prst="rect">
            <a:avLst/>
          </a:prstGeom>
          <a:noFill/>
        </p:spPr>
        <p:txBody>
          <a:bodyPr wrap="none" rtlCol="0">
            <a:spAutoFit/>
          </a:bodyPr>
          <a:lstStyle/>
          <a:p>
            <a:r>
              <a:rPr lang="zh-CN" altLang="en-US" sz="5400" b="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谢谢你的观看</a:t>
            </a:r>
            <a:endParaRPr lang="zh-CN" altLang="en-US" sz="5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cxnSp>
        <p:nvCxnSpPr>
          <p:cNvPr id="69" name="直接连接符 68"/>
          <p:cNvCxnSpPr/>
          <p:nvPr/>
        </p:nvCxnSpPr>
        <p:spPr>
          <a:xfrm>
            <a:off x="4661834" y="2649776"/>
            <a:ext cx="6050071"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71" name="矩形 70"/>
          <p:cNvSpPr>
            <a:spLocks noChangeArrowheads="1"/>
          </p:cNvSpPr>
          <p:nvPr/>
        </p:nvSpPr>
        <p:spPr bwMode="auto">
          <a:xfrm>
            <a:off x="4811856" y="2782297"/>
            <a:ext cx="5724644" cy="338554"/>
          </a:xfrm>
          <a:prstGeom prst="rect">
            <a:avLst/>
          </a:prstGeom>
          <a:noFill/>
          <a:ln>
            <a:noFill/>
          </a:ln>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1600">
                <a:solidFill>
                  <a:schemeClr val="bg1"/>
                </a:solidFill>
                <a:latin typeface="微软雅黑" panose="020B0503020204020204" pitchFamily="34" charset="-122"/>
                <a:ea typeface="微软雅黑" panose="020B0503020204020204" pitchFamily="34" charset="-122"/>
              </a:rPr>
              <a:t>添加你的标题在此处添加你的标题在此处添加你的标题在此处</a:t>
            </a:r>
          </a:p>
        </p:txBody>
      </p:sp>
      <p:pic>
        <p:nvPicPr>
          <p:cNvPr id="74" name="图片 7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2948" y="19050"/>
            <a:ext cx="1843200" cy="1841377"/>
          </a:xfrm>
          <a:prstGeom prst="rect">
            <a:avLst/>
          </a:prstGeom>
        </p:spPr>
      </p:pic>
      <p:sp>
        <p:nvSpPr>
          <p:cNvPr id="1050" name="矩形 1049"/>
          <p:cNvSpPr/>
          <p:nvPr/>
        </p:nvSpPr>
        <p:spPr>
          <a:xfrm>
            <a:off x="85648" y="31750"/>
            <a:ext cx="12030152" cy="6772431"/>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矩形 75"/>
          <p:cNvSpPr/>
          <p:nvPr/>
        </p:nvSpPr>
        <p:spPr>
          <a:xfrm>
            <a:off x="166461" y="140119"/>
            <a:ext cx="11873139" cy="6587862"/>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500"/>
                                        <p:tgtEl>
                                          <p:spTgt spid="67"/>
                                        </p:tgtEl>
                                      </p:cBhvr>
                                    </p:animEffect>
                                  </p:childTnLst>
                                </p:cTn>
                              </p:par>
                              <p:par>
                                <p:cTn id="8" presetID="16" presetClass="entr" presetSubtype="37" fill="hold" nodeType="withEffect">
                                  <p:stCondLst>
                                    <p:cond delay="1500"/>
                                  </p:stCondLst>
                                  <p:childTnLst>
                                    <p:set>
                                      <p:cBhvr>
                                        <p:cTn id="9" dur="1" fill="hold">
                                          <p:stCondLst>
                                            <p:cond delay="0"/>
                                          </p:stCondLst>
                                        </p:cTn>
                                        <p:tgtEl>
                                          <p:spTgt spid="69"/>
                                        </p:tgtEl>
                                        <p:attrNameLst>
                                          <p:attrName>style.visibility</p:attrName>
                                        </p:attrNameLst>
                                      </p:cBhvr>
                                      <p:to>
                                        <p:strVal val="visible"/>
                                      </p:to>
                                    </p:set>
                                    <p:animEffect transition="in" filter="barn(outVertical)">
                                      <p:cBhvr>
                                        <p:cTn id="10" dur="500"/>
                                        <p:tgtEl>
                                          <p:spTgt spid="69"/>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71"/>
                                        </p:tgtEl>
                                        <p:attrNameLst>
                                          <p:attrName>style.visibility</p:attrName>
                                        </p:attrNameLst>
                                      </p:cBhvr>
                                      <p:to>
                                        <p:strVal val="visible"/>
                                      </p:to>
                                    </p:set>
                                    <p:animEffect transition="in" filter="wipe(left)">
                                      <p:cBhvr>
                                        <p:cTn id="13"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7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图片 7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297" y="714509"/>
            <a:ext cx="5782162" cy="5776443"/>
          </a:xfrm>
          <a:prstGeom prst="rect">
            <a:avLst/>
          </a:prstGeom>
        </p:spPr>
      </p:pic>
      <p:sp>
        <p:nvSpPr>
          <p:cNvPr id="7" name="Freeform 5"/>
          <p:cNvSpPr/>
          <p:nvPr/>
        </p:nvSpPr>
        <p:spPr bwMode="auto">
          <a:xfrm>
            <a:off x="2691710" y="1848078"/>
            <a:ext cx="8069"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rgbClr val="221E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6"/>
          <p:cNvSpPr>
            <a:spLocks noEditPoints="1"/>
          </p:cNvSpPr>
          <p:nvPr/>
        </p:nvSpPr>
        <p:spPr bwMode="auto">
          <a:xfrm>
            <a:off x="2491347" y="1081589"/>
            <a:ext cx="1186115" cy="1383802"/>
          </a:xfrm>
          <a:custGeom>
            <a:avLst/>
            <a:gdLst>
              <a:gd name="T0" fmla="*/ 92 w 109"/>
              <a:gd name="T1" fmla="*/ 70 h 127"/>
              <a:gd name="T2" fmla="*/ 74 w 109"/>
              <a:gd name="T3" fmla="*/ 53 h 127"/>
              <a:gd name="T4" fmla="*/ 74 w 109"/>
              <a:gd name="T5" fmla="*/ 46 h 127"/>
              <a:gd name="T6" fmla="*/ 81 w 109"/>
              <a:gd name="T7" fmla="*/ 48 h 127"/>
              <a:gd name="T8" fmla="*/ 75 w 109"/>
              <a:gd name="T9" fmla="*/ 37 h 127"/>
              <a:gd name="T10" fmla="*/ 80 w 109"/>
              <a:gd name="T11" fmla="*/ 35 h 127"/>
              <a:gd name="T12" fmla="*/ 66 w 109"/>
              <a:gd name="T13" fmla="*/ 12 h 127"/>
              <a:gd name="T14" fmla="*/ 58 w 109"/>
              <a:gd name="T15" fmla="*/ 24 h 127"/>
              <a:gd name="T16" fmla="*/ 42 w 109"/>
              <a:gd name="T17" fmla="*/ 43 h 127"/>
              <a:gd name="T18" fmla="*/ 34 w 109"/>
              <a:gd name="T19" fmla="*/ 54 h 127"/>
              <a:gd name="T20" fmla="*/ 45 w 109"/>
              <a:gd name="T21" fmla="*/ 55 h 127"/>
              <a:gd name="T22" fmla="*/ 40 w 109"/>
              <a:gd name="T23" fmla="*/ 88 h 127"/>
              <a:gd name="T24" fmla="*/ 37 w 109"/>
              <a:gd name="T25" fmla="*/ 88 h 127"/>
              <a:gd name="T26" fmla="*/ 36 w 109"/>
              <a:gd name="T27" fmla="*/ 87 h 127"/>
              <a:gd name="T28" fmla="*/ 33 w 109"/>
              <a:gd name="T29" fmla="*/ 89 h 127"/>
              <a:gd name="T30" fmla="*/ 29 w 109"/>
              <a:gd name="T31" fmla="*/ 89 h 127"/>
              <a:gd name="T32" fmla="*/ 3 w 109"/>
              <a:gd name="T33" fmla="*/ 88 h 127"/>
              <a:gd name="T34" fmla="*/ 17 w 109"/>
              <a:gd name="T35" fmla="*/ 91 h 127"/>
              <a:gd name="T36" fmla="*/ 4 w 109"/>
              <a:gd name="T37" fmla="*/ 91 h 127"/>
              <a:gd name="T38" fmla="*/ 2 w 109"/>
              <a:gd name="T39" fmla="*/ 92 h 127"/>
              <a:gd name="T40" fmla="*/ 8 w 109"/>
              <a:gd name="T41" fmla="*/ 93 h 127"/>
              <a:gd name="T42" fmla="*/ 0 w 109"/>
              <a:gd name="T43" fmla="*/ 94 h 127"/>
              <a:gd name="T44" fmla="*/ 0 w 109"/>
              <a:gd name="T45" fmla="*/ 96 h 127"/>
              <a:gd name="T46" fmla="*/ 0 w 109"/>
              <a:gd name="T47" fmla="*/ 97 h 127"/>
              <a:gd name="T48" fmla="*/ 1 w 109"/>
              <a:gd name="T49" fmla="*/ 98 h 127"/>
              <a:gd name="T50" fmla="*/ 1 w 109"/>
              <a:gd name="T51" fmla="*/ 100 h 127"/>
              <a:gd name="T52" fmla="*/ 2 w 109"/>
              <a:gd name="T53" fmla="*/ 100 h 127"/>
              <a:gd name="T54" fmla="*/ 3 w 109"/>
              <a:gd name="T55" fmla="*/ 101 h 127"/>
              <a:gd name="T56" fmla="*/ 6 w 109"/>
              <a:gd name="T57" fmla="*/ 101 h 127"/>
              <a:gd name="T58" fmla="*/ 4 w 109"/>
              <a:gd name="T59" fmla="*/ 102 h 127"/>
              <a:gd name="T60" fmla="*/ 10 w 109"/>
              <a:gd name="T61" fmla="*/ 101 h 127"/>
              <a:gd name="T62" fmla="*/ 22 w 109"/>
              <a:gd name="T63" fmla="*/ 97 h 127"/>
              <a:gd name="T64" fmla="*/ 14 w 109"/>
              <a:gd name="T65" fmla="*/ 101 h 127"/>
              <a:gd name="T66" fmla="*/ 9 w 109"/>
              <a:gd name="T67" fmla="*/ 105 h 127"/>
              <a:gd name="T68" fmla="*/ 14 w 109"/>
              <a:gd name="T69" fmla="*/ 103 h 127"/>
              <a:gd name="T70" fmla="*/ 19 w 109"/>
              <a:gd name="T71" fmla="*/ 101 h 127"/>
              <a:gd name="T72" fmla="*/ 8 w 109"/>
              <a:gd name="T73" fmla="*/ 109 h 127"/>
              <a:gd name="T74" fmla="*/ 8 w 109"/>
              <a:gd name="T75" fmla="*/ 111 h 127"/>
              <a:gd name="T76" fmla="*/ 10 w 109"/>
              <a:gd name="T77" fmla="*/ 111 h 127"/>
              <a:gd name="T78" fmla="*/ 11 w 109"/>
              <a:gd name="T79" fmla="*/ 112 h 127"/>
              <a:gd name="T80" fmla="*/ 12 w 109"/>
              <a:gd name="T81" fmla="*/ 113 h 127"/>
              <a:gd name="T82" fmla="*/ 30 w 109"/>
              <a:gd name="T83" fmla="*/ 97 h 127"/>
              <a:gd name="T84" fmla="*/ 34 w 109"/>
              <a:gd name="T85" fmla="*/ 96 h 127"/>
              <a:gd name="T86" fmla="*/ 38 w 109"/>
              <a:gd name="T87" fmla="*/ 95 h 127"/>
              <a:gd name="T88" fmla="*/ 39 w 109"/>
              <a:gd name="T89" fmla="*/ 94 h 127"/>
              <a:gd name="T90" fmla="*/ 37 w 109"/>
              <a:gd name="T91" fmla="*/ 93 h 127"/>
              <a:gd name="T92" fmla="*/ 46 w 109"/>
              <a:gd name="T93" fmla="*/ 90 h 127"/>
              <a:gd name="T94" fmla="*/ 25 w 109"/>
              <a:gd name="T95" fmla="*/ 118 h 127"/>
              <a:gd name="T96" fmla="*/ 40 w 109"/>
              <a:gd name="T97" fmla="*/ 110 h 127"/>
              <a:gd name="T98" fmla="*/ 86 w 109"/>
              <a:gd name="T99" fmla="*/ 77 h 127"/>
              <a:gd name="T100" fmla="*/ 107 w 109"/>
              <a:gd name="T101" fmla="*/ 68 h 127"/>
              <a:gd name="T102" fmla="*/ 57 w 109"/>
              <a:gd name="T103" fmla="*/ 78 h 127"/>
              <a:gd name="T104" fmla="*/ 79 w 109"/>
              <a:gd name="T105" fmla="*/ 75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9" h="127">
                <a:moveTo>
                  <a:pt x="107" y="68"/>
                </a:moveTo>
                <a:cubicBezTo>
                  <a:pt x="105" y="67"/>
                  <a:pt x="94" y="72"/>
                  <a:pt x="94" y="72"/>
                </a:cubicBezTo>
                <a:cubicBezTo>
                  <a:pt x="94" y="72"/>
                  <a:pt x="94" y="70"/>
                  <a:pt x="92" y="71"/>
                </a:cubicBezTo>
                <a:cubicBezTo>
                  <a:pt x="90" y="70"/>
                  <a:pt x="90" y="70"/>
                  <a:pt x="90" y="70"/>
                </a:cubicBezTo>
                <a:cubicBezTo>
                  <a:pt x="92" y="70"/>
                  <a:pt x="92" y="70"/>
                  <a:pt x="92" y="70"/>
                </a:cubicBezTo>
                <a:cubicBezTo>
                  <a:pt x="92" y="70"/>
                  <a:pt x="79" y="69"/>
                  <a:pt x="73" y="65"/>
                </a:cubicBezTo>
                <a:cubicBezTo>
                  <a:pt x="67" y="62"/>
                  <a:pt x="63" y="57"/>
                  <a:pt x="63" y="57"/>
                </a:cubicBezTo>
                <a:cubicBezTo>
                  <a:pt x="63" y="57"/>
                  <a:pt x="61" y="54"/>
                  <a:pt x="65" y="53"/>
                </a:cubicBezTo>
                <a:cubicBezTo>
                  <a:pt x="69" y="53"/>
                  <a:pt x="70" y="55"/>
                  <a:pt x="70" y="55"/>
                </a:cubicBezTo>
                <a:cubicBezTo>
                  <a:pt x="70" y="55"/>
                  <a:pt x="74" y="54"/>
                  <a:pt x="74" y="53"/>
                </a:cubicBezTo>
                <a:cubicBezTo>
                  <a:pt x="74" y="52"/>
                  <a:pt x="73" y="50"/>
                  <a:pt x="73" y="50"/>
                </a:cubicBezTo>
                <a:cubicBezTo>
                  <a:pt x="73" y="50"/>
                  <a:pt x="74" y="51"/>
                  <a:pt x="74" y="49"/>
                </a:cubicBezTo>
                <a:cubicBezTo>
                  <a:pt x="75" y="47"/>
                  <a:pt x="73" y="48"/>
                  <a:pt x="73" y="48"/>
                </a:cubicBezTo>
                <a:cubicBezTo>
                  <a:pt x="73" y="48"/>
                  <a:pt x="72" y="46"/>
                  <a:pt x="73" y="46"/>
                </a:cubicBezTo>
                <a:cubicBezTo>
                  <a:pt x="74" y="46"/>
                  <a:pt x="74" y="46"/>
                  <a:pt x="74" y="46"/>
                </a:cubicBezTo>
                <a:cubicBezTo>
                  <a:pt x="74" y="45"/>
                  <a:pt x="74" y="45"/>
                  <a:pt x="74" y="45"/>
                </a:cubicBezTo>
                <a:cubicBezTo>
                  <a:pt x="75" y="45"/>
                  <a:pt x="75" y="45"/>
                  <a:pt x="75" y="45"/>
                </a:cubicBezTo>
                <a:cubicBezTo>
                  <a:pt x="75" y="44"/>
                  <a:pt x="75" y="44"/>
                  <a:pt x="75" y="44"/>
                </a:cubicBezTo>
                <a:cubicBezTo>
                  <a:pt x="75" y="44"/>
                  <a:pt x="78" y="43"/>
                  <a:pt x="79" y="45"/>
                </a:cubicBezTo>
                <a:cubicBezTo>
                  <a:pt x="80" y="46"/>
                  <a:pt x="80" y="48"/>
                  <a:pt x="81" y="48"/>
                </a:cubicBezTo>
                <a:cubicBezTo>
                  <a:pt x="82" y="49"/>
                  <a:pt x="85" y="45"/>
                  <a:pt x="82" y="41"/>
                </a:cubicBezTo>
                <a:cubicBezTo>
                  <a:pt x="82" y="41"/>
                  <a:pt x="81" y="40"/>
                  <a:pt x="80" y="40"/>
                </a:cubicBezTo>
                <a:cubicBezTo>
                  <a:pt x="80" y="40"/>
                  <a:pt x="81" y="39"/>
                  <a:pt x="80" y="39"/>
                </a:cubicBezTo>
                <a:cubicBezTo>
                  <a:pt x="79" y="39"/>
                  <a:pt x="79" y="39"/>
                  <a:pt x="79" y="39"/>
                </a:cubicBezTo>
                <a:cubicBezTo>
                  <a:pt x="79" y="39"/>
                  <a:pt x="75" y="38"/>
                  <a:pt x="75" y="37"/>
                </a:cubicBezTo>
                <a:cubicBezTo>
                  <a:pt x="75" y="36"/>
                  <a:pt x="76" y="37"/>
                  <a:pt x="76" y="36"/>
                </a:cubicBezTo>
                <a:cubicBezTo>
                  <a:pt x="76" y="35"/>
                  <a:pt x="74" y="34"/>
                  <a:pt x="74" y="34"/>
                </a:cubicBezTo>
                <a:cubicBezTo>
                  <a:pt x="74" y="34"/>
                  <a:pt x="79" y="35"/>
                  <a:pt x="78" y="36"/>
                </a:cubicBezTo>
                <a:cubicBezTo>
                  <a:pt x="78" y="36"/>
                  <a:pt x="80" y="36"/>
                  <a:pt x="78" y="34"/>
                </a:cubicBezTo>
                <a:cubicBezTo>
                  <a:pt x="78" y="34"/>
                  <a:pt x="79" y="34"/>
                  <a:pt x="80" y="35"/>
                </a:cubicBezTo>
                <a:cubicBezTo>
                  <a:pt x="80" y="35"/>
                  <a:pt x="80" y="33"/>
                  <a:pt x="77" y="31"/>
                </a:cubicBezTo>
                <a:cubicBezTo>
                  <a:pt x="77" y="31"/>
                  <a:pt x="84" y="30"/>
                  <a:pt x="87" y="31"/>
                </a:cubicBezTo>
                <a:cubicBezTo>
                  <a:pt x="91" y="31"/>
                  <a:pt x="91" y="30"/>
                  <a:pt x="91" y="30"/>
                </a:cubicBezTo>
                <a:cubicBezTo>
                  <a:pt x="91" y="30"/>
                  <a:pt x="93" y="27"/>
                  <a:pt x="74" y="28"/>
                </a:cubicBezTo>
                <a:cubicBezTo>
                  <a:pt x="74" y="28"/>
                  <a:pt x="68" y="14"/>
                  <a:pt x="66" y="12"/>
                </a:cubicBezTo>
                <a:cubicBezTo>
                  <a:pt x="63" y="10"/>
                  <a:pt x="54" y="6"/>
                  <a:pt x="53" y="0"/>
                </a:cubicBezTo>
                <a:cubicBezTo>
                  <a:pt x="53" y="0"/>
                  <a:pt x="51" y="11"/>
                  <a:pt x="60" y="17"/>
                </a:cubicBezTo>
                <a:cubicBezTo>
                  <a:pt x="60" y="17"/>
                  <a:pt x="59" y="16"/>
                  <a:pt x="59" y="17"/>
                </a:cubicBezTo>
                <a:cubicBezTo>
                  <a:pt x="59" y="18"/>
                  <a:pt x="60" y="18"/>
                  <a:pt x="60" y="18"/>
                </a:cubicBezTo>
                <a:cubicBezTo>
                  <a:pt x="60" y="18"/>
                  <a:pt x="59" y="24"/>
                  <a:pt x="58" y="24"/>
                </a:cubicBezTo>
                <a:cubicBezTo>
                  <a:pt x="56" y="25"/>
                  <a:pt x="56" y="30"/>
                  <a:pt x="56" y="32"/>
                </a:cubicBezTo>
                <a:cubicBezTo>
                  <a:pt x="56" y="32"/>
                  <a:pt x="46" y="35"/>
                  <a:pt x="44" y="39"/>
                </a:cubicBezTo>
                <a:cubicBezTo>
                  <a:pt x="42" y="42"/>
                  <a:pt x="56" y="37"/>
                  <a:pt x="56" y="37"/>
                </a:cubicBezTo>
                <a:cubicBezTo>
                  <a:pt x="56" y="37"/>
                  <a:pt x="57" y="41"/>
                  <a:pt x="54" y="41"/>
                </a:cubicBezTo>
                <a:cubicBezTo>
                  <a:pt x="52" y="42"/>
                  <a:pt x="46" y="39"/>
                  <a:pt x="42" y="43"/>
                </a:cubicBezTo>
                <a:cubicBezTo>
                  <a:pt x="44" y="43"/>
                  <a:pt x="44" y="43"/>
                  <a:pt x="44" y="43"/>
                </a:cubicBezTo>
                <a:cubicBezTo>
                  <a:pt x="44" y="43"/>
                  <a:pt x="34" y="49"/>
                  <a:pt x="40" y="51"/>
                </a:cubicBezTo>
                <a:cubicBezTo>
                  <a:pt x="40" y="51"/>
                  <a:pt x="36" y="49"/>
                  <a:pt x="41" y="47"/>
                </a:cubicBezTo>
                <a:cubicBezTo>
                  <a:pt x="41" y="47"/>
                  <a:pt x="41" y="48"/>
                  <a:pt x="42" y="51"/>
                </a:cubicBezTo>
                <a:cubicBezTo>
                  <a:pt x="43" y="54"/>
                  <a:pt x="35" y="57"/>
                  <a:pt x="34" y="54"/>
                </a:cubicBezTo>
                <a:cubicBezTo>
                  <a:pt x="33" y="52"/>
                  <a:pt x="34" y="51"/>
                  <a:pt x="34" y="51"/>
                </a:cubicBezTo>
                <a:cubicBezTo>
                  <a:pt x="33" y="51"/>
                  <a:pt x="30" y="52"/>
                  <a:pt x="32" y="55"/>
                </a:cubicBezTo>
                <a:cubicBezTo>
                  <a:pt x="34" y="60"/>
                  <a:pt x="38" y="58"/>
                  <a:pt x="38" y="58"/>
                </a:cubicBezTo>
                <a:cubicBezTo>
                  <a:pt x="38" y="58"/>
                  <a:pt x="39" y="60"/>
                  <a:pt x="37" y="60"/>
                </a:cubicBezTo>
                <a:cubicBezTo>
                  <a:pt x="37" y="60"/>
                  <a:pt x="43" y="59"/>
                  <a:pt x="45" y="55"/>
                </a:cubicBezTo>
                <a:cubicBezTo>
                  <a:pt x="45" y="57"/>
                  <a:pt x="45" y="57"/>
                  <a:pt x="45" y="57"/>
                </a:cubicBezTo>
                <a:cubicBezTo>
                  <a:pt x="48" y="56"/>
                  <a:pt x="48" y="56"/>
                  <a:pt x="48" y="56"/>
                </a:cubicBezTo>
                <a:cubicBezTo>
                  <a:pt x="48" y="56"/>
                  <a:pt x="39" y="64"/>
                  <a:pt x="42" y="73"/>
                </a:cubicBezTo>
                <a:cubicBezTo>
                  <a:pt x="42" y="73"/>
                  <a:pt x="38" y="74"/>
                  <a:pt x="40" y="76"/>
                </a:cubicBezTo>
                <a:cubicBezTo>
                  <a:pt x="40" y="76"/>
                  <a:pt x="32" y="87"/>
                  <a:pt x="40" y="88"/>
                </a:cubicBezTo>
                <a:cubicBezTo>
                  <a:pt x="37" y="89"/>
                  <a:pt x="37" y="89"/>
                  <a:pt x="37" y="89"/>
                </a:cubicBezTo>
                <a:cubicBezTo>
                  <a:pt x="37" y="89"/>
                  <a:pt x="37" y="89"/>
                  <a:pt x="37" y="89"/>
                </a:cubicBezTo>
                <a:cubicBezTo>
                  <a:pt x="37" y="89"/>
                  <a:pt x="37" y="89"/>
                  <a:pt x="37" y="89"/>
                </a:cubicBezTo>
                <a:cubicBezTo>
                  <a:pt x="37" y="89"/>
                  <a:pt x="37" y="89"/>
                  <a:pt x="37" y="89"/>
                </a:cubicBezTo>
                <a:cubicBezTo>
                  <a:pt x="37" y="89"/>
                  <a:pt x="37" y="88"/>
                  <a:pt x="37" y="88"/>
                </a:cubicBezTo>
                <a:cubicBezTo>
                  <a:pt x="37" y="88"/>
                  <a:pt x="37" y="88"/>
                  <a:pt x="36" y="88"/>
                </a:cubicBezTo>
                <a:cubicBezTo>
                  <a:pt x="36" y="88"/>
                  <a:pt x="36" y="88"/>
                  <a:pt x="36" y="88"/>
                </a:cubicBezTo>
                <a:cubicBezTo>
                  <a:pt x="35" y="89"/>
                  <a:pt x="35" y="89"/>
                  <a:pt x="35" y="89"/>
                </a:cubicBezTo>
                <a:cubicBezTo>
                  <a:pt x="36" y="88"/>
                  <a:pt x="36" y="88"/>
                  <a:pt x="36" y="88"/>
                </a:cubicBezTo>
                <a:cubicBezTo>
                  <a:pt x="36" y="88"/>
                  <a:pt x="36" y="87"/>
                  <a:pt x="36" y="87"/>
                </a:cubicBezTo>
                <a:cubicBezTo>
                  <a:pt x="36" y="87"/>
                  <a:pt x="36" y="87"/>
                  <a:pt x="35" y="87"/>
                </a:cubicBezTo>
                <a:cubicBezTo>
                  <a:pt x="35" y="87"/>
                  <a:pt x="35" y="87"/>
                  <a:pt x="35" y="87"/>
                </a:cubicBezTo>
                <a:cubicBezTo>
                  <a:pt x="35" y="87"/>
                  <a:pt x="35" y="87"/>
                  <a:pt x="35" y="87"/>
                </a:cubicBezTo>
                <a:cubicBezTo>
                  <a:pt x="35" y="87"/>
                  <a:pt x="35" y="87"/>
                  <a:pt x="35" y="87"/>
                </a:cubicBezTo>
                <a:cubicBezTo>
                  <a:pt x="33" y="89"/>
                  <a:pt x="33" y="89"/>
                  <a:pt x="33" y="89"/>
                </a:cubicBezTo>
                <a:cubicBezTo>
                  <a:pt x="33" y="88"/>
                  <a:pt x="33" y="88"/>
                  <a:pt x="33" y="88"/>
                </a:cubicBezTo>
                <a:cubicBezTo>
                  <a:pt x="32" y="88"/>
                  <a:pt x="32" y="88"/>
                  <a:pt x="31" y="88"/>
                </a:cubicBezTo>
                <a:cubicBezTo>
                  <a:pt x="31" y="88"/>
                  <a:pt x="31" y="88"/>
                  <a:pt x="30" y="89"/>
                </a:cubicBezTo>
                <a:cubicBezTo>
                  <a:pt x="30" y="89"/>
                  <a:pt x="30" y="89"/>
                  <a:pt x="30" y="89"/>
                </a:cubicBezTo>
                <a:cubicBezTo>
                  <a:pt x="30" y="89"/>
                  <a:pt x="29" y="89"/>
                  <a:pt x="29" y="89"/>
                </a:cubicBezTo>
                <a:cubicBezTo>
                  <a:pt x="29" y="89"/>
                  <a:pt x="29" y="89"/>
                  <a:pt x="28" y="89"/>
                </a:cubicBezTo>
                <a:cubicBezTo>
                  <a:pt x="28" y="90"/>
                  <a:pt x="28" y="90"/>
                  <a:pt x="28" y="91"/>
                </a:cubicBezTo>
                <a:cubicBezTo>
                  <a:pt x="4" y="87"/>
                  <a:pt x="4" y="87"/>
                  <a:pt x="4" y="87"/>
                </a:cubicBezTo>
                <a:cubicBezTo>
                  <a:pt x="3" y="87"/>
                  <a:pt x="3" y="88"/>
                  <a:pt x="3" y="88"/>
                </a:cubicBezTo>
                <a:cubicBezTo>
                  <a:pt x="3" y="88"/>
                  <a:pt x="3" y="88"/>
                  <a:pt x="3" y="88"/>
                </a:cubicBezTo>
                <a:cubicBezTo>
                  <a:pt x="10" y="89"/>
                  <a:pt x="10" y="89"/>
                  <a:pt x="10" y="89"/>
                </a:cubicBezTo>
                <a:cubicBezTo>
                  <a:pt x="2" y="88"/>
                  <a:pt x="2" y="88"/>
                  <a:pt x="2" y="88"/>
                </a:cubicBezTo>
                <a:cubicBezTo>
                  <a:pt x="2" y="88"/>
                  <a:pt x="2" y="88"/>
                  <a:pt x="2" y="89"/>
                </a:cubicBezTo>
                <a:cubicBezTo>
                  <a:pt x="2" y="89"/>
                  <a:pt x="2" y="89"/>
                  <a:pt x="2" y="89"/>
                </a:cubicBezTo>
                <a:cubicBezTo>
                  <a:pt x="17" y="91"/>
                  <a:pt x="17" y="91"/>
                  <a:pt x="17" y="91"/>
                </a:cubicBezTo>
                <a:cubicBezTo>
                  <a:pt x="2" y="90"/>
                  <a:pt x="2" y="90"/>
                  <a:pt x="2" y="90"/>
                </a:cubicBezTo>
                <a:cubicBezTo>
                  <a:pt x="2" y="90"/>
                  <a:pt x="1" y="90"/>
                  <a:pt x="1" y="90"/>
                </a:cubicBezTo>
                <a:cubicBezTo>
                  <a:pt x="1" y="90"/>
                  <a:pt x="2" y="91"/>
                  <a:pt x="2" y="91"/>
                </a:cubicBezTo>
                <a:cubicBezTo>
                  <a:pt x="4" y="91"/>
                  <a:pt x="4" y="91"/>
                  <a:pt x="4" y="91"/>
                </a:cubicBezTo>
                <a:cubicBezTo>
                  <a:pt x="4" y="91"/>
                  <a:pt x="4" y="91"/>
                  <a:pt x="4" y="91"/>
                </a:cubicBezTo>
                <a:cubicBezTo>
                  <a:pt x="4" y="91"/>
                  <a:pt x="4" y="91"/>
                  <a:pt x="4" y="91"/>
                </a:cubicBezTo>
                <a:cubicBezTo>
                  <a:pt x="8" y="92"/>
                  <a:pt x="8" y="92"/>
                  <a:pt x="8" y="92"/>
                </a:cubicBezTo>
                <a:cubicBezTo>
                  <a:pt x="2" y="92"/>
                  <a:pt x="2" y="92"/>
                  <a:pt x="2" y="92"/>
                </a:cubicBezTo>
                <a:cubicBezTo>
                  <a:pt x="2" y="92"/>
                  <a:pt x="2" y="92"/>
                  <a:pt x="2" y="92"/>
                </a:cubicBezTo>
                <a:cubicBezTo>
                  <a:pt x="2" y="92"/>
                  <a:pt x="2" y="92"/>
                  <a:pt x="2" y="92"/>
                </a:cubicBezTo>
                <a:cubicBezTo>
                  <a:pt x="1" y="92"/>
                  <a:pt x="1" y="92"/>
                  <a:pt x="1" y="92"/>
                </a:cubicBezTo>
                <a:cubicBezTo>
                  <a:pt x="1" y="92"/>
                  <a:pt x="1" y="92"/>
                  <a:pt x="1" y="93"/>
                </a:cubicBezTo>
                <a:cubicBezTo>
                  <a:pt x="1" y="93"/>
                  <a:pt x="1" y="93"/>
                  <a:pt x="1" y="93"/>
                </a:cubicBezTo>
                <a:cubicBezTo>
                  <a:pt x="1" y="93"/>
                  <a:pt x="1" y="93"/>
                  <a:pt x="1" y="93"/>
                </a:cubicBezTo>
                <a:cubicBezTo>
                  <a:pt x="8" y="93"/>
                  <a:pt x="8" y="93"/>
                  <a:pt x="8" y="93"/>
                </a:cubicBezTo>
                <a:cubicBezTo>
                  <a:pt x="2" y="94"/>
                  <a:pt x="2" y="94"/>
                  <a:pt x="2" y="94"/>
                </a:cubicBezTo>
                <a:cubicBezTo>
                  <a:pt x="1" y="94"/>
                  <a:pt x="1" y="94"/>
                  <a:pt x="1" y="94"/>
                </a:cubicBezTo>
                <a:cubicBezTo>
                  <a:pt x="1" y="94"/>
                  <a:pt x="1" y="94"/>
                  <a:pt x="1" y="94"/>
                </a:cubicBezTo>
                <a:cubicBezTo>
                  <a:pt x="1" y="94"/>
                  <a:pt x="1" y="94"/>
                  <a:pt x="1" y="94"/>
                </a:cubicBezTo>
                <a:cubicBezTo>
                  <a:pt x="1" y="94"/>
                  <a:pt x="0" y="94"/>
                  <a:pt x="0" y="94"/>
                </a:cubicBezTo>
                <a:cubicBezTo>
                  <a:pt x="0" y="95"/>
                  <a:pt x="1" y="95"/>
                  <a:pt x="1" y="95"/>
                </a:cubicBezTo>
                <a:cubicBezTo>
                  <a:pt x="1" y="95"/>
                  <a:pt x="1" y="95"/>
                  <a:pt x="1" y="95"/>
                </a:cubicBezTo>
                <a:cubicBezTo>
                  <a:pt x="6" y="94"/>
                  <a:pt x="6" y="94"/>
                  <a:pt x="6" y="94"/>
                </a:cubicBezTo>
                <a:cubicBezTo>
                  <a:pt x="0" y="95"/>
                  <a:pt x="0" y="95"/>
                  <a:pt x="0" y="95"/>
                </a:cubicBezTo>
                <a:cubicBezTo>
                  <a:pt x="0" y="95"/>
                  <a:pt x="0" y="95"/>
                  <a:pt x="0" y="96"/>
                </a:cubicBezTo>
                <a:cubicBezTo>
                  <a:pt x="0" y="96"/>
                  <a:pt x="0" y="96"/>
                  <a:pt x="0" y="96"/>
                </a:cubicBezTo>
                <a:cubicBezTo>
                  <a:pt x="0" y="96"/>
                  <a:pt x="0" y="96"/>
                  <a:pt x="0" y="96"/>
                </a:cubicBezTo>
                <a:cubicBezTo>
                  <a:pt x="13" y="95"/>
                  <a:pt x="13" y="95"/>
                  <a:pt x="13" y="95"/>
                </a:cubicBezTo>
                <a:cubicBezTo>
                  <a:pt x="1" y="97"/>
                  <a:pt x="1" y="97"/>
                  <a:pt x="1" y="97"/>
                </a:cubicBezTo>
                <a:cubicBezTo>
                  <a:pt x="1" y="97"/>
                  <a:pt x="0" y="97"/>
                  <a:pt x="0" y="97"/>
                </a:cubicBezTo>
                <a:cubicBezTo>
                  <a:pt x="0" y="97"/>
                  <a:pt x="1" y="97"/>
                  <a:pt x="1" y="97"/>
                </a:cubicBezTo>
                <a:cubicBezTo>
                  <a:pt x="1" y="97"/>
                  <a:pt x="1" y="97"/>
                  <a:pt x="1" y="97"/>
                </a:cubicBezTo>
                <a:cubicBezTo>
                  <a:pt x="9" y="96"/>
                  <a:pt x="9" y="96"/>
                  <a:pt x="9" y="96"/>
                </a:cubicBezTo>
                <a:cubicBezTo>
                  <a:pt x="1" y="98"/>
                  <a:pt x="1" y="98"/>
                  <a:pt x="1" y="98"/>
                </a:cubicBezTo>
                <a:cubicBezTo>
                  <a:pt x="1" y="98"/>
                  <a:pt x="1" y="98"/>
                  <a:pt x="1" y="98"/>
                </a:cubicBezTo>
                <a:cubicBezTo>
                  <a:pt x="1" y="98"/>
                  <a:pt x="1" y="99"/>
                  <a:pt x="2" y="99"/>
                </a:cubicBezTo>
                <a:cubicBezTo>
                  <a:pt x="2" y="99"/>
                  <a:pt x="2" y="99"/>
                  <a:pt x="2" y="99"/>
                </a:cubicBezTo>
                <a:cubicBezTo>
                  <a:pt x="13" y="96"/>
                  <a:pt x="13" y="96"/>
                  <a:pt x="13" y="96"/>
                </a:cubicBezTo>
                <a:cubicBezTo>
                  <a:pt x="1" y="99"/>
                  <a:pt x="1" y="99"/>
                  <a:pt x="1" y="99"/>
                </a:cubicBezTo>
                <a:cubicBezTo>
                  <a:pt x="1" y="99"/>
                  <a:pt x="1" y="99"/>
                  <a:pt x="1" y="100"/>
                </a:cubicBezTo>
                <a:cubicBezTo>
                  <a:pt x="1" y="100"/>
                  <a:pt x="1" y="100"/>
                  <a:pt x="1" y="100"/>
                </a:cubicBezTo>
                <a:cubicBezTo>
                  <a:pt x="1" y="100"/>
                  <a:pt x="1" y="100"/>
                  <a:pt x="1" y="100"/>
                </a:cubicBezTo>
                <a:cubicBezTo>
                  <a:pt x="18" y="96"/>
                  <a:pt x="18" y="96"/>
                  <a:pt x="18" y="96"/>
                </a:cubicBezTo>
                <a:cubicBezTo>
                  <a:pt x="14" y="97"/>
                  <a:pt x="14" y="97"/>
                  <a:pt x="14" y="97"/>
                </a:cubicBezTo>
                <a:cubicBezTo>
                  <a:pt x="2" y="100"/>
                  <a:pt x="2" y="100"/>
                  <a:pt x="2" y="100"/>
                </a:cubicBezTo>
                <a:cubicBezTo>
                  <a:pt x="2" y="100"/>
                  <a:pt x="1" y="100"/>
                  <a:pt x="1" y="100"/>
                </a:cubicBezTo>
                <a:cubicBezTo>
                  <a:pt x="2" y="101"/>
                  <a:pt x="2" y="101"/>
                  <a:pt x="2" y="101"/>
                </a:cubicBezTo>
                <a:cubicBezTo>
                  <a:pt x="2" y="101"/>
                  <a:pt x="2" y="101"/>
                  <a:pt x="2" y="101"/>
                </a:cubicBezTo>
                <a:cubicBezTo>
                  <a:pt x="3" y="100"/>
                  <a:pt x="3" y="100"/>
                  <a:pt x="3" y="100"/>
                </a:cubicBezTo>
                <a:cubicBezTo>
                  <a:pt x="3" y="100"/>
                  <a:pt x="3" y="101"/>
                  <a:pt x="3" y="101"/>
                </a:cubicBezTo>
                <a:cubicBezTo>
                  <a:pt x="3" y="101"/>
                  <a:pt x="3" y="101"/>
                  <a:pt x="4" y="101"/>
                </a:cubicBezTo>
                <a:cubicBezTo>
                  <a:pt x="4" y="101"/>
                  <a:pt x="4" y="101"/>
                  <a:pt x="4" y="101"/>
                </a:cubicBezTo>
                <a:cubicBezTo>
                  <a:pt x="6" y="100"/>
                  <a:pt x="6" y="100"/>
                  <a:pt x="6" y="100"/>
                </a:cubicBezTo>
                <a:cubicBezTo>
                  <a:pt x="6" y="100"/>
                  <a:pt x="6" y="101"/>
                  <a:pt x="6" y="101"/>
                </a:cubicBezTo>
                <a:cubicBezTo>
                  <a:pt x="6" y="101"/>
                  <a:pt x="6" y="101"/>
                  <a:pt x="6" y="101"/>
                </a:cubicBezTo>
                <a:cubicBezTo>
                  <a:pt x="3" y="102"/>
                  <a:pt x="3" y="102"/>
                  <a:pt x="3" y="102"/>
                </a:cubicBezTo>
                <a:cubicBezTo>
                  <a:pt x="3" y="102"/>
                  <a:pt x="3" y="102"/>
                  <a:pt x="3" y="102"/>
                </a:cubicBezTo>
                <a:cubicBezTo>
                  <a:pt x="3" y="102"/>
                  <a:pt x="3" y="102"/>
                  <a:pt x="3" y="102"/>
                </a:cubicBezTo>
                <a:cubicBezTo>
                  <a:pt x="3" y="102"/>
                  <a:pt x="3" y="102"/>
                  <a:pt x="3" y="102"/>
                </a:cubicBezTo>
                <a:cubicBezTo>
                  <a:pt x="4" y="102"/>
                  <a:pt x="4" y="102"/>
                  <a:pt x="4" y="102"/>
                </a:cubicBezTo>
                <a:cubicBezTo>
                  <a:pt x="2" y="103"/>
                  <a:pt x="2" y="103"/>
                  <a:pt x="2" y="103"/>
                </a:cubicBezTo>
                <a:cubicBezTo>
                  <a:pt x="2" y="103"/>
                  <a:pt x="1" y="103"/>
                  <a:pt x="1" y="103"/>
                </a:cubicBezTo>
                <a:cubicBezTo>
                  <a:pt x="2" y="104"/>
                  <a:pt x="2" y="104"/>
                  <a:pt x="2" y="104"/>
                </a:cubicBezTo>
                <a:cubicBezTo>
                  <a:pt x="2" y="104"/>
                  <a:pt x="2" y="104"/>
                  <a:pt x="2" y="104"/>
                </a:cubicBezTo>
                <a:cubicBezTo>
                  <a:pt x="10" y="101"/>
                  <a:pt x="10" y="101"/>
                  <a:pt x="10" y="101"/>
                </a:cubicBezTo>
                <a:cubicBezTo>
                  <a:pt x="3" y="104"/>
                  <a:pt x="3" y="104"/>
                  <a:pt x="3" y="104"/>
                </a:cubicBezTo>
                <a:cubicBezTo>
                  <a:pt x="3" y="104"/>
                  <a:pt x="3" y="104"/>
                  <a:pt x="3" y="104"/>
                </a:cubicBezTo>
                <a:cubicBezTo>
                  <a:pt x="3" y="104"/>
                  <a:pt x="3" y="104"/>
                  <a:pt x="4" y="104"/>
                </a:cubicBezTo>
                <a:cubicBezTo>
                  <a:pt x="4" y="104"/>
                  <a:pt x="4" y="104"/>
                  <a:pt x="4" y="104"/>
                </a:cubicBezTo>
                <a:cubicBezTo>
                  <a:pt x="22" y="97"/>
                  <a:pt x="22" y="97"/>
                  <a:pt x="22" y="97"/>
                </a:cubicBezTo>
                <a:cubicBezTo>
                  <a:pt x="3" y="105"/>
                  <a:pt x="3" y="105"/>
                  <a:pt x="3" y="105"/>
                </a:cubicBezTo>
                <a:cubicBezTo>
                  <a:pt x="3" y="105"/>
                  <a:pt x="3" y="105"/>
                  <a:pt x="3" y="105"/>
                </a:cubicBezTo>
                <a:cubicBezTo>
                  <a:pt x="3" y="106"/>
                  <a:pt x="3" y="106"/>
                  <a:pt x="4" y="106"/>
                </a:cubicBezTo>
                <a:cubicBezTo>
                  <a:pt x="4" y="106"/>
                  <a:pt x="4" y="106"/>
                  <a:pt x="4" y="106"/>
                </a:cubicBezTo>
                <a:cubicBezTo>
                  <a:pt x="14" y="101"/>
                  <a:pt x="14" y="101"/>
                  <a:pt x="14" y="101"/>
                </a:cubicBezTo>
                <a:cubicBezTo>
                  <a:pt x="4" y="106"/>
                  <a:pt x="4" y="106"/>
                  <a:pt x="4" y="106"/>
                </a:cubicBezTo>
                <a:cubicBezTo>
                  <a:pt x="4" y="107"/>
                  <a:pt x="4" y="107"/>
                  <a:pt x="4" y="107"/>
                </a:cubicBezTo>
                <a:cubicBezTo>
                  <a:pt x="4" y="107"/>
                  <a:pt x="4" y="107"/>
                  <a:pt x="4" y="107"/>
                </a:cubicBezTo>
                <a:cubicBezTo>
                  <a:pt x="4" y="107"/>
                  <a:pt x="4" y="107"/>
                  <a:pt x="4" y="107"/>
                </a:cubicBezTo>
                <a:cubicBezTo>
                  <a:pt x="9" y="105"/>
                  <a:pt x="9" y="105"/>
                  <a:pt x="9" y="105"/>
                </a:cubicBezTo>
                <a:cubicBezTo>
                  <a:pt x="6" y="106"/>
                  <a:pt x="6" y="106"/>
                  <a:pt x="6" y="106"/>
                </a:cubicBezTo>
                <a:cubicBezTo>
                  <a:pt x="6" y="107"/>
                  <a:pt x="6" y="107"/>
                  <a:pt x="6" y="107"/>
                </a:cubicBezTo>
                <a:cubicBezTo>
                  <a:pt x="6" y="107"/>
                  <a:pt x="6" y="107"/>
                  <a:pt x="6" y="107"/>
                </a:cubicBezTo>
                <a:cubicBezTo>
                  <a:pt x="6" y="107"/>
                  <a:pt x="6" y="107"/>
                  <a:pt x="6" y="107"/>
                </a:cubicBezTo>
                <a:cubicBezTo>
                  <a:pt x="14" y="103"/>
                  <a:pt x="14" y="103"/>
                  <a:pt x="14" y="103"/>
                </a:cubicBezTo>
                <a:cubicBezTo>
                  <a:pt x="5" y="108"/>
                  <a:pt x="5" y="108"/>
                  <a:pt x="5" y="108"/>
                </a:cubicBezTo>
                <a:cubicBezTo>
                  <a:pt x="5" y="109"/>
                  <a:pt x="5" y="109"/>
                  <a:pt x="5" y="109"/>
                </a:cubicBezTo>
                <a:cubicBezTo>
                  <a:pt x="5" y="109"/>
                  <a:pt x="5" y="109"/>
                  <a:pt x="5" y="109"/>
                </a:cubicBezTo>
                <a:cubicBezTo>
                  <a:pt x="5" y="109"/>
                  <a:pt x="5" y="109"/>
                  <a:pt x="5" y="109"/>
                </a:cubicBezTo>
                <a:cubicBezTo>
                  <a:pt x="19" y="101"/>
                  <a:pt x="19" y="101"/>
                  <a:pt x="19" y="101"/>
                </a:cubicBezTo>
                <a:cubicBezTo>
                  <a:pt x="8" y="109"/>
                  <a:pt x="8" y="109"/>
                  <a:pt x="8" y="109"/>
                </a:cubicBezTo>
                <a:cubicBezTo>
                  <a:pt x="8" y="109"/>
                  <a:pt x="7" y="109"/>
                  <a:pt x="8" y="109"/>
                </a:cubicBezTo>
                <a:cubicBezTo>
                  <a:pt x="8" y="109"/>
                  <a:pt x="8" y="109"/>
                  <a:pt x="8" y="109"/>
                </a:cubicBezTo>
                <a:cubicBezTo>
                  <a:pt x="8" y="109"/>
                  <a:pt x="8" y="109"/>
                  <a:pt x="8" y="109"/>
                </a:cubicBezTo>
                <a:cubicBezTo>
                  <a:pt x="8" y="109"/>
                  <a:pt x="8" y="109"/>
                  <a:pt x="8" y="109"/>
                </a:cubicBezTo>
                <a:cubicBezTo>
                  <a:pt x="8" y="109"/>
                  <a:pt x="8" y="109"/>
                  <a:pt x="8" y="109"/>
                </a:cubicBezTo>
                <a:cubicBezTo>
                  <a:pt x="8" y="110"/>
                  <a:pt x="9" y="110"/>
                  <a:pt x="9" y="110"/>
                </a:cubicBezTo>
                <a:cubicBezTo>
                  <a:pt x="9" y="110"/>
                  <a:pt x="9" y="110"/>
                  <a:pt x="9" y="110"/>
                </a:cubicBezTo>
                <a:cubicBezTo>
                  <a:pt x="20" y="102"/>
                  <a:pt x="20" y="102"/>
                  <a:pt x="20" y="102"/>
                </a:cubicBezTo>
                <a:cubicBezTo>
                  <a:pt x="8" y="111"/>
                  <a:pt x="8" y="111"/>
                  <a:pt x="8" y="111"/>
                </a:cubicBezTo>
                <a:cubicBezTo>
                  <a:pt x="8" y="111"/>
                  <a:pt x="8" y="111"/>
                  <a:pt x="8" y="111"/>
                </a:cubicBezTo>
                <a:cubicBezTo>
                  <a:pt x="8" y="111"/>
                  <a:pt x="9" y="111"/>
                  <a:pt x="9" y="111"/>
                </a:cubicBezTo>
                <a:cubicBezTo>
                  <a:pt x="9" y="111"/>
                  <a:pt x="9" y="111"/>
                  <a:pt x="9" y="111"/>
                </a:cubicBezTo>
                <a:cubicBezTo>
                  <a:pt x="10" y="110"/>
                  <a:pt x="10" y="110"/>
                  <a:pt x="10" y="110"/>
                </a:cubicBezTo>
                <a:cubicBezTo>
                  <a:pt x="10" y="110"/>
                  <a:pt x="10" y="111"/>
                  <a:pt x="10" y="111"/>
                </a:cubicBezTo>
                <a:cubicBezTo>
                  <a:pt x="10" y="111"/>
                  <a:pt x="10" y="111"/>
                  <a:pt x="11" y="111"/>
                </a:cubicBezTo>
                <a:cubicBezTo>
                  <a:pt x="11" y="111"/>
                  <a:pt x="11" y="111"/>
                  <a:pt x="11" y="111"/>
                </a:cubicBezTo>
                <a:cubicBezTo>
                  <a:pt x="22" y="102"/>
                  <a:pt x="22" y="102"/>
                  <a:pt x="22" y="102"/>
                </a:cubicBezTo>
                <a:cubicBezTo>
                  <a:pt x="11" y="111"/>
                  <a:pt x="11" y="111"/>
                  <a:pt x="11" y="111"/>
                </a:cubicBezTo>
                <a:cubicBezTo>
                  <a:pt x="11" y="111"/>
                  <a:pt x="11" y="112"/>
                  <a:pt x="11" y="112"/>
                </a:cubicBezTo>
                <a:cubicBezTo>
                  <a:pt x="11" y="112"/>
                  <a:pt x="11" y="112"/>
                  <a:pt x="11" y="112"/>
                </a:cubicBezTo>
                <a:cubicBezTo>
                  <a:pt x="11" y="112"/>
                  <a:pt x="11" y="112"/>
                  <a:pt x="11" y="112"/>
                </a:cubicBezTo>
                <a:cubicBezTo>
                  <a:pt x="16" y="108"/>
                  <a:pt x="16" y="108"/>
                  <a:pt x="16" y="108"/>
                </a:cubicBezTo>
                <a:cubicBezTo>
                  <a:pt x="12" y="112"/>
                  <a:pt x="12" y="112"/>
                  <a:pt x="12" y="112"/>
                </a:cubicBezTo>
                <a:cubicBezTo>
                  <a:pt x="11" y="112"/>
                  <a:pt x="11" y="112"/>
                  <a:pt x="12" y="113"/>
                </a:cubicBezTo>
                <a:cubicBezTo>
                  <a:pt x="12" y="113"/>
                  <a:pt x="12" y="113"/>
                  <a:pt x="12" y="113"/>
                </a:cubicBezTo>
                <a:cubicBezTo>
                  <a:pt x="12" y="113"/>
                  <a:pt x="12" y="113"/>
                  <a:pt x="12" y="113"/>
                </a:cubicBezTo>
                <a:cubicBezTo>
                  <a:pt x="26" y="100"/>
                  <a:pt x="26" y="100"/>
                  <a:pt x="26" y="100"/>
                </a:cubicBezTo>
                <a:cubicBezTo>
                  <a:pt x="30" y="96"/>
                  <a:pt x="30" y="96"/>
                  <a:pt x="30" y="96"/>
                </a:cubicBezTo>
                <a:cubicBezTo>
                  <a:pt x="30" y="97"/>
                  <a:pt x="30" y="97"/>
                  <a:pt x="30" y="97"/>
                </a:cubicBezTo>
                <a:cubicBezTo>
                  <a:pt x="31" y="97"/>
                  <a:pt x="31" y="97"/>
                  <a:pt x="31" y="97"/>
                </a:cubicBezTo>
                <a:cubicBezTo>
                  <a:pt x="32" y="97"/>
                  <a:pt x="32" y="97"/>
                  <a:pt x="32" y="97"/>
                </a:cubicBezTo>
                <a:cubicBezTo>
                  <a:pt x="32" y="97"/>
                  <a:pt x="33" y="97"/>
                  <a:pt x="33" y="96"/>
                </a:cubicBezTo>
                <a:cubicBezTo>
                  <a:pt x="33" y="97"/>
                  <a:pt x="33" y="97"/>
                  <a:pt x="33" y="97"/>
                </a:cubicBezTo>
                <a:cubicBezTo>
                  <a:pt x="33" y="97"/>
                  <a:pt x="33" y="97"/>
                  <a:pt x="34" y="96"/>
                </a:cubicBezTo>
                <a:cubicBezTo>
                  <a:pt x="34" y="96"/>
                  <a:pt x="34" y="96"/>
                  <a:pt x="34" y="96"/>
                </a:cubicBezTo>
                <a:cubicBezTo>
                  <a:pt x="34" y="96"/>
                  <a:pt x="34" y="96"/>
                  <a:pt x="34" y="96"/>
                </a:cubicBezTo>
                <a:cubicBezTo>
                  <a:pt x="34" y="96"/>
                  <a:pt x="35" y="96"/>
                  <a:pt x="35" y="96"/>
                </a:cubicBezTo>
                <a:cubicBezTo>
                  <a:pt x="35" y="96"/>
                  <a:pt x="35" y="95"/>
                  <a:pt x="35" y="94"/>
                </a:cubicBezTo>
                <a:cubicBezTo>
                  <a:pt x="38" y="95"/>
                  <a:pt x="38" y="95"/>
                  <a:pt x="38" y="95"/>
                </a:cubicBezTo>
                <a:cubicBezTo>
                  <a:pt x="38" y="95"/>
                  <a:pt x="38" y="95"/>
                  <a:pt x="38" y="95"/>
                </a:cubicBezTo>
                <a:cubicBezTo>
                  <a:pt x="38" y="95"/>
                  <a:pt x="39" y="95"/>
                  <a:pt x="39" y="95"/>
                </a:cubicBezTo>
                <a:cubicBezTo>
                  <a:pt x="39" y="94"/>
                  <a:pt x="39" y="94"/>
                  <a:pt x="38" y="94"/>
                </a:cubicBezTo>
                <a:cubicBezTo>
                  <a:pt x="38" y="94"/>
                  <a:pt x="39" y="94"/>
                  <a:pt x="39" y="94"/>
                </a:cubicBezTo>
                <a:cubicBezTo>
                  <a:pt x="39" y="94"/>
                  <a:pt x="39" y="94"/>
                  <a:pt x="39" y="94"/>
                </a:cubicBezTo>
                <a:cubicBezTo>
                  <a:pt x="39" y="94"/>
                  <a:pt x="39" y="94"/>
                  <a:pt x="39" y="94"/>
                </a:cubicBezTo>
                <a:cubicBezTo>
                  <a:pt x="39" y="94"/>
                  <a:pt x="39" y="94"/>
                  <a:pt x="39" y="94"/>
                </a:cubicBezTo>
                <a:cubicBezTo>
                  <a:pt x="39" y="94"/>
                  <a:pt x="39" y="94"/>
                  <a:pt x="39" y="93"/>
                </a:cubicBezTo>
                <a:cubicBezTo>
                  <a:pt x="39" y="93"/>
                  <a:pt x="39" y="93"/>
                  <a:pt x="39" y="93"/>
                </a:cubicBezTo>
                <a:cubicBezTo>
                  <a:pt x="37" y="93"/>
                  <a:pt x="37" y="93"/>
                  <a:pt x="37" y="93"/>
                </a:cubicBezTo>
                <a:cubicBezTo>
                  <a:pt x="39" y="93"/>
                  <a:pt x="39" y="93"/>
                  <a:pt x="39" y="93"/>
                </a:cubicBezTo>
                <a:cubicBezTo>
                  <a:pt x="39" y="93"/>
                  <a:pt x="39" y="92"/>
                  <a:pt x="39" y="92"/>
                </a:cubicBezTo>
                <a:cubicBezTo>
                  <a:pt x="39" y="92"/>
                  <a:pt x="39" y="92"/>
                  <a:pt x="39" y="92"/>
                </a:cubicBezTo>
                <a:cubicBezTo>
                  <a:pt x="39" y="92"/>
                  <a:pt x="39" y="92"/>
                  <a:pt x="39" y="92"/>
                </a:cubicBezTo>
                <a:cubicBezTo>
                  <a:pt x="46" y="90"/>
                  <a:pt x="46" y="90"/>
                  <a:pt x="46" y="90"/>
                </a:cubicBezTo>
                <a:cubicBezTo>
                  <a:pt x="46" y="90"/>
                  <a:pt x="43" y="98"/>
                  <a:pt x="34" y="102"/>
                </a:cubicBezTo>
                <a:cubicBezTo>
                  <a:pt x="26" y="106"/>
                  <a:pt x="19" y="113"/>
                  <a:pt x="19" y="113"/>
                </a:cubicBezTo>
                <a:cubicBezTo>
                  <a:pt x="21" y="113"/>
                  <a:pt x="21" y="113"/>
                  <a:pt x="21" y="113"/>
                </a:cubicBezTo>
                <a:cubicBezTo>
                  <a:pt x="21" y="113"/>
                  <a:pt x="15" y="122"/>
                  <a:pt x="23" y="127"/>
                </a:cubicBezTo>
                <a:cubicBezTo>
                  <a:pt x="23" y="127"/>
                  <a:pt x="18" y="120"/>
                  <a:pt x="25" y="118"/>
                </a:cubicBezTo>
                <a:cubicBezTo>
                  <a:pt x="26" y="120"/>
                  <a:pt x="26" y="120"/>
                  <a:pt x="26" y="120"/>
                </a:cubicBezTo>
                <a:cubicBezTo>
                  <a:pt x="26" y="120"/>
                  <a:pt x="28" y="117"/>
                  <a:pt x="30" y="118"/>
                </a:cubicBezTo>
                <a:cubicBezTo>
                  <a:pt x="32" y="118"/>
                  <a:pt x="34" y="116"/>
                  <a:pt x="34" y="116"/>
                </a:cubicBezTo>
                <a:cubicBezTo>
                  <a:pt x="34" y="117"/>
                  <a:pt x="34" y="117"/>
                  <a:pt x="34" y="117"/>
                </a:cubicBezTo>
                <a:cubicBezTo>
                  <a:pt x="34" y="117"/>
                  <a:pt x="38" y="117"/>
                  <a:pt x="40" y="110"/>
                </a:cubicBezTo>
                <a:cubicBezTo>
                  <a:pt x="40" y="110"/>
                  <a:pt x="41" y="113"/>
                  <a:pt x="39" y="115"/>
                </a:cubicBezTo>
                <a:cubicBezTo>
                  <a:pt x="39" y="115"/>
                  <a:pt x="51" y="115"/>
                  <a:pt x="56" y="111"/>
                </a:cubicBezTo>
                <a:cubicBezTo>
                  <a:pt x="61" y="108"/>
                  <a:pt x="83" y="91"/>
                  <a:pt x="76" y="86"/>
                </a:cubicBezTo>
                <a:cubicBezTo>
                  <a:pt x="76" y="86"/>
                  <a:pt x="80" y="83"/>
                  <a:pt x="73" y="81"/>
                </a:cubicBezTo>
                <a:cubicBezTo>
                  <a:pt x="86" y="77"/>
                  <a:pt x="86" y="77"/>
                  <a:pt x="86" y="77"/>
                </a:cubicBezTo>
                <a:cubicBezTo>
                  <a:pt x="86" y="77"/>
                  <a:pt x="87" y="80"/>
                  <a:pt x="89" y="78"/>
                </a:cubicBezTo>
                <a:cubicBezTo>
                  <a:pt x="89" y="78"/>
                  <a:pt x="91" y="79"/>
                  <a:pt x="92" y="77"/>
                </a:cubicBezTo>
                <a:cubicBezTo>
                  <a:pt x="92" y="77"/>
                  <a:pt x="94" y="78"/>
                  <a:pt x="94" y="75"/>
                </a:cubicBezTo>
                <a:cubicBezTo>
                  <a:pt x="107" y="71"/>
                  <a:pt x="107" y="71"/>
                  <a:pt x="107" y="71"/>
                </a:cubicBezTo>
                <a:cubicBezTo>
                  <a:pt x="107" y="71"/>
                  <a:pt x="109" y="69"/>
                  <a:pt x="107" y="68"/>
                </a:cubicBezTo>
                <a:close/>
                <a:moveTo>
                  <a:pt x="36" y="90"/>
                </a:moveTo>
                <a:cubicBezTo>
                  <a:pt x="36" y="90"/>
                  <a:pt x="36" y="90"/>
                  <a:pt x="36" y="90"/>
                </a:cubicBezTo>
                <a:cubicBezTo>
                  <a:pt x="36" y="90"/>
                  <a:pt x="36" y="90"/>
                  <a:pt x="36" y="90"/>
                </a:cubicBezTo>
                <a:close/>
                <a:moveTo>
                  <a:pt x="65" y="80"/>
                </a:moveTo>
                <a:cubicBezTo>
                  <a:pt x="65" y="80"/>
                  <a:pt x="62" y="78"/>
                  <a:pt x="57" y="78"/>
                </a:cubicBezTo>
                <a:cubicBezTo>
                  <a:pt x="52" y="70"/>
                  <a:pt x="52" y="70"/>
                  <a:pt x="52" y="70"/>
                </a:cubicBezTo>
                <a:cubicBezTo>
                  <a:pt x="52" y="70"/>
                  <a:pt x="52" y="66"/>
                  <a:pt x="54" y="66"/>
                </a:cubicBezTo>
                <a:cubicBezTo>
                  <a:pt x="54" y="66"/>
                  <a:pt x="56" y="68"/>
                  <a:pt x="59" y="67"/>
                </a:cubicBezTo>
                <a:cubicBezTo>
                  <a:pt x="61" y="66"/>
                  <a:pt x="60" y="64"/>
                  <a:pt x="60" y="64"/>
                </a:cubicBezTo>
                <a:cubicBezTo>
                  <a:pt x="60" y="64"/>
                  <a:pt x="75" y="71"/>
                  <a:pt x="79" y="75"/>
                </a:cubicBezTo>
                <a:lnTo>
                  <a:pt x="65" y="80"/>
                </a:lnTo>
                <a:close/>
              </a:path>
            </a:pathLst>
          </a:custGeom>
          <a:solidFill>
            <a:srgbClr val="221E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7"/>
          <p:cNvSpPr/>
          <p:nvPr/>
        </p:nvSpPr>
        <p:spPr bwMode="auto">
          <a:xfrm>
            <a:off x="2362822" y="165519"/>
            <a:ext cx="568852" cy="415545"/>
          </a:xfrm>
          <a:custGeom>
            <a:avLst/>
            <a:gdLst>
              <a:gd name="T0" fmla="*/ 52 w 52"/>
              <a:gd name="T1" fmla="*/ 5 h 38"/>
              <a:gd name="T2" fmla="*/ 29 w 52"/>
              <a:gd name="T3" fmla="*/ 9 h 38"/>
              <a:gd name="T4" fmla="*/ 29 w 52"/>
              <a:gd name="T5" fmla="*/ 26 h 38"/>
              <a:gd name="T6" fmla="*/ 27 w 52"/>
              <a:gd name="T7" fmla="*/ 24 h 38"/>
              <a:gd name="T8" fmla="*/ 25 w 52"/>
              <a:gd name="T9" fmla="*/ 19 h 38"/>
              <a:gd name="T10" fmla="*/ 25 w 52"/>
              <a:gd name="T11" fmla="*/ 23 h 38"/>
              <a:gd name="T12" fmla="*/ 22 w 52"/>
              <a:gd name="T13" fmla="*/ 25 h 38"/>
              <a:gd name="T14" fmla="*/ 18 w 52"/>
              <a:gd name="T15" fmla="*/ 22 h 38"/>
              <a:gd name="T16" fmla="*/ 19 w 52"/>
              <a:gd name="T17" fmla="*/ 26 h 38"/>
              <a:gd name="T18" fmla="*/ 0 w 52"/>
              <a:gd name="T19" fmla="*/ 29 h 38"/>
              <a:gd name="T20" fmla="*/ 7 w 52"/>
              <a:gd name="T21" fmla="*/ 31 h 38"/>
              <a:gd name="T22" fmla="*/ 17 w 52"/>
              <a:gd name="T23" fmla="*/ 31 h 38"/>
              <a:gd name="T24" fmla="*/ 22 w 52"/>
              <a:gd name="T25" fmla="*/ 29 h 38"/>
              <a:gd name="T26" fmla="*/ 24 w 52"/>
              <a:gd name="T27" fmla="*/ 31 h 38"/>
              <a:gd name="T28" fmla="*/ 34 w 52"/>
              <a:gd name="T29" fmla="*/ 38 h 38"/>
              <a:gd name="T30" fmla="*/ 32 w 52"/>
              <a:gd name="T31" fmla="*/ 27 h 38"/>
              <a:gd name="T32" fmla="*/ 38 w 52"/>
              <a:gd name="T33" fmla="*/ 23 h 38"/>
              <a:gd name="T34" fmla="*/ 44 w 52"/>
              <a:gd name="T35" fmla="*/ 14 h 38"/>
              <a:gd name="T36" fmla="*/ 52 w 52"/>
              <a:gd name="T37" fmla="*/ 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 h="38">
                <a:moveTo>
                  <a:pt x="52" y="5"/>
                </a:moveTo>
                <a:cubicBezTo>
                  <a:pt x="39" y="0"/>
                  <a:pt x="29" y="9"/>
                  <a:pt x="29" y="9"/>
                </a:cubicBezTo>
                <a:cubicBezTo>
                  <a:pt x="34" y="15"/>
                  <a:pt x="29" y="26"/>
                  <a:pt x="29" y="26"/>
                </a:cubicBezTo>
                <a:cubicBezTo>
                  <a:pt x="28" y="25"/>
                  <a:pt x="27" y="24"/>
                  <a:pt x="27" y="24"/>
                </a:cubicBezTo>
                <a:cubicBezTo>
                  <a:pt x="27" y="22"/>
                  <a:pt x="25" y="19"/>
                  <a:pt x="25" y="19"/>
                </a:cubicBezTo>
                <a:cubicBezTo>
                  <a:pt x="24" y="21"/>
                  <a:pt x="25" y="23"/>
                  <a:pt x="25" y="23"/>
                </a:cubicBezTo>
                <a:cubicBezTo>
                  <a:pt x="24" y="23"/>
                  <a:pt x="22" y="25"/>
                  <a:pt x="22" y="25"/>
                </a:cubicBezTo>
                <a:cubicBezTo>
                  <a:pt x="20" y="22"/>
                  <a:pt x="18" y="22"/>
                  <a:pt x="18" y="22"/>
                </a:cubicBezTo>
                <a:cubicBezTo>
                  <a:pt x="19" y="24"/>
                  <a:pt x="19" y="25"/>
                  <a:pt x="19" y="26"/>
                </a:cubicBezTo>
                <a:cubicBezTo>
                  <a:pt x="15" y="24"/>
                  <a:pt x="7" y="23"/>
                  <a:pt x="0" y="29"/>
                </a:cubicBezTo>
                <a:cubicBezTo>
                  <a:pt x="0" y="29"/>
                  <a:pt x="6" y="27"/>
                  <a:pt x="7" y="31"/>
                </a:cubicBezTo>
                <a:cubicBezTo>
                  <a:pt x="7" y="31"/>
                  <a:pt x="15" y="27"/>
                  <a:pt x="17" y="31"/>
                </a:cubicBezTo>
                <a:cubicBezTo>
                  <a:pt x="17" y="31"/>
                  <a:pt x="19" y="30"/>
                  <a:pt x="22" y="29"/>
                </a:cubicBezTo>
                <a:cubicBezTo>
                  <a:pt x="23" y="31"/>
                  <a:pt x="24" y="31"/>
                  <a:pt x="24" y="31"/>
                </a:cubicBezTo>
                <a:cubicBezTo>
                  <a:pt x="30" y="30"/>
                  <a:pt x="34" y="38"/>
                  <a:pt x="34" y="38"/>
                </a:cubicBezTo>
                <a:cubicBezTo>
                  <a:pt x="35" y="31"/>
                  <a:pt x="32" y="27"/>
                  <a:pt x="32" y="27"/>
                </a:cubicBezTo>
                <a:cubicBezTo>
                  <a:pt x="31" y="23"/>
                  <a:pt x="38" y="23"/>
                  <a:pt x="38" y="23"/>
                </a:cubicBezTo>
                <a:cubicBezTo>
                  <a:pt x="37" y="16"/>
                  <a:pt x="44" y="14"/>
                  <a:pt x="44" y="14"/>
                </a:cubicBezTo>
                <a:cubicBezTo>
                  <a:pt x="42" y="8"/>
                  <a:pt x="52" y="5"/>
                  <a:pt x="52" y="5"/>
                </a:cubicBezTo>
                <a:close/>
              </a:path>
            </a:pathLst>
          </a:custGeom>
          <a:solidFill>
            <a:srgbClr val="000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8"/>
          <p:cNvSpPr/>
          <p:nvPr/>
        </p:nvSpPr>
        <p:spPr bwMode="auto">
          <a:xfrm>
            <a:off x="10599860" y="491242"/>
            <a:ext cx="564816" cy="423614"/>
          </a:xfrm>
          <a:custGeom>
            <a:avLst/>
            <a:gdLst>
              <a:gd name="T0" fmla="*/ 52 w 52"/>
              <a:gd name="T1" fmla="*/ 6 h 39"/>
              <a:gd name="T2" fmla="*/ 29 w 52"/>
              <a:gd name="T3" fmla="*/ 10 h 39"/>
              <a:gd name="T4" fmla="*/ 28 w 52"/>
              <a:gd name="T5" fmla="*/ 27 h 39"/>
              <a:gd name="T6" fmla="*/ 27 w 52"/>
              <a:gd name="T7" fmla="*/ 24 h 39"/>
              <a:gd name="T8" fmla="*/ 25 w 52"/>
              <a:gd name="T9" fmla="*/ 20 h 39"/>
              <a:gd name="T10" fmla="*/ 24 w 52"/>
              <a:gd name="T11" fmla="*/ 24 h 39"/>
              <a:gd name="T12" fmla="*/ 21 w 52"/>
              <a:gd name="T13" fmla="*/ 25 h 39"/>
              <a:gd name="T14" fmla="*/ 18 w 52"/>
              <a:gd name="T15" fmla="*/ 23 h 39"/>
              <a:gd name="T16" fmla="*/ 19 w 52"/>
              <a:gd name="T17" fmla="*/ 26 h 39"/>
              <a:gd name="T18" fmla="*/ 0 w 52"/>
              <a:gd name="T19" fmla="*/ 30 h 39"/>
              <a:gd name="T20" fmla="*/ 7 w 52"/>
              <a:gd name="T21" fmla="*/ 31 h 39"/>
              <a:gd name="T22" fmla="*/ 17 w 52"/>
              <a:gd name="T23" fmla="*/ 32 h 39"/>
              <a:gd name="T24" fmla="*/ 21 w 52"/>
              <a:gd name="T25" fmla="*/ 30 h 39"/>
              <a:gd name="T26" fmla="*/ 24 w 52"/>
              <a:gd name="T27" fmla="*/ 31 h 39"/>
              <a:gd name="T28" fmla="*/ 34 w 52"/>
              <a:gd name="T29" fmla="*/ 39 h 39"/>
              <a:gd name="T30" fmla="*/ 31 w 52"/>
              <a:gd name="T31" fmla="*/ 27 h 39"/>
              <a:gd name="T32" fmla="*/ 38 w 52"/>
              <a:gd name="T33" fmla="*/ 24 h 39"/>
              <a:gd name="T34" fmla="*/ 44 w 52"/>
              <a:gd name="T35" fmla="*/ 15 h 39"/>
              <a:gd name="T36" fmla="*/ 52 w 52"/>
              <a:gd name="T37" fmla="*/ 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 h="39">
                <a:moveTo>
                  <a:pt x="52" y="6"/>
                </a:moveTo>
                <a:cubicBezTo>
                  <a:pt x="39" y="0"/>
                  <a:pt x="29" y="10"/>
                  <a:pt x="29" y="10"/>
                </a:cubicBezTo>
                <a:cubicBezTo>
                  <a:pt x="34" y="15"/>
                  <a:pt x="28" y="27"/>
                  <a:pt x="28" y="27"/>
                </a:cubicBezTo>
                <a:cubicBezTo>
                  <a:pt x="28" y="25"/>
                  <a:pt x="27" y="24"/>
                  <a:pt x="27" y="24"/>
                </a:cubicBezTo>
                <a:cubicBezTo>
                  <a:pt x="27" y="22"/>
                  <a:pt x="25" y="20"/>
                  <a:pt x="25" y="20"/>
                </a:cubicBezTo>
                <a:cubicBezTo>
                  <a:pt x="24" y="22"/>
                  <a:pt x="24" y="24"/>
                  <a:pt x="24" y="24"/>
                </a:cubicBezTo>
                <a:cubicBezTo>
                  <a:pt x="23" y="24"/>
                  <a:pt x="21" y="25"/>
                  <a:pt x="21" y="25"/>
                </a:cubicBezTo>
                <a:cubicBezTo>
                  <a:pt x="20" y="23"/>
                  <a:pt x="18" y="23"/>
                  <a:pt x="18" y="23"/>
                </a:cubicBezTo>
                <a:cubicBezTo>
                  <a:pt x="18" y="24"/>
                  <a:pt x="19" y="25"/>
                  <a:pt x="19" y="26"/>
                </a:cubicBezTo>
                <a:cubicBezTo>
                  <a:pt x="14" y="25"/>
                  <a:pt x="7" y="24"/>
                  <a:pt x="0" y="30"/>
                </a:cubicBezTo>
                <a:cubicBezTo>
                  <a:pt x="0" y="30"/>
                  <a:pt x="6" y="28"/>
                  <a:pt x="7" y="31"/>
                </a:cubicBezTo>
                <a:cubicBezTo>
                  <a:pt x="7" y="31"/>
                  <a:pt x="15" y="28"/>
                  <a:pt x="17" y="32"/>
                </a:cubicBezTo>
                <a:cubicBezTo>
                  <a:pt x="17" y="32"/>
                  <a:pt x="19" y="30"/>
                  <a:pt x="21" y="30"/>
                </a:cubicBezTo>
                <a:cubicBezTo>
                  <a:pt x="23" y="31"/>
                  <a:pt x="24" y="31"/>
                  <a:pt x="24" y="31"/>
                </a:cubicBezTo>
                <a:cubicBezTo>
                  <a:pt x="30" y="30"/>
                  <a:pt x="34" y="39"/>
                  <a:pt x="34" y="39"/>
                </a:cubicBezTo>
                <a:cubicBezTo>
                  <a:pt x="35" y="32"/>
                  <a:pt x="31" y="27"/>
                  <a:pt x="31" y="27"/>
                </a:cubicBezTo>
                <a:cubicBezTo>
                  <a:pt x="31" y="23"/>
                  <a:pt x="38" y="24"/>
                  <a:pt x="38" y="24"/>
                </a:cubicBezTo>
                <a:cubicBezTo>
                  <a:pt x="37" y="16"/>
                  <a:pt x="44" y="15"/>
                  <a:pt x="44" y="15"/>
                </a:cubicBezTo>
                <a:cubicBezTo>
                  <a:pt x="42" y="9"/>
                  <a:pt x="52" y="6"/>
                  <a:pt x="52" y="6"/>
                </a:cubicBezTo>
                <a:close/>
              </a:path>
            </a:pathLst>
          </a:custGeom>
          <a:solidFill>
            <a:srgbClr val="000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9"/>
          <p:cNvSpPr/>
          <p:nvPr/>
        </p:nvSpPr>
        <p:spPr bwMode="auto">
          <a:xfrm>
            <a:off x="5713358" y="664887"/>
            <a:ext cx="544646" cy="403440"/>
          </a:xfrm>
          <a:custGeom>
            <a:avLst/>
            <a:gdLst>
              <a:gd name="T0" fmla="*/ 0 w 50"/>
              <a:gd name="T1" fmla="*/ 6 h 37"/>
              <a:gd name="T2" fmla="*/ 22 w 50"/>
              <a:gd name="T3" fmla="*/ 9 h 37"/>
              <a:gd name="T4" fmla="*/ 23 w 50"/>
              <a:gd name="T5" fmla="*/ 26 h 37"/>
              <a:gd name="T6" fmla="*/ 24 w 50"/>
              <a:gd name="T7" fmla="*/ 23 h 37"/>
              <a:gd name="T8" fmla="*/ 26 w 50"/>
              <a:gd name="T9" fmla="*/ 19 h 37"/>
              <a:gd name="T10" fmla="*/ 27 w 50"/>
              <a:gd name="T11" fmla="*/ 23 h 37"/>
              <a:gd name="T12" fmla="*/ 29 w 50"/>
              <a:gd name="T13" fmla="*/ 24 h 37"/>
              <a:gd name="T14" fmla="*/ 33 w 50"/>
              <a:gd name="T15" fmla="*/ 22 h 37"/>
              <a:gd name="T16" fmla="*/ 32 w 50"/>
              <a:gd name="T17" fmla="*/ 25 h 37"/>
              <a:gd name="T18" fmla="*/ 50 w 50"/>
              <a:gd name="T19" fmla="*/ 28 h 37"/>
              <a:gd name="T20" fmla="*/ 43 w 50"/>
              <a:gd name="T21" fmla="*/ 30 h 37"/>
              <a:gd name="T22" fmla="*/ 34 w 50"/>
              <a:gd name="T23" fmla="*/ 31 h 37"/>
              <a:gd name="T24" fmla="*/ 29 w 50"/>
              <a:gd name="T25" fmla="*/ 28 h 37"/>
              <a:gd name="T26" fmla="*/ 27 w 50"/>
              <a:gd name="T27" fmla="*/ 30 h 37"/>
              <a:gd name="T28" fmla="*/ 18 w 50"/>
              <a:gd name="T29" fmla="*/ 37 h 37"/>
              <a:gd name="T30" fmla="*/ 20 w 50"/>
              <a:gd name="T31" fmla="*/ 26 h 37"/>
              <a:gd name="T32" fmla="*/ 14 w 50"/>
              <a:gd name="T33" fmla="*/ 23 h 37"/>
              <a:gd name="T34" fmla="*/ 8 w 50"/>
              <a:gd name="T35" fmla="*/ 14 h 37"/>
              <a:gd name="T36" fmla="*/ 0 w 50"/>
              <a:gd name="T37"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 h="37">
                <a:moveTo>
                  <a:pt x="0" y="6"/>
                </a:moveTo>
                <a:cubicBezTo>
                  <a:pt x="13" y="0"/>
                  <a:pt x="22" y="9"/>
                  <a:pt x="22" y="9"/>
                </a:cubicBezTo>
                <a:cubicBezTo>
                  <a:pt x="18" y="15"/>
                  <a:pt x="23" y="26"/>
                  <a:pt x="23" y="26"/>
                </a:cubicBezTo>
                <a:cubicBezTo>
                  <a:pt x="23" y="24"/>
                  <a:pt x="24" y="23"/>
                  <a:pt x="24" y="23"/>
                </a:cubicBezTo>
                <a:cubicBezTo>
                  <a:pt x="24" y="21"/>
                  <a:pt x="26" y="19"/>
                  <a:pt x="26" y="19"/>
                </a:cubicBezTo>
                <a:cubicBezTo>
                  <a:pt x="27" y="21"/>
                  <a:pt x="27" y="23"/>
                  <a:pt x="27" y="23"/>
                </a:cubicBezTo>
                <a:cubicBezTo>
                  <a:pt x="28" y="23"/>
                  <a:pt x="29" y="24"/>
                  <a:pt x="29" y="24"/>
                </a:cubicBezTo>
                <a:cubicBezTo>
                  <a:pt x="31" y="22"/>
                  <a:pt x="33" y="22"/>
                  <a:pt x="33" y="22"/>
                </a:cubicBezTo>
                <a:cubicBezTo>
                  <a:pt x="32" y="23"/>
                  <a:pt x="32" y="24"/>
                  <a:pt x="32" y="25"/>
                </a:cubicBezTo>
                <a:cubicBezTo>
                  <a:pt x="36" y="24"/>
                  <a:pt x="43" y="23"/>
                  <a:pt x="50" y="28"/>
                </a:cubicBezTo>
                <a:cubicBezTo>
                  <a:pt x="50" y="28"/>
                  <a:pt x="44" y="27"/>
                  <a:pt x="43" y="30"/>
                </a:cubicBezTo>
                <a:cubicBezTo>
                  <a:pt x="43" y="30"/>
                  <a:pt x="36" y="27"/>
                  <a:pt x="34" y="31"/>
                </a:cubicBezTo>
                <a:cubicBezTo>
                  <a:pt x="34" y="31"/>
                  <a:pt x="32" y="29"/>
                  <a:pt x="29" y="28"/>
                </a:cubicBezTo>
                <a:cubicBezTo>
                  <a:pt x="28" y="30"/>
                  <a:pt x="27" y="30"/>
                  <a:pt x="27" y="30"/>
                </a:cubicBezTo>
                <a:cubicBezTo>
                  <a:pt x="21" y="29"/>
                  <a:pt x="18" y="37"/>
                  <a:pt x="18" y="37"/>
                </a:cubicBezTo>
                <a:cubicBezTo>
                  <a:pt x="16" y="30"/>
                  <a:pt x="20" y="26"/>
                  <a:pt x="20" y="26"/>
                </a:cubicBezTo>
                <a:cubicBezTo>
                  <a:pt x="20" y="22"/>
                  <a:pt x="14" y="23"/>
                  <a:pt x="14" y="23"/>
                </a:cubicBezTo>
                <a:cubicBezTo>
                  <a:pt x="15" y="16"/>
                  <a:pt x="8" y="14"/>
                  <a:pt x="8" y="14"/>
                </a:cubicBezTo>
                <a:cubicBezTo>
                  <a:pt x="10" y="8"/>
                  <a:pt x="0" y="6"/>
                  <a:pt x="0" y="6"/>
                </a:cubicBezTo>
                <a:close/>
              </a:path>
            </a:pathLst>
          </a:custGeom>
          <a:solidFill>
            <a:srgbClr val="000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3"/>
          <p:cNvSpPr>
            <a:spLocks noEditPoints="1"/>
          </p:cNvSpPr>
          <p:nvPr/>
        </p:nvSpPr>
        <p:spPr bwMode="auto">
          <a:xfrm rot="21207550">
            <a:off x="-457025" y="3936941"/>
            <a:ext cx="11522710" cy="4701763"/>
          </a:xfrm>
          <a:custGeom>
            <a:avLst/>
            <a:gdLst>
              <a:gd name="T0" fmla="*/ 2941 w 3056"/>
              <a:gd name="T1" fmla="*/ 887 h 1245"/>
              <a:gd name="T2" fmla="*/ 2876 w 3056"/>
              <a:gd name="T3" fmla="*/ 799 h 1245"/>
              <a:gd name="T4" fmla="*/ 2816 w 3056"/>
              <a:gd name="T5" fmla="*/ 743 h 1245"/>
              <a:gd name="T6" fmla="*/ 2736 w 3056"/>
              <a:gd name="T7" fmla="*/ 702 h 1245"/>
              <a:gd name="T8" fmla="*/ 2690 w 3056"/>
              <a:gd name="T9" fmla="*/ 652 h 1245"/>
              <a:gd name="T10" fmla="*/ 2604 w 3056"/>
              <a:gd name="T11" fmla="*/ 611 h 1245"/>
              <a:gd name="T12" fmla="*/ 2525 w 3056"/>
              <a:gd name="T13" fmla="*/ 530 h 1245"/>
              <a:gd name="T14" fmla="*/ 2483 w 3056"/>
              <a:gd name="T15" fmla="*/ 458 h 1245"/>
              <a:gd name="T16" fmla="*/ 2442 w 3056"/>
              <a:gd name="T17" fmla="*/ 385 h 1245"/>
              <a:gd name="T18" fmla="*/ 2369 w 3056"/>
              <a:gd name="T19" fmla="*/ 366 h 1245"/>
              <a:gd name="T20" fmla="*/ 2264 w 3056"/>
              <a:gd name="T21" fmla="*/ 347 h 1245"/>
              <a:gd name="T22" fmla="*/ 2163 w 3056"/>
              <a:gd name="T23" fmla="*/ 305 h 1245"/>
              <a:gd name="T24" fmla="*/ 2108 w 3056"/>
              <a:gd name="T25" fmla="*/ 257 h 1245"/>
              <a:gd name="T26" fmla="*/ 2048 w 3056"/>
              <a:gd name="T27" fmla="*/ 252 h 1245"/>
              <a:gd name="T28" fmla="*/ 1923 w 3056"/>
              <a:gd name="T29" fmla="*/ 239 h 1245"/>
              <a:gd name="T30" fmla="*/ 1829 w 3056"/>
              <a:gd name="T31" fmla="*/ 197 h 1245"/>
              <a:gd name="T32" fmla="*/ 1742 w 3056"/>
              <a:gd name="T33" fmla="*/ 116 h 1245"/>
              <a:gd name="T34" fmla="*/ 1652 w 3056"/>
              <a:gd name="T35" fmla="*/ 120 h 1245"/>
              <a:gd name="T36" fmla="*/ 1538 w 3056"/>
              <a:gd name="T37" fmla="*/ 168 h 1245"/>
              <a:gd name="T38" fmla="*/ 1447 w 3056"/>
              <a:gd name="T39" fmla="*/ 169 h 1245"/>
              <a:gd name="T40" fmla="*/ 1331 w 3056"/>
              <a:gd name="T41" fmla="*/ 93 h 1245"/>
              <a:gd name="T42" fmla="*/ 1190 w 3056"/>
              <a:gd name="T43" fmla="*/ 97 h 1245"/>
              <a:gd name="T44" fmla="*/ 1108 w 3056"/>
              <a:gd name="T45" fmla="*/ 119 h 1245"/>
              <a:gd name="T46" fmla="*/ 1018 w 3056"/>
              <a:gd name="T47" fmla="*/ 176 h 1245"/>
              <a:gd name="T48" fmla="*/ 951 w 3056"/>
              <a:gd name="T49" fmla="*/ 134 h 1245"/>
              <a:gd name="T50" fmla="*/ 908 w 3056"/>
              <a:gd name="T51" fmla="*/ 182 h 1245"/>
              <a:gd name="T52" fmla="*/ 819 w 3056"/>
              <a:gd name="T53" fmla="*/ 181 h 1245"/>
              <a:gd name="T54" fmla="*/ 722 w 3056"/>
              <a:gd name="T55" fmla="*/ 265 h 1245"/>
              <a:gd name="T56" fmla="*/ 604 w 3056"/>
              <a:gd name="T57" fmla="*/ 215 h 1245"/>
              <a:gd name="T58" fmla="*/ 530 w 3056"/>
              <a:gd name="T59" fmla="*/ 300 h 1245"/>
              <a:gd name="T60" fmla="*/ 474 w 3056"/>
              <a:gd name="T61" fmla="*/ 349 h 1245"/>
              <a:gd name="T62" fmla="*/ 366 w 3056"/>
              <a:gd name="T63" fmla="*/ 339 h 1245"/>
              <a:gd name="T64" fmla="*/ 334 w 3056"/>
              <a:gd name="T65" fmla="*/ 415 h 1245"/>
              <a:gd name="T66" fmla="*/ 176 w 3056"/>
              <a:gd name="T67" fmla="*/ 374 h 1245"/>
              <a:gd name="T68" fmla="*/ 222 w 3056"/>
              <a:gd name="T69" fmla="*/ 501 h 1245"/>
              <a:gd name="T70" fmla="*/ 141 w 3056"/>
              <a:gd name="T71" fmla="*/ 556 h 1245"/>
              <a:gd name="T72" fmla="*/ 53 w 3056"/>
              <a:gd name="T73" fmla="*/ 569 h 1245"/>
              <a:gd name="T74" fmla="*/ 56 w 3056"/>
              <a:gd name="T75" fmla="*/ 642 h 1245"/>
              <a:gd name="T76" fmla="*/ 373 w 3056"/>
              <a:gd name="T77" fmla="*/ 340 h 1245"/>
              <a:gd name="T78" fmla="*/ 143 w 3056"/>
              <a:gd name="T79" fmla="*/ 586 h 1245"/>
              <a:gd name="T80" fmla="*/ 281 w 3056"/>
              <a:gd name="T81" fmla="*/ 495 h 1245"/>
              <a:gd name="T82" fmla="*/ 353 w 3056"/>
              <a:gd name="T83" fmla="*/ 393 h 1245"/>
              <a:gd name="T84" fmla="*/ 400 w 3056"/>
              <a:gd name="T85" fmla="*/ 400 h 1245"/>
              <a:gd name="T86" fmla="*/ 535 w 3056"/>
              <a:gd name="T87" fmla="*/ 299 h 1245"/>
              <a:gd name="T88" fmla="*/ 529 w 3056"/>
              <a:gd name="T89" fmla="*/ 321 h 1245"/>
              <a:gd name="T90" fmla="*/ 678 w 3056"/>
              <a:gd name="T91" fmla="*/ 289 h 1245"/>
              <a:gd name="T92" fmla="*/ 774 w 3056"/>
              <a:gd name="T93" fmla="*/ 276 h 1245"/>
              <a:gd name="T94" fmla="*/ 834 w 3056"/>
              <a:gd name="T95" fmla="*/ 212 h 1245"/>
              <a:gd name="T96" fmla="*/ 970 w 3056"/>
              <a:gd name="T97" fmla="*/ 171 h 1245"/>
              <a:gd name="T98" fmla="*/ 1394 w 3056"/>
              <a:gd name="T99" fmla="*/ 164 h 1245"/>
              <a:gd name="T100" fmla="*/ 1562 w 3056"/>
              <a:gd name="T101" fmla="*/ 178 h 1245"/>
              <a:gd name="T102" fmla="*/ 1647 w 3056"/>
              <a:gd name="T103" fmla="*/ 183 h 1245"/>
              <a:gd name="T104" fmla="*/ 1744 w 3056"/>
              <a:gd name="T105" fmla="*/ 235 h 1245"/>
              <a:gd name="T106" fmla="*/ 1934 w 3056"/>
              <a:gd name="T107" fmla="*/ 287 h 1245"/>
              <a:gd name="T108" fmla="*/ 2151 w 3056"/>
              <a:gd name="T109" fmla="*/ 315 h 1245"/>
              <a:gd name="T110" fmla="*/ 2340 w 3056"/>
              <a:gd name="T111" fmla="*/ 410 h 1245"/>
              <a:gd name="T112" fmla="*/ 2480 w 3056"/>
              <a:gd name="T113" fmla="*/ 579 h 1245"/>
              <a:gd name="T114" fmla="*/ 2579 w 3056"/>
              <a:gd name="T115" fmla="*/ 636 h 1245"/>
              <a:gd name="T116" fmla="*/ 2686 w 3056"/>
              <a:gd name="T117" fmla="*/ 700 h 1245"/>
              <a:gd name="T118" fmla="*/ 2758 w 3056"/>
              <a:gd name="T119" fmla="*/ 762 h 1245"/>
              <a:gd name="T120" fmla="*/ 2822 w 3056"/>
              <a:gd name="T121" fmla="*/ 806 h 1245"/>
              <a:gd name="T122" fmla="*/ 2889 w 3056"/>
              <a:gd name="T123" fmla="*/ 922 h 1245"/>
              <a:gd name="T124" fmla="*/ 2963 w 3056"/>
              <a:gd name="T125" fmla="*/ 924 h 1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56" h="1245">
                <a:moveTo>
                  <a:pt x="3038" y="984"/>
                </a:moveTo>
                <a:cubicBezTo>
                  <a:pt x="3034" y="987"/>
                  <a:pt x="3029" y="989"/>
                  <a:pt x="3024" y="991"/>
                </a:cubicBezTo>
                <a:cubicBezTo>
                  <a:pt x="3028" y="974"/>
                  <a:pt x="3035" y="956"/>
                  <a:pt x="3044" y="940"/>
                </a:cubicBezTo>
                <a:cubicBezTo>
                  <a:pt x="3046" y="923"/>
                  <a:pt x="3046" y="923"/>
                  <a:pt x="3046" y="923"/>
                </a:cubicBezTo>
                <a:cubicBezTo>
                  <a:pt x="3040" y="927"/>
                  <a:pt x="3033" y="932"/>
                  <a:pt x="3027" y="938"/>
                </a:cubicBezTo>
                <a:cubicBezTo>
                  <a:pt x="3016" y="943"/>
                  <a:pt x="3006" y="950"/>
                  <a:pt x="2996" y="957"/>
                </a:cubicBezTo>
                <a:cubicBezTo>
                  <a:pt x="2996" y="953"/>
                  <a:pt x="2996" y="950"/>
                  <a:pt x="2995" y="947"/>
                </a:cubicBezTo>
                <a:cubicBezTo>
                  <a:pt x="3005" y="934"/>
                  <a:pt x="3013" y="920"/>
                  <a:pt x="3019" y="904"/>
                </a:cubicBezTo>
                <a:cubicBezTo>
                  <a:pt x="3027" y="880"/>
                  <a:pt x="3038" y="864"/>
                  <a:pt x="3056" y="851"/>
                </a:cubicBezTo>
                <a:cubicBezTo>
                  <a:pt x="3056" y="847"/>
                  <a:pt x="3056" y="847"/>
                  <a:pt x="3056" y="847"/>
                </a:cubicBezTo>
                <a:cubicBezTo>
                  <a:pt x="3027" y="864"/>
                  <a:pt x="3009" y="894"/>
                  <a:pt x="2988" y="920"/>
                </a:cubicBezTo>
                <a:cubicBezTo>
                  <a:pt x="2985" y="915"/>
                  <a:pt x="2982" y="910"/>
                  <a:pt x="2978" y="905"/>
                </a:cubicBezTo>
                <a:cubicBezTo>
                  <a:pt x="2987" y="889"/>
                  <a:pt x="2991" y="873"/>
                  <a:pt x="2982" y="856"/>
                </a:cubicBezTo>
                <a:cubicBezTo>
                  <a:pt x="2981" y="883"/>
                  <a:pt x="2966" y="904"/>
                  <a:pt x="2944" y="916"/>
                </a:cubicBezTo>
                <a:cubicBezTo>
                  <a:pt x="2944" y="906"/>
                  <a:pt x="2944" y="897"/>
                  <a:pt x="2941" y="887"/>
                </a:cubicBezTo>
                <a:cubicBezTo>
                  <a:pt x="2941" y="887"/>
                  <a:pt x="2942" y="887"/>
                  <a:pt x="2942" y="887"/>
                </a:cubicBezTo>
                <a:cubicBezTo>
                  <a:pt x="2942" y="887"/>
                  <a:pt x="2941" y="887"/>
                  <a:pt x="2941" y="887"/>
                </a:cubicBezTo>
                <a:cubicBezTo>
                  <a:pt x="2939" y="879"/>
                  <a:pt x="2934" y="871"/>
                  <a:pt x="2926" y="862"/>
                </a:cubicBezTo>
                <a:cubicBezTo>
                  <a:pt x="2926" y="857"/>
                  <a:pt x="2924" y="852"/>
                  <a:pt x="2920" y="846"/>
                </a:cubicBezTo>
                <a:cubicBezTo>
                  <a:pt x="2925" y="871"/>
                  <a:pt x="2900" y="890"/>
                  <a:pt x="2876" y="901"/>
                </a:cubicBezTo>
                <a:cubicBezTo>
                  <a:pt x="2880" y="881"/>
                  <a:pt x="2888" y="862"/>
                  <a:pt x="2898" y="845"/>
                </a:cubicBezTo>
                <a:cubicBezTo>
                  <a:pt x="2916" y="835"/>
                  <a:pt x="2936" y="828"/>
                  <a:pt x="2957" y="821"/>
                </a:cubicBezTo>
                <a:cubicBezTo>
                  <a:pt x="2939" y="824"/>
                  <a:pt x="2923" y="829"/>
                  <a:pt x="2908" y="834"/>
                </a:cubicBezTo>
                <a:cubicBezTo>
                  <a:pt x="2926" y="813"/>
                  <a:pt x="2939" y="790"/>
                  <a:pt x="2926" y="766"/>
                </a:cubicBezTo>
                <a:cubicBezTo>
                  <a:pt x="2925" y="803"/>
                  <a:pt x="2898" y="828"/>
                  <a:pt x="2860" y="835"/>
                </a:cubicBezTo>
                <a:cubicBezTo>
                  <a:pt x="2862" y="832"/>
                  <a:pt x="2864" y="829"/>
                  <a:pt x="2865" y="825"/>
                </a:cubicBezTo>
                <a:cubicBezTo>
                  <a:pt x="2871" y="820"/>
                  <a:pt x="2879" y="815"/>
                  <a:pt x="2888" y="813"/>
                </a:cubicBezTo>
                <a:cubicBezTo>
                  <a:pt x="2882" y="813"/>
                  <a:pt x="2876" y="814"/>
                  <a:pt x="2870" y="815"/>
                </a:cubicBezTo>
                <a:cubicBezTo>
                  <a:pt x="2870" y="814"/>
                  <a:pt x="2870" y="814"/>
                  <a:pt x="2870" y="813"/>
                </a:cubicBezTo>
                <a:cubicBezTo>
                  <a:pt x="2872" y="808"/>
                  <a:pt x="2874" y="804"/>
                  <a:pt x="2876" y="799"/>
                </a:cubicBezTo>
                <a:cubicBezTo>
                  <a:pt x="2879" y="798"/>
                  <a:pt x="2883" y="798"/>
                  <a:pt x="2886" y="797"/>
                </a:cubicBezTo>
                <a:cubicBezTo>
                  <a:pt x="2883" y="797"/>
                  <a:pt x="2880" y="797"/>
                  <a:pt x="2877" y="797"/>
                </a:cubicBezTo>
                <a:cubicBezTo>
                  <a:pt x="2889" y="773"/>
                  <a:pt x="2905" y="759"/>
                  <a:pt x="2934" y="745"/>
                </a:cubicBezTo>
                <a:cubicBezTo>
                  <a:pt x="2902" y="753"/>
                  <a:pt x="2882" y="775"/>
                  <a:pt x="2863" y="799"/>
                </a:cubicBezTo>
                <a:cubicBezTo>
                  <a:pt x="2863" y="799"/>
                  <a:pt x="2862" y="799"/>
                  <a:pt x="2861" y="799"/>
                </a:cubicBezTo>
                <a:cubicBezTo>
                  <a:pt x="2871" y="786"/>
                  <a:pt x="2875" y="772"/>
                  <a:pt x="2865" y="757"/>
                </a:cubicBezTo>
                <a:cubicBezTo>
                  <a:pt x="2869" y="780"/>
                  <a:pt x="2847" y="798"/>
                  <a:pt x="2825" y="809"/>
                </a:cubicBezTo>
                <a:cubicBezTo>
                  <a:pt x="2824" y="808"/>
                  <a:pt x="2823" y="807"/>
                  <a:pt x="2822" y="806"/>
                </a:cubicBezTo>
                <a:cubicBezTo>
                  <a:pt x="2826" y="788"/>
                  <a:pt x="2833" y="771"/>
                  <a:pt x="2843" y="755"/>
                </a:cubicBezTo>
                <a:cubicBezTo>
                  <a:pt x="2860" y="746"/>
                  <a:pt x="2880" y="738"/>
                  <a:pt x="2901" y="731"/>
                </a:cubicBezTo>
                <a:cubicBezTo>
                  <a:pt x="2882" y="735"/>
                  <a:pt x="2865" y="739"/>
                  <a:pt x="2849" y="746"/>
                </a:cubicBezTo>
                <a:cubicBezTo>
                  <a:pt x="2851" y="743"/>
                  <a:pt x="2853" y="740"/>
                  <a:pt x="2855" y="737"/>
                </a:cubicBezTo>
                <a:cubicBezTo>
                  <a:pt x="2845" y="740"/>
                  <a:pt x="2834" y="748"/>
                  <a:pt x="2824" y="757"/>
                </a:cubicBezTo>
                <a:cubicBezTo>
                  <a:pt x="2823" y="758"/>
                  <a:pt x="2822" y="758"/>
                  <a:pt x="2821" y="759"/>
                </a:cubicBezTo>
                <a:cubicBezTo>
                  <a:pt x="2820" y="753"/>
                  <a:pt x="2819" y="748"/>
                  <a:pt x="2816" y="743"/>
                </a:cubicBezTo>
                <a:cubicBezTo>
                  <a:pt x="2816" y="750"/>
                  <a:pt x="2814" y="757"/>
                  <a:pt x="2812" y="764"/>
                </a:cubicBezTo>
                <a:cubicBezTo>
                  <a:pt x="2805" y="768"/>
                  <a:pt x="2799" y="772"/>
                  <a:pt x="2792" y="776"/>
                </a:cubicBezTo>
                <a:cubicBezTo>
                  <a:pt x="2792" y="773"/>
                  <a:pt x="2792" y="770"/>
                  <a:pt x="2791" y="767"/>
                </a:cubicBezTo>
                <a:cubicBezTo>
                  <a:pt x="2801" y="754"/>
                  <a:pt x="2809" y="740"/>
                  <a:pt x="2815" y="723"/>
                </a:cubicBezTo>
                <a:cubicBezTo>
                  <a:pt x="2827" y="690"/>
                  <a:pt x="2844" y="672"/>
                  <a:pt x="2879" y="655"/>
                </a:cubicBezTo>
                <a:cubicBezTo>
                  <a:pt x="2835" y="667"/>
                  <a:pt x="2813" y="704"/>
                  <a:pt x="2787" y="736"/>
                </a:cubicBezTo>
                <a:cubicBezTo>
                  <a:pt x="2786" y="734"/>
                  <a:pt x="2785" y="731"/>
                  <a:pt x="2784" y="729"/>
                </a:cubicBezTo>
                <a:cubicBezTo>
                  <a:pt x="2784" y="732"/>
                  <a:pt x="2783" y="735"/>
                  <a:pt x="2783" y="738"/>
                </a:cubicBezTo>
                <a:cubicBezTo>
                  <a:pt x="2779" y="731"/>
                  <a:pt x="2774" y="724"/>
                  <a:pt x="2766" y="716"/>
                </a:cubicBezTo>
                <a:cubicBezTo>
                  <a:pt x="2774" y="713"/>
                  <a:pt x="2782" y="710"/>
                  <a:pt x="2791" y="708"/>
                </a:cubicBezTo>
                <a:cubicBezTo>
                  <a:pt x="2772" y="711"/>
                  <a:pt x="2755" y="715"/>
                  <a:pt x="2740" y="721"/>
                </a:cubicBezTo>
                <a:cubicBezTo>
                  <a:pt x="2740" y="721"/>
                  <a:pt x="2740" y="720"/>
                  <a:pt x="2740" y="720"/>
                </a:cubicBezTo>
                <a:cubicBezTo>
                  <a:pt x="2742" y="718"/>
                  <a:pt x="2743" y="716"/>
                  <a:pt x="2745" y="714"/>
                </a:cubicBezTo>
                <a:cubicBezTo>
                  <a:pt x="2743" y="714"/>
                  <a:pt x="2741" y="715"/>
                  <a:pt x="2740" y="715"/>
                </a:cubicBezTo>
                <a:cubicBezTo>
                  <a:pt x="2739" y="711"/>
                  <a:pt x="2738" y="707"/>
                  <a:pt x="2736" y="702"/>
                </a:cubicBezTo>
                <a:cubicBezTo>
                  <a:pt x="2743" y="699"/>
                  <a:pt x="2751" y="697"/>
                  <a:pt x="2759" y="694"/>
                </a:cubicBezTo>
                <a:cubicBezTo>
                  <a:pt x="2750" y="696"/>
                  <a:pt x="2742" y="697"/>
                  <a:pt x="2735" y="699"/>
                </a:cubicBezTo>
                <a:cubicBezTo>
                  <a:pt x="2734" y="699"/>
                  <a:pt x="2734" y="699"/>
                  <a:pt x="2734" y="698"/>
                </a:cubicBezTo>
                <a:cubicBezTo>
                  <a:pt x="2748" y="681"/>
                  <a:pt x="2757" y="661"/>
                  <a:pt x="2749" y="642"/>
                </a:cubicBezTo>
                <a:cubicBezTo>
                  <a:pt x="2755" y="638"/>
                  <a:pt x="2761" y="635"/>
                  <a:pt x="2768" y="631"/>
                </a:cubicBezTo>
                <a:cubicBezTo>
                  <a:pt x="2761" y="633"/>
                  <a:pt x="2754" y="636"/>
                  <a:pt x="2748" y="639"/>
                </a:cubicBezTo>
                <a:cubicBezTo>
                  <a:pt x="2748" y="638"/>
                  <a:pt x="2747" y="638"/>
                  <a:pt x="2747" y="637"/>
                </a:cubicBezTo>
                <a:cubicBezTo>
                  <a:pt x="2747" y="638"/>
                  <a:pt x="2747" y="639"/>
                  <a:pt x="2747" y="640"/>
                </a:cubicBezTo>
                <a:cubicBezTo>
                  <a:pt x="2727" y="651"/>
                  <a:pt x="2712" y="667"/>
                  <a:pt x="2698" y="685"/>
                </a:cubicBezTo>
                <a:cubicBezTo>
                  <a:pt x="2695" y="685"/>
                  <a:pt x="2692" y="685"/>
                  <a:pt x="2689" y="686"/>
                </a:cubicBezTo>
                <a:cubicBezTo>
                  <a:pt x="2689" y="682"/>
                  <a:pt x="2689" y="677"/>
                  <a:pt x="2688" y="673"/>
                </a:cubicBezTo>
                <a:cubicBezTo>
                  <a:pt x="2694" y="671"/>
                  <a:pt x="2701" y="669"/>
                  <a:pt x="2707" y="668"/>
                </a:cubicBezTo>
                <a:cubicBezTo>
                  <a:pt x="2700" y="668"/>
                  <a:pt x="2693" y="668"/>
                  <a:pt x="2686" y="669"/>
                </a:cubicBezTo>
                <a:cubicBezTo>
                  <a:pt x="2686" y="668"/>
                  <a:pt x="2685" y="666"/>
                  <a:pt x="2685" y="665"/>
                </a:cubicBezTo>
                <a:cubicBezTo>
                  <a:pt x="2688" y="661"/>
                  <a:pt x="2689" y="656"/>
                  <a:pt x="2690" y="652"/>
                </a:cubicBezTo>
                <a:cubicBezTo>
                  <a:pt x="2701" y="638"/>
                  <a:pt x="2715" y="628"/>
                  <a:pt x="2736" y="618"/>
                </a:cubicBezTo>
                <a:cubicBezTo>
                  <a:pt x="2718" y="623"/>
                  <a:pt x="2704" y="632"/>
                  <a:pt x="2691" y="644"/>
                </a:cubicBezTo>
                <a:cubicBezTo>
                  <a:pt x="2691" y="638"/>
                  <a:pt x="2689" y="633"/>
                  <a:pt x="2685" y="628"/>
                </a:cubicBezTo>
                <a:cubicBezTo>
                  <a:pt x="2690" y="652"/>
                  <a:pt x="2665" y="671"/>
                  <a:pt x="2641" y="682"/>
                </a:cubicBezTo>
                <a:cubicBezTo>
                  <a:pt x="2645" y="662"/>
                  <a:pt x="2653" y="643"/>
                  <a:pt x="2663" y="626"/>
                </a:cubicBezTo>
                <a:cubicBezTo>
                  <a:pt x="2681" y="617"/>
                  <a:pt x="2701" y="609"/>
                  <a:pt x="2722" y="602"/>
                </a:cubicBezTo>
                <a:cubicBezTo>
                  <a:pt x="2702" y="605"/>
                  <a:pt x="2685" y="610"/>
                  <a:pt x="2670" y="616"/>
                </a:cubicBezTo>
                <a:cubicBezTo>
                  <a:pt x="2672" y="614"/>
                  <a:pt x="2674" y="611"/>
                  <a:pt x="2676" y="608"/>
                </a:cubicBezTo>
                <a:cubicBezTo>
                  <a:pt x="2665" y="611"/>
                  <a:pt x="2654" y="619"/>
                  <a:pt x="2644" y="628"/>
                </a:cubicBezTo>
                <a:cubicBezTo>
                  <a:pt x="2641" y="630"/>
                  <a:pt x="2637" y="632"/>
                  <a:pt x="2634" y="634"/>
                </a:cubicBezTo>
                <a:cubicBezTo>
                  <a:pt x="2626" y="636"/>
                  <a:pt x="2619" y="638"/>
                  <a:pt x="2612" y="641"/>
                </a:cubicBezTo>
                <a:cubicBezTo>
                  <a:pt x="2612" y="640"/>
                  <a:pt x="2612" y="639"/>
                  <a:pt x="2612" y="638"/>
                </a:cubicBezTo>
                <a:cubicBezTo>
                  <a:pt x="2621" y="625"/>
                  <a:pt x="2629" y="611"/>
                  <a:pt x="2635" y="594"/>
                </a:cubicBezTo>
                <a:cubicBezTo>
                  <a:pt x="2647" y="561"/>
                  <a:pt x="2664" y="543"/>
                  <a:pt x="2699" y="526"/>
                </a:cubicBezTo>
                <a:cubicBezTo>
                  <a:pt x="2654" y="538"/>
                  <a:pt x="2632" y="578"/>
                  <a:pt x="2604" y="611"/>
                </a:cubicBezTo>
                <a:cubicBezTo>
                  <a:pt x="2601" y="604"/>
                  <a:pt x="2595" y="597"/>
                  <a:pt x="2588" y="589"/>
                </a:cubicBezTo>
                <a:cubicBezTo>
                  <a:pt x="2599" y="574"/>
                  <a:pt x="2614" y="563"/>
                  <a:pt x="2636" y="552"/>
                </a:cubicBezTo>
                <a:cubicBezTo>
                  <a:pt x="2602" y="561"/>
                  <a:pt x="2581" y="587"/>
                  <a:pt x="2560" y="612"/>
                </a:cubicBezTo>
                <a:cubicBezTo>
                  <a:pt x="2560" y="611"/>
                  <a:pt x="2560" y="610"/>
                  <a:pt x="2561" y="609"/>
                </a:cubicBezTo>
                <a:cubicBezTo>
                  <a:pt x="2582" y="587"/>
                  <a:pt x="2598" y="561"/>
                  <a:pt x="2584" y="535"/>
                </a:cubicBezTo>
                <a:cubicBezTo>
                  <a:pt x="2584" y="556"/>
                  <a:pt x="2575" y="574"/>
                  <a:pt x="2560" y="586"/>
                </a:cubicBezTo>
                <a:cubicBezTo>
                  <a:pt x="2558" y="576"/>
                  <a:pt x="2554" y="565"/>
                  <a:pt x="2542" y="552"/>
                </a:cubicBezTo>
                <a:cubicBezTo>
                  <a:pt x="2550" y="563"/>
                  <a:pt x="2550" y="574"/>
                  <a:pt x="2546" y="583"/>
                </a:cubicBezTo>
                <a:cubicBezTo>
                  <a:pt x="2527" y="583"/>
                  <a:pt x="2506" y="587"/>
                  <a:pt x="2494" y="600"/>
                </a:cubicBezTo>
                <a:cubicBezTo>
                  <a:pt x="2493" y="599"/>
                  <a:pt x="2493" y="598"/>
                  <a:pt x="2493" y="598"/>
                </a:cubicBezTo>
                <a:cubicBezTo>
                  <a:pt x="2494" y="594"/>
                  <a:pt x="2496" y="591"/>
                  <a:pt x="2499" y="588"/>
                </a:cubicBezTo>
                <a:cubicBezTo>
                  <a:pt x="2502" y="585"/>
                  <a:pt x="2505" y="583"/>
                  <a:pt x="2508" y="580"/>
                </a:cubicBezTo>
                <a:cubicBezTo>
                  <a:pt x="2519" y="573"/>
                  <a:pt x="2533" y="568"/>
                  <a:pt x="2544" y="566"/>
                </a:cubicBezTo>
                <a:cubicBezTo>
                  <a:pt x="2535" y="566"/>
                  <a:pt x="2527" y="567"/>
                  <a:pt x="2519" y="568"/>
                </a:cubicBezTo>
                <a:cubicBezTo>
                  <a:pt x="2528" y="557"/>
                  <a:pt x="2532" y="544"/>
                  <a:pt x="2525" y="530"/>
                </a:cubicBezTo>
                <a:cubicBezTo>
                  <a:pt x="2531" y="522"/>
                  <a:pt x="2537" y="515"/>
                  <a:pt x="2541" y="507"/>
                </a:cubicBezTo>
                <a:cubicBezTo>
                  <a:pt x="2547" y="505"/>
                  <a:pt x="2553" y="502"/>
                  <a:pt x="2559" y="500"/>
                </a:cubicBezTo>
                <a:cubicBezTo>
                  <a:pt x="2553" y="502"/>
                  <a:pt x="2548" y="503"/>
                  <a:pt x="2542" y="504"/>
                </a:cubicBezTo>
                <a:cubicBezTo>
                  <a:pt x="2548" y="491"/>
                  <a:pt x="2549" y="477"/>
                  <a:pt x="2542" y="463"/>
                </a:cubicBezTo>
                <a:cubicBezTo>
                  <a:pt x="2542" y="482"/>
                  <a:pt x="2535" y="497"/>
                  <a:pt x="2523" y="509"/>
                </a:cubicBezTo>
                <a:cubicBezTo>
                  <a:pt x="2517" y="511"/>
                  <a:pt x="2512" y="513"/>
                  <a:pt x="2507" y="515"/>
                </a:cubicBezTo>
                <a:cubicBezTo>
                  <a:pt x="2509" y="512"/>
                  <a:pt x="2511" y="509"/>
                  <a:pt x="2513" y="507"/>
                </a:cubicBezTo>
                <a:cubicBezTo>
                  <a:pt x="2510" y="508"/>
                  <a:pt x="2507" y="509"/>
                  <a:pt x="2504" y="510"/>
                </a:cubicBezTo>
                <a:cubicBezTo>
                  <a:pt x="2488" y="511"/>
                  <a:pt x="2472" y="513"/>
                  <a:pt x="2459" y="521"/>
                </a:cubicBezTo>
                <a:cubicBezTo>
                  <a:pt x="2462" y="517"/>
                  <a:pt x="2464" y="512"/>
                  <a:pt x="2466" y="508"/>
                </a:cubicBezTo>
                <a:cubicBezTo>
                  <a:pt x="2477" y="501"/>
                  <a:pt x="2490" y="496"/>
                  <a:pt x="2502" y="494"/>
                </a:cubicBezTo>
                <a:cubicBezTo>
                  <a:pt x="2493" y="494"/>
                  <a:pt x="2485" y="495"/>
                  <a:pt x="2477" y="496"/>
                </a:cubicBezTo>
                <a:cubicBezTo>
                  <a:pt x="2484" y="487"/>
                  <a:pt x="2488" y="477"/>
                  <a:pt x="2486" y="466"/>
                </a:cubicBezTo>
                <a:cubicBezTo>
                  <a:pt x="2497" y="448"/>
                  <a:pt x="2512" y="436"/>
                  <a:pt x="2537" y="424"/>
                </a:cubicBezTo>
                <a:cubicBezTo>
                  <a:pt x="2514" y="430"/>
                  <a:pt x="2497" y="443"/>
                  <a:pt x="2483" y="458"/>
                </a:cubicBezTo>
                <a:cubicBezTo>
                  <a:pt x="2482" y="457"/>
                  <a:pt x="2481" y="455"/>
                  <a:pt x="2480" y="454"/>
                </a:cubicBezTo>
                <a:cubicBezTo>
                  <a:pt x="2481" y="456"/>
                  <a:pt x="2481" y="458"/>
                  <a:pt x="2481" y="460"/>
                </a:cubicBezTo>
                <a:cubicBezTo>
                  <a:pt x="2469" y="474"/>
                  <a:pt x="2458" y="489"/>
                  <a:pt x="2447" y="503"/>
                </a:cubicBezTo>
                <a:cubicBezTo>
                  <a:pt x="2444" y="504"/>
                  <a:pt x="2442" y="505"/>
                  <a:pt x="2440" y="506"/>
                </a:cubicBezTo>
                <a:cubicBezTo>
                  <a:pt x="2439" y="505"/>
                  <a:pt x="2439" y="503"/>
                  <a:pt x="2438" y="502"/>
                </a:cubicBezTo>
                <a:cubicBezTo>
                  <a:pt x="2442" y="485"/>
                  <a:pt x="2449" y="468"/>
                  <a:pt x="2459" y="452"/>
                </a:cubicBezTo>
                <a:cubicBezTo>
                  <a:pt x="2476" y="443"/>
                  <a:pt x="2496" y="435"/>
                  <a:pt x="2517" y="428"/>
                </a:cubicBezTo>
                <a:cubicBezTo>
                  <a:pt x="2498" y="432"/>
                  <a:pt x="2481" y="437"/>
                  <a:pt x="2465" y="443"/>
                </a:cubicBezTo>
                <a:cubicBezTo>
                  <a:pt x="2467" y="440"/>
                  <a:pt x="2469" y="437"/>
                  <a:pt x="2471" y="435"/>
                </a:cubicBezTo>
                <a:cubicBezTo>
                  <a:pt x="2460" y="437"/>
                  <a:pt x="2449" y="445"/>
                  <a:pt x="2439" y="454"/>
                </a:cubicBezTo>
                <a:cubicBezTo>
                  <a:pt x="2428" y="460"/>
                  <a:pt x="2418" y="466"/>
                  <a:pt x="2408" y="473"/>
                </a:cubicBezTo>
                <a:cubicBezTo>
                  <a:pt x="2408" y="472"/>
                  <a:pt x="2408" y="470"/>
                  <a:pt x="2408" y="469"/>
                </a:cubicBezTo>
                <a:cubicBezTo>
                  <a:pt x="2423" y="447"/>
                  <a:pt x="2441" y="420"/>
                  <a:pt x="2442" y="396"/>
                </a:cubicBezTo>
                <a:cubicBezTo>
                  <a:pt x="2454" y="377"/>
                  <a:pt x="2469" y="364"/>
                  <a:pt x="2494" y="352"/>
                </a:cubicBezTo>
                <a:cubicBezTo>
                  <a:pt x="2472" y="358"/>
                  <a:pt x="2456" y="370"/>
                  <a:pt x="2442" y="385"/>
                </a:cubicBezTo>
                <a:cubicBezTo>
                  <a:pt x="2440" y="377"/>
                  <a:pt x="2437" y="370"/>
                  <a:pt x="2431" y="363"/>
                </a:cubicBezTo>
                <a:cubicBezTo>
                  <a:pt x="2434" y="375"/>
                  <a:pt x="2433" y="388"/>
                  <a:pt x="2430" y="399"/>
                </a:cubicBezTo>
                <a:cubicBezTo>
                  <a:pt x="2420" y="411"/>
                  <a:pt x="2411" y="423"/>
                  <a:pt x="2401" y="435"/>
                </a:cubicBezTo>
                <a:cubicBezTo>
                  <a:pt x="2400" y="436"/>
                  <a:pt x="2400" y="436"/>
                  <a:pt x="2399" y="436"/>
                </a:cubicBezTo>
                <a:cubicBezTo>
                  <a:pt x="2397" y="433"/>
                  <a:pt x="2395" y="429"/>
                  <a:pt x="2393" y="426"/>
                </a:cubicBezTo>
                <a:cubicBezTo>
                  <a:pt x="2396" y="422"/>
                  <a:pt x="2401" y="419"/>
                  <a:pt x="2406" y="417"/>
                </a:cubicBezTo>
                <a:cubicBezTo>
                  <a:pt x="2400" y="418"/>
                  <a:pt x="2395" y="419"/>
                  <a:pt x="2389" y="421"/>
                </a:cubicBezTo>
                <a:cubicBezTo>
                  <a:pt x="2387" y="418"/>
                  <a:pt x="2384" y="415"/>
                  <a:pt x="2381" y="412"/>
                </a:cubicBezTo>
                <a:cubicBezTo>
                  <a:pt x="2384" y="415"/>
                  <a:pt x="2386" y="418"/>
                  <a:pt x="2388" y="422"/>
                </a:cubicBezTo>
                <a:cubicBezTo>
                  <a:pt x="2375" y="427"/>
                  <a:pt x="2364" y="434"/>
                  <a:pt x="2358" y="446"/>
                </a:cubicBezTo>
                <a:cubicBezTo>
                  <a:pt x="2358" y="441"/>
                  <a:pt x="2359" y="436"/>
                  <a:pt x="2362" y="431"/>
                </a:cubicBezTo>
                <a:cubicBezTo>
                  <a:pt x="2364" y="428"/>
                  <a:pt x="2367" y="425"/>
                  <a:pt x="2369" y="422"/>
                </a:cubicBezTo>
                <a:cubicBezTo>
                  <a:pt x="2377" y="413"/>
                  <a:pt x="2389" y="405"/>
                  <a:pt x="2400" y="401"/>
                </a:cubicBezTo>
                <a:cubicBezTo>
                  <a:pt x="2391" y="402"/>
                  <a:pt x="2383" y="405"/>
                  <a:pt x="2376" y="408"/>
                </a:cubicBezTo>
                <a:cubicBezTo>
                  <a:pt x="2382" y="394"/>
                  <a:pt x="2383" y="379"/>
                  <a:pt x="2369" y="366"/>
                </a:cubicBezTo>
                <a:cubicBezTo>
                  <a:pt x="2377" y="383"/>
                  <a:pt x="2369" y="400"/>
                  <a:pt x="2356" y="414"/>
                </a:cubicBezTo>
                <a:cubicBezTo>
                  <a:pt x="2354" y="405"/>
                  <a:pt x="2351" y="396"/>
                  <a:pt x="2343" y="385"/>
                </a:cubicBezTo>
                <a:cubicBezTo>
                  <a:pt x="2344" y="380"/>
                  <a:pt x="2346" y="374"/>
                  <a:pt x="2347" y="369"/>
                </a:cubicBezTo>
                <a:cubicBezTo>
                  <a:pt x="2362" y="356"/>
                  <a:pt x="2379" y="344"/>
                  <a:pt x="2398" y="333"/>
                </a:cubicBezTo>
                <a:cubicBezTo>
                  <a:pt x="2380" y="341"/>
                  <a:pt x="2365" y="349"/>
                  <a:pt x="2351" y="358"/>
                </a:cubicBezTo>
                <a:cubicBezTo>
                  <a:pt x="2352" y="355"/>
                  <a:pt x="2354" y="352"/>
                  <a:pt x="2355" y="349"/>
                </a:cubicBezTo>
                <a:cubicBezTo>
                  <a:pt x="2345" y="354"/>
                  <a:pt x="2336" y="363"/>
                  <a:pt x="2329" y="375"/>
                </a:cubicBezTo>
                <a:cubicBezTo>
                  <a:pt x="2320" y="382"/>
                  <a:pt x="2312" y="391"/>
                  <a:pt x="2303" y="400"/>
                </a:cubicBezTo>
                <a:cubicBezTo>
                  <a:pt x="2303" y="396"/>
                  <a:pt x="2302" y="393"/>
                  <a:pt x="2301" y="390"/>
                </a:cubicBezTo>
                <a:cubicBezTo>
                  <a:pt x="2307" y="376"/>
                  <a:pt x="2310" y="361"/>
                  <a:pt x="2312" y="343"/>
                </a:cubicBezTo>
                <a:cubicBezTo>
                  <a:pt x="2315" y="308"/>
                  <a:pt x="2327" y="287"/>
                  <a:pt x="2356" y="263"/>
                </a:cubicBezTo>
                <a:cubicBezTo>
                  <a:pt x="2315" y="284"/>
                  <a:pt x="2304" y="328"/>
                  <a:pt x="2286" y="366"/>
                </a:cubicBezTo>
                <a:cubicBezTo>
                  <a:pt x="2283" y="362"/>
                  <a:pt x="2279" y="358"/>
                  <a:pt x="2274" y="354"/>
                </a:cubicBezTo>
                <a:cubicBezTo>
                  <a:pt x="2273" y="344"/>
                  <a:pt x="2270" y="335"/>
                  <a:pt x="2263" y="327"/>
                </a:cubicBezTo>
                <a:cubicBezTo>
                  <a:pt x="2264" y="334"/>
                  <a:pt x="2265" y="340"/>
                  <a:pt x="2264" y="347"/>
                </a:cubicBezTo>
                <a:cubicBezTo>
                  <a:pt x="2263" y="346"/>
                  <a:pt x="2263" y="345"/>
                  <a:pt x="2262" y="345"/>
                </a:cubicBezTo>
                <a:cubicBezTo>
                  <a:pt x="2263" y="345"/>
                  <a:pt x="2263" y="346"/>
                  <a:pt x="2264" y="347"/>
                </a:cubicBezTo>
                <a:cubicBezTo>
                  <a:pt x="2263" y="362"/>
                  <a:pt x="2257" y="376"/>
                  <a:pt x="2247" y="387"/>
                </a:cubicBezTo>
                <a:cubicBezTo>
                  <a:pt x="2239" y="361"/>
                  <a:pt x="2242" y="342"/>
                  <a:pt x="2212" y="321"/>
                </a:cubicBezTo>
                <a:cubicBezTo>
                  <a:pt x="2230" y="337"/>
                  <a:pt x="2225" y="355"/>
                  <a:pt x="2212" y="371"/>
                </a:cubicBezTo>
                <a:cubicBezTo>
                  <a:pt x="2210" y="371"/>
                  <a:pt x="2209" y="372"/>
                  <a:pt x="2208" y="372"/>
                </a:cubicBezTo>
                <a:cubicBezTo>
                  <a:pt x="2214" y="358"/>
                  <a:pt x="2214" y="343"/>
                  <a:pt x="2200" y="330"/>
                </a:cubicBezTo>
                <a:cubicBezTo>
                  <a:pt x="2211" y="353"/>
                  <a:pt x="2192" y="376"/>
                  <a:pt x="2172" y="392"/>
                </a:cubicBezTo>
                <a:cubicBezTo>
                  <a:pt x="2171" y="377"/>
                  <a:pt x="2172" y="361"/>
                  <a:pt x="2176" y="345"/>
                </a:cubicBezTo>
                <a:cubicBezTo>
                  <a:pt x="2180" y="339"/>
                  <a:pt x="2185" y="332"/>
                  <a:pt x="2189" y="324"/>
                </a:cubicBezTo>
                <a:cubicBezTo>
                  <a:pt x="2201" y="315"/>
                  <a:pt x="2215" y="306"/>
                  <a:pt x="2229" y="298"/>
                </a:cubicBezTo>
                <a:cubicBezTo>
                  <a:pt x="2216" y="303"/>
                  <a:pt x="2205" y="309"/>
                  <a:pt x="2194" y="315"/>
                </a:cubicBezTo>
                <a:cubicBezTo>
                  <a:pt x="2205" y="292"/>
                  <a:pt x="2209" y="268"/>
                  <a:pt x="2193" y="249"/>
                </a:cubicBezTo>
                <a:cubicBezTo>
                  <a:pt x="2199" y="279"/>
                  <a:pt x="2187" y="305"/>
                  <a:pt x="2163" y="321"/>
                </a:cubicBezTo>
                <a:cubicBezTo>
                  <a:pt x="2164" y="316"/>
                  <a:pt x="2164" y="310"/>
                  <a:pt x="2163" y="305"/>
                </a:cubicBezTo>
                <a:cubicBezTo>
                  <a:pt x="2165" y="304"/>
                  <a:pt x="2166" y="303"/>
                  <a:pt x="2168" y="303"/>
                </a:cubicBezTo>
                <a:cubicBezTo>
                  <a:pt x="2166" y="303"/>
                  <a:pt x="2165" y="303"/>
                  <a:pt x="2163" y="304"/>
                </a:cubicBezTo>
                <a:cubicBezTo>
                  <a:pt x="2162" y="299"/>
                  <a:pt x="2161" y="294"/>
                  <a:pt x="2158" y="289"/>
                </a:cubicBezTo>
                <a:cubicBezTo>
                  <a:pt x="2159" y="288"/>
                  <a:pt x="2160" y="288"/>
                  <a:pt x="2162" y="287"/>
                </a:cubicBezTo>
                <a:cubicBezTo>
                  <a:pt x="2160" y="287"/>
                  <a:pt x="2159" y="288"/>
                  <a:pt x="2158" y="288"/>
                </a:cubicBezTo>
                <a:cubicBezTo>
                  <a:pt x="2156" y="285"/>
                  <a:pt x="2154" y="283"/>
                  <a:pt x="2152" y="280"/>
                </a:cubicBezTo>
                <a:cubicBezTo>
                  <a:pt x="2153" y="283"/>
                  <a:pt x="2153" y="286"/>
                  <a:pt x="2154" y="289"/>
                </a:cubicBezTo>
                <a:cubicBezTo>
                  <a:pt x="2151" y="289"/>
                  <a:pt x="2148" y="290"/>
                  <a:pt x="2146" y="291"/>
                </a:cubicBezTo>
                <a:cubicBezTo>
                  <a:pt x="2151" y="265"/>
                  <a:pt x="2163" y="247"/>
                  <a:pt x="2188" y="227"/>
                </a:cubicBezTo>
                <a:cubicBezTo>
                  <a:pt x="2166" y="239"/>
                  <a:pt x="2152" y="257"/>
                  <a:pt x="2142" y="277"/>
                </a:cubicBezTo>
                <a:cubicBezTo>
                  <a:pt x="2142" y="268"/>
                  <a:pt x="2139" y="260"/>
                  <a:pt x="2130" y="252"/>
                </a:cubicBezTo>
                <a:cubicBezTo>
                  <a:pt x="2141" y="275"/>
                  <a:pt x="2122" y="298"/>
                  <a:pt x="2102" y="314"/>
                </a:cubicBezTo>
                <a:cubicBezTo>
                  <a:pt x="2102" y="313"/>
                  <a:pt x="2102" y="311"/>
                  <a:pt x="2101" y="309"/>
                </a:cubicBezTo>
                <a:cubicBezTo>
                  <a:pt x="2102" y="308"/>
                  <a:pt x="2102" y="307"/>
                  <a:pt x="2101" y="306"/>
                </a:cubicBezTo>
                <a:cubicBezTo>
                  <a:pt x="2101" y="289"/>
                  <a:pt x="2104" y="273"/>
                  <a:pt x="2108" y="257"/>
                </a:cubicBezTo>
                <a:cubicBezTo>
                  <a:pt x="2112" y="255"/>
                  <a:pt x="2115" y="253"/>
                  <a:pt x="2119" y="251"/>
                </a:cubicBezTo>
                <a:cubicBezTo>
                  <a:pt x="2116" y="252"/>
                  <a:pt x="2112" y="254"/>
                  <a:pt x="2109" y="255"/>
                </a:cubicBezTo>
                <a:cubicBezTo>
                  <a:pt x="2109" y="255"/>
                  <a:pt x="2109" y="255"/>
                  <a:pt x="2109" y="255"/>
                </a:cubicBezTo>
                <a:cubicBezTo>
                  <a:pt x="2123" y="242"/>
                  <a:pt x="2141" y="230"/>
                  <a:pt x="2159" y="220"/>
                </a:cubicBezTo>
                <a:cubicBezTo>
                  <a:pt x="2141" y="227"/>
                  <a:pt x="2126" y="235"/>
                  <a:pt x="2113" y="244"/>
                </a:cubicBezTo>
                <a:cubicBezTo>
                  <a:pt x="2114" y="241"/>
                  <a:pt x="2115" y="238"/>
                  <a:pt x="2116" y="235"/>
                </a:cubicBezTo>
                <a:cubicBezTo>
                  <a:pt x="2107" y="240"/>
                  <a:pt x="2098" y="250"/>
                  <a:pt x="2091" y="261"/>
                </a:cubicBezTo>
                <a:cubicBezTo>
                  <a:pt x="2087" y="264"/>
                  <a:pt x="2084" y="267"/>
                  <a:pt x="2080" y="271"/>
                </a:cubicBezTo>
                <a:cubicBezTo>
                  <a:pt x="2077" y="272"/>
                  <a:pt x="2075" y="274"/>
                  <a:pt x="2072" y="276"/>
                </a:cubicBezTo>
                <a:cubicBezTo>
                  <a:pt x="2074" y="272"/>
                  <a:pt x="2075" y="269"/>
                  <a:pt x="2076" y="266"/>
                </a:cubicBezTo>
                <a:cubicBezTo>
                  <a:pt x="2071" y="269"/>
                  <a:pt x="2067" y="273"/>
                  <a:pt x="2062" y="277"/>
                </a:cubicBezTo>
                <a:cubicBezTo>
                  <a:pt x="2062" y="277"/>
                  <a:pt x="2062" y="277"/>
                  <a:pt x="2062" y="277"/>
                </a:cubicBezTo>
                <a:cubicBezTo>
                  <a:pt x="2068" y="262"/>
                  <a:pt x="2072" y="247"/>
                  <a:pt x="2074" y="229"/>
                </a:cubicBezTo>
                <a:cubicBezTo>
                  <a:pt x="2077" y="194"/>
                  <a:pt x="2088" y="173"/>
                  <a:pt x="2118" y="149"/>
                </a:cubicBezTo>
                <a:cubicBezTo>
                  <a:pt x="2077" y="171"/>
                  <a:pt x="2066" y="214"/>
                  <a:pt x="2048" y="252"/>
                </a:cubicBezTo>
                <a:cubicBezTo>
                  <a:pt x="2045" y="248"/>
                  <a:pt x="2041" y="244"/>
                  <a:pt x="2036" y="241"/>
                </a:cubicBezTo>
                <a:cubicBezTo>
                  <a:pt x="2042" y="217"/>
                  <a:pt x="2054" y="200"/>
                  <a:pt x="2078" y="181"/>
                </a:cubicBezTo>
                <a:cubicBezTo>
                  <a:pt x="2054" y="193"/>
                  <a:pt x="2040" y="213"/>
                  <a:pt x="2029" y="235"/>
                </a:cubicBezTo>
                <a:cubicBezTo>
                  <a:pt x="2027" y="234"/>
                  <a:pt x="2025" y="232"/>
                  <a:pt x="2023" y="231"/>
                </a:cubicBezTo>
                <a:cubicBezTo>
                  <a:pt x="2025" y="232"/>
                  <a:pt x="2027" y="234"/>
                  <a:pt x="2029" y="235"/>
                </a:cubicBezTo>
                <a:cubicBezTo>
                  <a:pt x="2022" y="249"/>
                  <a:pt x="2017" y="263"/>
                  <a:pt x="2010" y="277"/>
                </a:cubicBezTo>
                <a:cubicBezTo>
                  <a:pt x="2002" y="254"/>
                  <a:pt x="2004" y="238"/>
                  <a:pt x="1988" y="220"/>
                </a:cubicBezTo>
                <a:cubicBezTo>
                  <a:pt x="1991" y="194"/>
                  <a:pt x="1988" y="168"/>
                  <a:pt x="1964" y="154"/>
                </a:cubicBezTo>
                <a:cubicBezTo>
                  <a:pt x="1975" y="172"/>
                  <a:pt x="1978" y="190"/>
                  <a:pt x="1974" y="207"/>
                </a:cubicBezTo>
                <a:cubicBezTo>
                  <a:pt x="1973" y="207"/>
                  <a:pt x="1973" y="207"/>
                  <a:pt x="1973" y="207"/>
                </a:cubicBezTo>
                <a:cubicBezTo>
                  <a:pt x="1973" y="207"/>
                  <a:pt x="1973" y="207"/>
                  <a:pt x="1973" y="207"/>
                </a:cubicBezTo>
                <a:cubicBezTo>
                  <a:pt x="1970" y="222"/>
                  <a:pt x="1961" y="235"/>
                  <a:pt x="1947" y="246"/>
                </a:cubicBezTo>
                <a:cubicBezTo>
                  <a:pt x="1944" y="234"/>
                  <a:pt x="1950" y="222"/>
                  <a:pt x="1959" y="213"/>
                </a:cubicBezTo>
                <a:cubicBezTo>
                  <a:pt x="1943" y="222"/>
                  <a:pt x="1927" y="236"/>
                  <a:pt x="1925" y="254"/>
                </a:cubicBezTo>
                <a:cubicBezTo>
                  <a:pt x="1923" y="249"/>
                  <a:pt x="1922" y="244"/>
                  <a:pt x="1923" y="239"/>
                </a:cubicBezTo>
                <a:cubicBezTo>
                  <a:pt x="1924" y="235"/>
                  <a:pt x="1925" y="232"/>
                  <a:pt x="1926" y="228"/>
                </a:cubicBezTo>
                <a:cubicBezTo>
                  <a:pt x="1931" y="217"/>
                  <a:pt x="1940" y="206"/>
                  <a:pt x="1948" y="199"/>
                </a:cubicBezTo>
                <a:cubicBezTo>
                  <a:pt x="1941" y="203"/>
                  <a:pt x="1934" y="208"/>
                  <a:pt x="1928" y="213"/>
                </a:cubicBezTo>
                <a:cubicBezTo>
                  <a:pt x="1929" y="197"/>
                  <a:pt x="1924" y="183"/>
                  <a:pt x="1907" y="174"/>
                </a:cubicBezTo>
                <a:cubicBezTo>
                  <a:pt x="1925" y="193"/>
                  <a:pt x="1915" y="221"/>
                  <a:pt x="1901" y="242"/>
                </a:cubicBezTo>
                <a:cubicBezTo>
                  <a:pt x="1893" y="223"/>
                  <a:pt x="1889" y="202"/>
                  <a:pt x="1888" y="183"/>
                </a:cubicBezTo>
                <a:cubicBezTo>
                  <a:pt x="1897" y="166"/>
                  <a:pt x="1909" y="150"/>
                  <a:pt x="1923" y="135"/>
                </a:cubicBezTo>
                <a:cubicBezTo>
                  <a:pt x="1908" y="147"/>
                  <a:pt x="1897" y="159"/>
                  <a:pt x="1887" y="171"/>
                </a:cubicBezTo>
                <a:cubicBezTo>
                  <a:pt x="1887" y="168"/>
                  <a:pt x="1888" y="165"/>
                  <a:pt x="1888" y="162"/>
                </a:cubicBezTo>
                <a:cubicBezTo>
                  <a:pt x="1880" y="169"/>
                  <a:pt x="1875" y="181"/>
                  <a:pt x="1873" y="193"/>
                </a:cubicBezTo>
                <a:cubicBezTo>
                  <a:pt x="1867" y="203"/>
                  <a:pt x="1862" y="214"/>
                  <a:pt x="1857" y="225"/>
                </a:cubicBezTo>
                <a:cubicBezTo>
                  <a:pt x="1855" y="222"/>
                  <a:pt x="1853" y="219"/>
                  <a:pt x="1851" y="217"/>
                </a:cubicBezTo>
                <a:cubicBezTo>
                  <a:pt x="1852" y="201"/>
                  <a:pt x="1850" y="185"/>
                  <a:pt x="1845" y="168"/>
                </a:cubicBezTo>
                <a:cubicBezTo>
                  <a:pt x="1836" y="133"/>
                  <a:pt x="1840" y="110"/>
                  <a:pt x="1859" y="79"/>
                </a:cubicBezTo>
                <a:cubicBezTo>
                  <a:pt x="1828" y="111"/>
                  <a:pt x="1833" y="155"/>
                  <a:pt x="1829" y="197"/>
                </a:cubicBezTo>
                <a:cubicBezTo>
                  <a:pt x="1823" y="193"/>
                  <a:pt x="1816" y="190"/>
                  <a:pt x="1808" y="187"/>
                </a:cubicBezTo>
                <a:cubicBezTo>
                  <a:pt x="1808" y="166"/>
                  <a:pt x="1802" y="147"/>
                  <a:pt x="1783" y="135"/>
                </a:cubicBezTo>
                <a:cubicBezTo>
                  <a:pt x="1798" y="159"/>
                  <a:pt x="1798" y="184"/>
                  <a:pt x="1785" y="205"/>
                </a:cubicBezTo>
                <a:cubicBezTo>
                  <a:pt x="1783" y="202"/>
                  <a:pt x="1780" y="198"/>
                  <a:pt x="1777" y="195"/>
                </a:cubicBezTo>
                <a:cubicBezTo>
                  <a:pt x="1777" y="194"/>
                  <a:pt x="1778" y="194"/>
                  <a:pt x="1778" y="193"/>
                </a:cubicBezTo>
                <a:cubicBezTo>
                  <a:pt x="1778" y="194"/>
                  <a:pt x="1777" y="194"/>
                  <a:pt x="1777" y="194"/>
                </a:cubicBezTo>
                <a:cubicBezTo>
                  <a:pt x="1773" y="191"/>
                  <a:pt x="1769" y="187"/>
                  <a:pt x="1763" y="184"/>
                </a:cubicBezTo>
                <a:cubicBezTo>
                  <a:pt x="1765" y="182"/>
                  <a:pt x="1766" y="181"/>
                  <a:pt x="1767" y="180"/>
                </a:cubicBezTo>
                <a:cubicBezTo>
                  <a:pt x="1766" y="181"/>
                  <a:pt x="1764" y="182"/>
                  <a:pt x="1762" y="183"/>
                </a:cubicBezTo>
                <a:cubicBezTo>
                  <a:pt x="1757" y="180"/>
                  <a:pt x="1752" y="177"/>
                  <a:pt x="1745" y="175"/>
                </a:cubicBezTo>
                <a:cubicBezTo>
                  <a:pt x="1742" y="167"/>
                  <a:pt x="1736" y="160"/>
                  <a:pt x="1726" y="155"/>
                </a:cubicBezTo>
                <a:cubicBezTo>
                  <a:pt x="1744" y="174"/>
                  <a:pt x="1734" y="202"/>
                  <a:pt x="1720" y="223"/>
                </a:cubicBezTo>
                <a:cubicBezTo>
                  <a:pt x="1720" y="221"/>
                  <a:pt x="1719" y="220"/>
                  <a:pt x="1718" y="218"/>
                </a:cubicBezTo>
                <a:cubicBezTo>
                  <a:pt x="1723" y="195"/>
                  <a:pt x="1725" y="170"/>
                  <a:pt x="1714" y="152"/>
                </a:cubicBezTo>
                <a:cubicBezTo>
                  <a:pt x="1722" y="140"/>
                  <a:pt x="1731" y="128"/>
                  <a:pt x="1742" y="116"/>
                </a:cubicBezTo>
                <a:cubicBezTo>
                  <a:pt x="1729" y="126"/>
                  <a:pt x="1719" y="137"/>
                  <a:pt x="1710" y="147"/>
                </a:cubicBezTo>
                <a:cubicBezTo>
                  <a:pt x="1709" y="146"/>
                  <a:pt x="1708" y="145"/>
                  <a:pt x="1707" y="143"/>
                </a:cubicBezTo>
                <a:cubicBezTo>
                  <a:pt x="1707" y="143"/>
                  <a:pt x="1707" y="143"/>
                  <a:pt x="1707" y="142"/>
                </a:cubicBezTo>
                <a:cubicBezTo>
                  <a:pt x="1707" y="143"/>
                  <a:pt x="1706" y="143"/>
                  <a:pt x="1706" y="143"/>
                </a:cubicBezTo>
                <a:cubicBezTo>
                  <a:pt x="1704" y="140"/>
                  <a:pt x="1701" y="138"/>
                  <a:pt x="1697" y="136"/>
                </a:cubicBezTo>
                <a:cubicBezTo>
                  <a:pt x="1699" y="140"/>
                  <a:pt x="1701" y="143"/>
                  <a:pt x="1703" y="147"/>
                </a:cubicBezTo>
                <a:cubicBezTo>
                  <a:pt x="1698" y="154"/>
                  <a:pt x="1694" y="164"/>
                  <a:pt x="1692" y="174"/>
                </a:cubicBezTo>
                <a:cubicBezTo>
                  <a:pt x="1686" y="184"/>
                  <a:pt x="1681" y="195"/>
                  <a:pt x="1676" y="205"/>
                </a:cubicBezTo>
                <a:cubicBezTo>
                  <a:pt x="1674" y="203"/>
                  <a:pt x="1672" y="200"/>
                  <a:pt x="1670" y="197"/>
                </a:cubicBezTo>
                <a:cubicBezTo>
                  <a:pt x="1670" y="196"/>
                  <a:pt x="1670" y="194"/>
                  <a:pt x="1670" y="192"/>
                </a:cubicBezTo>
                <a:cubicBezTo>
                  <a:pt x="1674" y="188"/>
                  <a:pt x="1677" y="184"/>
                  <a:pt x="1681" y="181"/>
                </a:cubicBezTo>
                <a:cubicBezTo>
                  <a:pt x="1677" y="183"/>
                  <a:pt x="1674" y="185"/>
                  <a:pt x="1670" y="188"/>
                </a:cubicBezTo>
                <a:cubicBezTo>
                  <a:pt x="1670" y="175"/>
                  <a:pt x="1668" y="162"/>
                  <a:pt x="1664" y="149"/>
                </a:cubicBezTo>
                <a:cubicBezTo>
                  <a:pt x="1655" y="114"/>
                  <a:pt x="1659" y="91"/>
                  <a:pt x="1678" y="60"/>
                </a:cubicBezTo>
                <a:cubicBezTo>
                  <a:pt x="1662" y="77"/>
                  <a:pt x="1655" y="98"/>
                  <a:pt x="1652" y="120"/>
                </a:cubicBezTo>
                <a:cubicBezTo>
                  <a:pt x="1643" y="128"/>
                  <a:pt x="1635" y="136"/>
                  <a:pt x="1628" y="144"/>
                </a:cubicBezTo>
                <a:cubicBezTo>
                  <a:pt x="1630" y="121"/>
                  <a:pt x="1625" y="98"/>
                  <a:pt x="1603" y="84"/>
                </a:cubicBezTo>
                <a:cubicBezTo>
                  <a:pt x="1622" y="115"/>
                  <a:pt x="1616" y="148"/>
                  <a:pt x="1592" y="171"/>
                </a:cubicBezTo>
                <a:cubicBezTo>
                  <a:pt x="1590" y="170"/>
                  <a:pt x="1588" y="168"/>
                  <a:pt x="1586" y="166"/>
                </a:cubicBezTo>
                <a:cubicBezTo>
                  <a:pt x="1587" y="158"/>
                  <a:pt x="1591" y="150"/>
                  <a:pt x="1598" y="143"/>
                </a:cubicBezTo>
                <a:cubicBezTo>
                  <a:pt x="1592" y="147"/>
                  <a:pt x="1585" y="151"/>
                  <a:pt x="1580" y="156"/>
                </a:cubicBezTo>
                <a:cubicBezTo>
                  <a:pt x="1579" y="154"/>
                  <a:pt x="1579" y="152"/>
                  <a:pt x="1578" y="150"/>
                </a:cubicBezTo>
                <a:cubicBezTo>
                  <a:pt x="1577" y="147"/>
                  <a:pt x="1577" y="144"/>
                  <a:pt x="1576" y="141"/>
                </a:cubicBezTo>
                <a:cubicBezTo>
                  <a:pt x="1580" y="137"/>
                  <a:pt x="1583" y="133"/>
                  <a:pt x="1587" y="130"/>
                </a:cubicBezTo>
                <a:cubicBezTo>
                  <a:pt x="1583" y="132"/>
                  <a:pt x="1579" y="134"/>
                  <a:pt x="1575" y="137"/>
                </a:cubicBezTo>
                <a:cubicBezTo>
                  <a:pt x="1570" y="109"/>
                  <a:pt x="1575" y="88"/>
                  <a:pt x="1592" y="61"/>
                </a:cubicBezTo>
                <a:cubicBezTo>
                  <a:pt x="1574" y="80"/>
                  <a:pt x="1568" y="103"/>
                  <a:pt x="1565" y="127"/>
                </a:cubicBezTo>
                <a:cubicBezTo>
                  <a:pt x="1563" y="118"/>
                  <a:pt x="1557" y="110"/>
                  <a:pt x="1546" y="105"/>
                </a:cubicBezTo>
                <a:cubicBezTo>
                  <a:pt x="1563" y="123"/>
                  <a:pt x="1555" y="149"/>
                  <a:pt x="1542" y="169"/>
                </a:cubicBezTo>
                <a:cubicBezTo>
                  <a:pt x="1541" y="169"/>
                  <a:pt x="1540" y="168"/>
                  <a:pt x="1538" y="168"/>
                </a:cubicBezTo>
                <a:cubicBezTo>
                  <a:pt x="1531" y="150"/>
                  <a:pt x="1528" y="131"/>
                  <a:pt x="1526" y="113"/>
                </a:cubicBezTo>
                <a:cubicBezTo>
                  <a:pt x="1536" y="97"/>
                  <a:pt x="1548" y="81"/>
                  <a:pt x="1562" y="66"/>
                </a:cubicBezTo>
                <a:cubicBezTo>
                  <a:pt x="1547" y="77"/>
                  <a:pt x="1536" y="90"/>
                  <a:pt x="1526" y="102"/>
                </a:cubicBezTo>
                <a:cubicBezTo>
                  <a:pt x="1526" y="99"/>
                  <a:pt x="1526" y="95"/>
                  <a:pt x="1527" y="92"/>
                </a:cubicBezTo>
                <a:cubicBezTo>
                  <a:pt x="1519" y="100"/>
                  <a:pt x="1514" y="111"/>
                  <a:pt x="1511" y="124"/>
                </a:cubicBezTo>
                <a:cubicBezTo>
                  <a:pt x="1506" y="134"/>
                  <a:pt x="1500" y="144"/>
                  <a:pt x="1496" y="155"/>
                </a:cubicBezTo>
                <a:cubicBezTo>
                  <a:pt x="1494" y="152"/>
                  <a:pt x="1492" y="150"/>
                  <a:pt x="1490" y="147"/>
                </a:cubicBezTo>
                <a:cubicBezTo>
                  <a:pt x="1491" y="132"/>
                  <a:pt x="1489" y="116"/>
                  <a:pt x="1484" y="99"/>
                </a:cubicBezTo>
                <a:cubicBezTo>
                  <a:pt x="1475" y="64"/>
                  <a:pt x="1479" y="40"/>
                  <a:pt x="1498" y="10"/>
                </a:cubicBezTo>
                <a:cubicBezTo>
                  <a:pt x="1467" y="41"/>
                  <a:pt x="1472" y="86"/>
                  <a:pt x="1468" y="127"/>
                </a:cubicBezTo>
                <a:cubicBezTo>
                  <a:pt x="1460" y="122"/>
                  <a:pt x="1450" y="118"/>
                  <a:pt x="1437" y="114"/>
                </a:cubicBezTo>
                <a:cubicBezTo>
                  <a:pt x="1450" y="118"/>
                  <a:pt x="1460" y="125"/>
                  <a:pt x="1467" y="133"/>
                </a:cubicBezTo>
                <a:cubicBezTo>
                  <a:pt x="1466" y="143"/>
                  <a:pt x="1464" y="152"/>
                  <a:pt x="1461" y="161"/>
                </a:cubicBezTo>
                <a:cubicBezTo>
                  <a:pt x="1455" y="155"/>
                  <a:pt x="1450" y="149"/>
                  <a:pt x="1450" y="141"/>
                </a:cubicBezTo>
                <a:cubicBezTo>
                  <a:pt x="1446" y="150"/>
                  <a:pt x="1445" y="159"/>
                  <a:pt x="1447" y="169"/>
                </a:cubicBezTo>
                <a:cubicBezTo>
                  <a:pt x="1440" y="161"/>
                  <a:pt x="1435" y="154"/>
                  <a:pt x="1431" y="147"/>
                </a:cubicBezTo>
                <a:cubicBezTo>
                  <a:pt x="1435" y="119"/>
                  <a:pt x="1433" y="91"/>
                  <a:pt x="1408" y="75"/>
                </a:cubicBezTo>
                <a:cubicBezTo>
                  <a:pt x="1419" y="93"/>
                  <a:pt x="1421" y="111"/>
                  <a:pt x="1417" y="127"/>
                </a:cubicBezTo>
                <a:cubicBezTo>
                  <a:pt x="1410" y="119"/>
                  <a:pt x="1400" y="111"/>
                  <a:pt x="1382" y="105"/>
                </a:cubicBezTo>
                <a:cubicBezTo>
                  <a:pt x="1397" y="112"/>
                  <a:pt x="1402" y="122"/>
                  <a:pt x="1403" y="134"/>
                </a:cubicBezTo>
                <a:cubicBezTo>
                  <a:pt x="1386" y="143"/>
                  <a:pt x="1370" y="157"/>
                  <a:pt x="1368" y="175"/>
                </a:cubicBezTo>
                <a:cubicBezTo>
                  <a:pt x="1366" y="170"/>
                  <a:pt x="1366" y="165"/>
                  <a:pt x="1367" y="160"/>
                </a:cubicBezTo>
                <a:cubicBezTo>
                  <a:pt x="1368" y="156"/>
                  <a:pt x="1369" y="153"/>
                  <a:pt x="1370" y="149"/>
                </a:cubicBezTo>
                <a:cubicBezTo>
                  <a:pt x="1374" y="138"/>
                  <a:pt x="1383" y="128"/>
                  <a:pt x="1392" y="121"/>
                </a:cubicBezTo>
                <a:cubicBezTo>
                  <a:pt x="1384" y="124"/>
                  <a:pt x="1378" y="129"/>
                  <a:pt x="1372" y="134"/>
                </a:cubicBezTo>
                <a:cubicBezTo>
                  <a:pt x="1373" y="118"/>
                  <a:pt x="1368" y="104"/>
                  <a:pt x="1350" y="95"/>
                </a:cubicBezTo>
                <a:cubicBezTo>
                  <a:pt x="1368" y="114"/>
                  <a:pt x="1359" y="142"/>
                  <a:pt x="1345" y="163"/>
                </a:cubicBezTo>
                <a:cubicBezTo>
                  <a:pt x="1337" y="144"/>
                  <a:pt x="1332" y="123"/>
                  <a:pt x="1331" y="104"/>
                </a:cubicBezTo>
                <a:cubicBezTo>
                  <a:pt x="1340" y="88"/>
                  <a:pt x="1353" y="72"/>
                  <a:pt x="1366" y="56"/>
                </a:cubicBezTo>
                <a:cubicBezTo>
                  <a:pt x="1352" y="68"/>
                  <a:pt x="1341" y="80"/>
                  <a:pt x="1331" y="93"/>
                </a:cubicBezTo>
                <a:cubicBezTo>
                  <a:pt x="1331" y="89"/>
                  <a:pt x="1331" y="86"/>
                  <a:pt x="1331" y="83"/>
                </a:cubicBezTo>
                <a:cubicBezTo>
                  <a:pt x="1324" y="90"/>
                  <a:pt x="1319" y="102"/>
                  <a:pt x="1316" y="115"/>
                </a:cubicBezTo>
                <a:cubicBezTo>
                  <a:pt x="1310" y="125"/>
                  <a:pt x="1305" y="135"/>
                  <a:pt x="1301" y="146"/>
                </a:cubicBezTo>
                <a:cubicBezTo>
                  <a:pt x="1299" y="143"/>
                  <a:pt x="1297" y="140"/>
                  <a:pt x="1295" y="138"/>
                </a:cubicBezTo>
                <a:cubicBezTo>
                  <a:pt x="1295" y="122"/>
                  <a:pt x="1293" y="106"/>
                  <a:pt x="1289" y="89"/>
                </a:cubicBezTo>
                <a:cubicBezTo>
                  <a:pt x="1280" y="54"/>
                  <a:pt x="1283" y="31"/>
                  <a:pt x="1303" y="0"/>
                </a:cubicBezTo>
                <a:cubicBezTo>
                  <a:pt x="1272" y="32"/>
                  <a:pt x="1276" y="77"/>
                  <a:pt x="1272" y="118"/>
                </a:cubicBezTo>
                <a:cubicBezTo>
                  <a:pt x="1264" y="113"/>
                  <a:pt x="1255" y="108"/>
                  <a:pt x="1242" y="105"/>
                </a:cubicBezTo>
                <a:cubicBezTo>
                  <a:pt x="1255" y="109"/>
                  <a:pt x="1265" y="115"/>
                  <a:pt x="1272" y="123"/>
                </a:cubicBezTo>
                <a:cubicBezTo>
                  <a:pt x="1271" y="133"/>
                  <a:pt x="1269" y="142"/>
                  <a:pt x="1266" y="151"/>
                </a:cubicBezTo>
                <a:cubicBezTo>
                  <a:pt x="1260" y="146"/>
                  <a:pt x="1255" y="140"/>
                  <a:pt x="1255" y="132"/>
                </a:cubicBezTo>
                <a:cubicBezTo>
                  <a:pt x="1251" y="140"/>
                  <a:pt x="1250" y="150"/>
                  <a:pt x="1252" y="160"/>
                </a:cubicBezTo>
                <a:cubicBezTo>
                  <a:pt x="1232" y="138"/>
                  <a:pt x="1229" y="120"/>
                  <a:pt x="1209" y="106"/>
                </a:cubicBezTo>
                <a:cubicBezTo>
                  <a:pt x="1201" y="93"/>
                  <a:pt x="1190" y="83"/>
                  <a:pt x="1173" y="79"/>
                </a:cubicBezTo>
                <a:cubicBezTo>
                  <a:pt x="1180" y="84"/>
                  <a:pt x="1186" y="90"/>
                  <a:pt x="1190" y="97"/>
                </a:cubicBezTo>
                <a:cubicBezTo>
                  <a:pt x="1189" y="96"/>
                  <a:pt x="1188" y="96"/>
                  <a:pt x="1187" y="95"/>
                </a:cubicBezTo>
                <a:cubicBezTo>
                  <a:pt x="1188" y="96"/>
                  <a:pt x="1190" y="97"/>
                  <a:pt x="1191" y="98"/>
                </a:cubicBezTo>
                <a:cubicBezTo>
                  <a:pt x="1202" y="114"/>
                  <a:pt x="1205" y="133"/>
                  <a:pt x="1201" y="151"/>
                </a:cubicBezTo>
                <a:cubicBezTo>
                  <a:pt x="1198" y="157"/>
                  <a:pt x="1194" y="163"/>
                  <a:pt x="1191" y="168"/>
                </a:cubicBezTo>
                <a:cubicBezTo>
                  <a:pt x="1185" y="159"/>
                  <a:pt x="1186" y="146"/>
                  <a:pt x="1191" y="136"/>
                </a:cubicBezTo>
                <a:cubicBezTo>
                  <a:pt x="1179" y="150"/>
                  <a:pt x="1169" y="168"/>
                  <a:pt x="1175" y="186"/>
                </a:cubicBezTo>
                <a:cubicBezTo>
                  <a:pt x="1171" y="182"/>
                  <a:pt x="1168" y="177"/>
                  <a:pt x="1167" y="172"/>
                </a:cubicBezTo>
                <a:cubicBezTo>
                  <a:pt x="1167" y="168"/>
                  <a:pt x="1166" y="164"/>
                  <a:pt x="1166" y="160"/>
                </a:cubicBezTo>
                <a:cubicBezTo>
                  <a:pt x="1166" y="149"/>
                  <a:pt x="1170" y="136"/>
                  <a:pt x="1176" y="127"/>
                </a:cubicBezTo>
                <a:cubicBezTo>
                  <a:pt x="1170" y="132"/>
                  <a:pt x="1165" y="139"/>
                  <a:pt x="1162" y="145"/>
                </a:cubicBezTo>
                <a:cubicBezTo>
                  <a:pt x="1157" y="130"/>
                  <a:pt x="1147" y="118"/>
                  <a:pt x="1127" y="115"/>
                </a:cubicBezTo>
                <a:cubicBezTo>
                  <a:pt x="1151" y="128"/>
                  <a:pt x="1153" y="157"/>
                  <a:pt x="1148" y="181"/>
                </a:cubicBezTo>
                <a:cubicBezTo>
                  <a:pt x="1134" y="166"/>
                  <a:pt x="1121" y="147"/>
                  <a:pt x="1113" y="129"/>
                </a:cubicBezTo>
                <a:cubicBezTo>
                  <a:pt x="1115" y="111"/>
                  <a:pt x="1120" y="92"/>
                  <a:pt x="1127" y="73"/>
                </a:cubicBezTo>
                <a:cubicBezTo>
                  <a:pt x="1119" y="89"/>
                  <a:pt x="1113" y="104"/>
                  <a:pt x="1108" y="119"/>
                </a:cubicBezTo>
                <a:cubicBezTo>
                  <a:pt x="1107" y="115"/>
                  <a:pt x="1106" y="112"/>
                  <a:pt x="1105" y="109"/>
                </a:cubicBezTo>
                <a:cubicBezTo>
                  <a:pt x="1101" y="118"/>
                  <a:pt x="1101" y="131"/>
                  <a:pt x="1103" y="144"/>
                </a:cubicBezTo>
                <a:cubicBezTo>
                  <a:pt x="1101" y="155"/>
                  <a:pt x="1101" y="167"/>
                  <a:pt x="1100" y="178"/>
                </a:cubicBezTo>
                <a:cubicBezTo>
                  <a:pt x="1097" y="176"/>
                  <a:pt x="1095" y="174"/>
                  <a:pt x="1092" y="172"/>
                </a:cubicBezTo>
                <a:cubicBezTo>
                  <a:pt x="1087" y="157"/>
                  <a:pt x="1079" y="143"/>
                  <a:pt x="1068" y="128"/>
                </a:cubicBezTo>
                <a:cubicBezTo>
                  <a:pt x="1046" y="97"/>
                  <a:pt x="1041" y="74"/>
                  <a:pt x="1047" y="39"/>
                </a:cubicBezTo>
                <a:cubicBezTo>
                  <a:pt x="1036" y="65"/>
                  <a:pt x="1042" y="93"/>
                  <a:pt x="1050" y="120"/>
                </a:cubicBezTo>
                <a:cubicBezTo>
                  <a:pt x="1042" y="108"/>
                  <a:pt x="1031" y="98"/>
                  <a:pt x="1016" y="94"/>
                </a:cubicBezTo>
                <a:cubicBezTo>
                  <a:pt x="1029" y="105"/>
                  <a:pt x="1038" y="117"/>
                  <a:pt x="1042" y="131"/>
                </a:cubicBezTo>
                <a:cubicBezTo>
                  <a:pt x="1038" y="129"/>
                  <a:pt x="1034" y="127"/>
                  <a:pt x="1030" y="126"/>
                </a:cubicBezTo>
                <a:cubicBezTo>
                  <a:pt x="1035" y="131"/>
                  <a:pt x="1040" y="136"/>
                  <a:pt x="1044" y="141"/>
                </a:cubicBezTo>
                <a:cubicBezTo>
                  <a:pt x="1045" y="146"/>
                  <a:pt x="1045" y="152"/>
                  <a:pt x="1045" y="157"/>
                </a:cubicBezTo>
                <a:cubicBezTo>
                  <a:pt x="1041" y="157"/>
                  <a:pt x="1036" y="157"/>
                  <a:pt x="1032" y="157"/>
                </a:cubicBezTo>
                <a:cubicBezTo>
                  <a:pt x="1032" y="155"/>
                  <a:pt x="1033" y="153"/>
                  <a:pt x="1033" y="152"/>
                </a:cubicBezTo>
                <a:cubicBezTo>
                  <a:pt x="1027" y="159"/>
                  <a:pt x="1022" y="167"/>
                  <a:pt x="1018" y="176"/>
                </a:cubicBezTo>
                <a:cubicBezTo>
                  <a:pt x="1015" y="175"/>
                  <a:pt x="1012" y="173"/>
                  <a:pt x="1009" y="171"/>
                </a:cubicBezTo>
                <a:cubicBezTo>
                  <a:pt x="1010" y="161"/>
                  <a:pt x="1014" y="151"/>
                  <a:pt x="1018" y="143"/>
                </a:cubicBezTo>
                <a:cubicBezTo>
                  <a:pt x="1012" y="148"/>
                  <a:pt x="1008" y="155"/>
                  <a:pt x="1005" y="161"/>
                </a:cubicBezTo>
                <a:cubicBezTo>
                  <a:pt x="1000" y="149"/>
                  <a:pt x="993" y="138"/>
                  <a:pt x="979" y="133"/>
                </a:cubicBezTo>
                <a:cubicBezTo>
                  <a:pt x="981" y="129"/>
                  <a:pt x="982" y="125"/>
                  <a:pt x="984" y="121"/>
                </a:cubicBezTo>
                <a:cubicBezTo>
                  <a:pt x="982" y="125"/>
                  <a:pt x="979" y="129"/>
                  <a:pt x="978" y="133"/>
                </a:cubicBezTo>
                <a:cubicBezTo>
                  <a:pt x="975" y="132"/>
                  <a:pt x="973" y="131"/>
                  <a:pt x="970" y="131"/>
                </a:cubicBezTo>
                <a:cubicBezTo>
                  <a:pt x="972" y="132"/>
                  <a:pt x="974" y="134"/>
                  <a:pt x="976" y="135"/>
                </a:cubicBezTo>
                <a:cubicBezTo>
                  <a:pt x="972" y="145"/>
                  <a:pt x="968" y="154"/>
                  <a:pt x="965" y="164"/>
                </a:cubicBezTo>
                <a:cubicBezTo>
                  <a:pt x="964" y="161"/>
                  <a:pt x="963" y="159"/>
                  <a:pt x="962" y="157"/>
                </a:cubicBezTo>
                <a:cubicBezTo>
                  <a:pt x="961" y="157"/>
                  <a:pt x="961" y="157"/>
                  <a:pt x="961" y="157"/>
                </a:cubicBezTo>
                <a:cubicBezTo>
                  <a:pt x="961" y="157"/>
                  <a:pt x="961" y="157"/>
                  <a:pt x="961" y="157"/>
                </a:cubicBezTo>
                <a:cubicBezTo>
                  <a:pt x="959" y="153"/>
                  <a:pt x="957" y="149"/>
                  <a:pt x="955" y="145"/>
                </a:cubicBezTo>
                <a:cubicBezTo>
                  <a:pt x="958" y="127"/>
                  <a:pt x="963" y="108"/>
                  <a:pt x="970" y="89"/>
                </a:cubicBezTo>
                <a:cubicBezTo>
                  <a:pt x="961" y="105"/>
                  <a:pt x="955" y="120"/>
                  <a:pt x="951" y="134"/>
                </a:cubicBezTo>
                <a:cubicBezTo>
                  <a:pt x="950" y="131"/>
                  <a:pt x="948" y="128"/>
                  <a:pt x="947" y="125"/>
                </a:cubicBezTo>
                <a:cubicBezTo>
                  <a:pt x="943" y="134"/>
                  <a:pt x="943" y="147"/>
                  <a:pt x="945" y="160"/>
                </a:cubicBezTo>
                <a:cubicBezTo>
                  <a:pt x="944" y="171"/>
                  <a:pt x="943" y="182"/>
                  <a:pt x="943" y="194"/>
                </a:cubicBezTo>
                <a:cubicBezTo>
                  <a:pt x="940" y="192"/>
                  <a:pt x="937" y="190"/>
                  <a:pt x="934" y="188"/>
                </a:cubicBezTo>
                <a:cubicBezTo>
                  <a:pt x="929" y="173"/>
                  <a:pt x="921" y="159"/>
                  <a:pt x="910" y="144"/>
                </a:cubicBezTo>
                <a:cubicBezTo>
                  <a:pt x="908" y="140"/>
                  <a:pt x="906" y="137"/>
                  <a:pt x="904" y="133"/>
                </a:cubicBezTo>
                <a:cubicBezTo>
                  <a:pt x="900" y="119"/>
                  <a:pt x="900" y="104"/>
                  <a:pt x="904" y="87"/>
                </a:cubicBezTo>
                <a:cubicBezTo>
                  <a:pt x="899" y="98"/>
                  <a:pt x="897" y="111"/>
                  <a:pt x="897" y="123"/>
                </a:cubicBezTo>
                <a:cubicBezTo>
                  <a:pt x="887" y="101"/>
                  <a:pt x="885" y="82"/>
                  <a:pt x="890" y="55"/>
                </a:cubicBezTo>
                <a:cubicBezTo>
                  <a:pt x="876" y="87"/>
                  <a:pt x="887" y="120"/>
                  <a:pt x="898" y="153"/>
                </a:cubicBezTo>
                <a:cubicBezTo>
                  <a:pt x="895" y="151"/>
                  <a:pt x="891" y="150"/>
                  <a:pt x="887" y="149"/>
                </a:cubicBezTo>
                <a:cubicBezTo>
                  <a:pt x="893" y="153"/>
                  <a:pt x="898" y="159"/>
                  <a:pt x="902" y="164"/>
                </a:cubicBezTo>
                <a:cubicBezTo>
                  <a:pt x="904" y="168"/>
                  <a:pt x="905" y="172"/>
                  <a:pt x="906" y="176"/>
                </a:cubicBezTo>
                <a:cubicBezTo>
                  <a:pt x="897" y="174"/>
                  <a:pt x="886" y="173"/>
                  <a:pt x="873" y="173"/>
                </a:cubicBezTo>
                <a:cubicBezTo>
                  <a:pt x="886" y="173"/>
                  <a:pt x="898" y="176"/>
                  <a:pt x="908" y="182"/>
                </a:cubicBezTo>
                <a:cubicBezTo>
                  <a:pt x="910" y="190"/>
                  <a:pt x="912" y="198"/>
                  <a:pt x="912" y="206"/>
                </a:cubicBezTo>
                <a:cubicBezTo>
                  <a:pt x="910" y="206"/>
                  <a:pt x="907" y="205"/>
                  <a:pt x="904" y="205"/>
                </a:cubicBezTo>
                <a:cubicBezTo>
                  <a:pt x="900" y="202"/>
                  <a:pt x="897" y="199"/>
                  <a:pt x="895" y="195"/>
                </a:cubicBezTo>
                <a:cubicBezTo>
                  <a:pt x="895" y="198"/>
                  <a:pt x="895" y="201"/>
                  <a:pt x="896" y="204"/>
                </a:cubicBezTo>
                <a:cubicBezTo>
                  <a:pt x="893" y="204"/>
                  <a:pt x="890" y="204"/>
                  <a:pt x="887" y="204"/>
                </a:cubicBezTo>
                <a:cubicBezTo>
                  <a:pt x="890" y="204"/>
                  <a:pt x="893" y="205"/>
                  <a:pt x="896" y="205"/>
                </a:cubicBezTo>
                <a:cubicBezTo>
                  <a:pt x="896" y="208"/>
                  <a:pt x="897" y="211"/>
                  <a:pt x="899" y="214"/>
                </a:cubicBezTo>
                <a:cubicBezTo>
                  <a:pt x="898" y="215"/>
                  <a:pt x="897" y="217"/>
                  <a:pt x="896" y="218"/>
                </a:cubicBezTo>
                <a:cubicBezTo>
                  <a:pt x="891" y="215"/>
                  <a:pt x="887" y="212"/>
                  <a:pt x="884" y="210"/>
                </a:cubicBezTo>
                <a:cubicBezTo>
                  <a:pt x="885" y="205"/>
                  <a:pt x="887" y="201"/>
                  <a:pt x="890" y="197"/>
                </a:cubicBezTo>
                <a:cubicBezTo>
                  <a:pt x="886" y="200"/>
                  <a:pt x="883" y="204"/>
                  <a:pt x="881" y="207"/>
                </a:cubicBezTo>
                <a:cubicBezTo>
                  <a:pt x="865" y="195"/>
                  <a:pt x="854" y="185"/>
                  <a:pt x="830" y="182"/>
                </a:cubicBezTo>
                <a:cubicBezTo>
                  <a:pt x="833" y="169"/>
                  <a:pt x="837" y="156"/>
                  <a:pt x="841" y="143"/>
                </a:cubicBezTo>
                <a:cubicBezTo>
                  <a:pt x="834" y="156"/>
                  <a:pt x="829" y="169"/>
                  <a:pt x="825" y="181"/>
                </a:cubicBezTo>
                <a:cubicBezTo>
                  <a:pt x="823" y="181"/>
                  <a:pt x="821" y="181"/>
                  <a:pt x="819" y="181"/>
                </a:cubicBezTo>
                <a:cubicBezTo>
                  <a:pt x="819" y="180"/>
                  <a:pt x="819" y="180"/>
                  <a:pt x="819" y="179"/>
                </a:cubicBezTo>
                <a:cubicBezTo>
                  <a:pt x="819" y="180"/>
                  <a:pt x="818" y="180"/>
                  <a:pt x="818" y="181"/>
                </a:cubicBezTo>
                <a:cubicBezTo>
                  <a:pt x="818" y="181"/>
                  <a:pt x="818" y="181"/>
                  <a:pt x="818" y="181"/>
                </a:cubicBezTo>
                <a:cubicBezTo>
                  <a:pt x="818" y="181"/>
                  <a:pt x="818" y="181"/>
                  <a:pt x="818" y="181"/>
                </a:cubicBezTo>
                <a:cubicBezTo>
                  <a:pt x="815" y="190"/>
                  <a:pt x="815" y="202"/>
                  <a:pt x="817" y="214"/>
                </a:cubicBezTo>
                <a:cubicBezTo>
                  <a:pt x="815" y="225"/>
                  <a:pt x="814" y="237"/>
                  <a:pt x="814" y="248"/>
                </a:cubicBezTo>
                <a:cubicBezTo>
                  <a:pt x="811" y="246"/>
                  <a:pt x="808" y="244"/>
                  <a:pt x="806" y="242"/>
                </a:cubicBezTo>
                <a:cubicBezTo>
                  <a:pt x="800" y="228"/>
                  <a:pt x="793" y="213"/>
                  <a:pt x="782" y="198"/>
                </a:cubicBezTo>
                <a:cubicBezTo>
                  <a:pt x="760" y="168"/>
                  <a:pt x="754" y="144"/>
                  <a:pt x="761" y="109"/>
                </a:cubicBezTo>
                <a:cubicBezTo>
                  <a:pt x="744" y="149"/>
                  <a:pt x="765" y="190"/>
                  <a:pt x="777" y="230"/>
                </a:cubicBezTo>
                <a:cubicBezTo>
                  <a:pt x="769" y="228"/>
                  <a:pt x="760" y="227"/>
                  <a:pt x="750" y="227"/>
                </a:cubicBezTo>
                <a:cubicBezTo>
                  <a:pt x="743" y="220"/>
                  <a:pt x="734" y="215"/>
                  <a:pt x="724" y="212"/>
                </a:cubicBezTo>
                <a:cubicBezTo>
                  <a:pt x="741" y="226"/>
                  <a:pt x="751" y="244"/>
                  <a:pt x="753" y="262"/>
                </a:cubicBezTo>
                <a:cubicBezTo>
                  <a:pt x="735" y="248"/>
                  <a:pt x="722" y="235"/>
                  <a:pt x="689" y="235"/>
                </a:cubicBezTo>
                <a:cubicBezTo>
                  <a:pt x="709" y="238"/>
                  <a:pt x="719" y="249"/>
                  <a:pt x="722" y="265"/>
                </a:cubicBezTo>
                <a:cubicBezTo>
                  <a:pt x="718" y="269"/>
                  <a:pt x="715" y="274"/>
                  <a:pt x="713" y="279"/>
                </a:cubicBezTo>
                <a:cubicBezTo>
                  <a:pt x="708" y="267"/>
                  <a:pt x="701" y="256"/>
                  <a:pt x="688" y="251"/>
                </a:cubicBezTo>
                <a:cubicBezTo>
                  <a:pt x="683" y="243"/>
                  <a:pt x="678" y="236"/>
                  <a:pt x="670" y="230"/>
                </a:cubicBezTo>
                <a:cubicBezTo>
                  <a:pt x="672" y="222"/>
                  <a:pt x="675" y="215"/>
                  <a:pt x="678" y="207"/>
                </a:cubicBezTo>
                <a:cubicBezTo>
                  <a:pt x="674" y="214"/>
                  <a:pt x="670" y="221"/>
                  <a:pt x="667" y="228"/>
                </a:cubicBezTo>
                <a:cubicBezTo>
                  <a:pt x="662" y="225"/>
                  <a:pt x="657" y="222"/>
                  <a:pt x="650" y="221"/>
                </a:cubicBezTo>
                <a:cubicBezTo>
                  <a:pt x="656" y="225"/>
                  <a:pt x="660" y="230"/>
                  <a:pt x="664" y="235"/>
                </a:cubicBezTo>
                <a:cubicBezTo>
                  <a:pt x="662" y="241"/>
                  <a:pt x="660" y="246"/>
                  <a:pt x="659" y="252"/>
                </a:cubicBezTo>
                <a:cubicBezTo>
                  <a:pt x="658" y="249"/>
                  <a:pt x="656" y="246"/>
                  <a:pt x="655" y="243"/>
                </a:cubicBezTo>
                <a:cubicBezTo>
                  <a:pt x="652" y="250"/>
                  <a:pt x="651" y="259"/>
                  <a:pt x="652" y="269"/>
                </a:cubicBezTo>
                <a:cubicBezTo>
                  <a:pt x="647" y="275"/>
                  <a:pt x="642" y="281"/>
                  <a:pt x="639" y="288"/>
                </a:cubicBezTo>
                <a:cubicBezTo>
                  <a:pt x="635" y="277"/>
                  <a:pt x="629" y="267"/>
                  <a:pt x="619" y="262"/>
                </a:cubicBezTo>
                <a:cubicBezTo>
                  <a:pt x="619" y="262"/>
                  <a:pt x="619" y="262"/>
                  <a:pt x="618" y="262"/>
                </a:cubicBezTo>
                <a:cubicBezTo>
                  <a:pt x="610" y="250"/>
                  <a:pt x="604" y="239"/>
                  <a:pt x="600" y="228"/>
                </a:cubicBezTo>
                <a:cubicBezTo>
                  <a:pt x="601" y="224"/>
                  <a:pt x="603" y="220"/>
                  <a:pt x="604" y="215"/>
                </a:cubicBezTo>
                <a:cubicBezTo>
                  <a:pt x="602" y="219"/>
                  <a:pt x="601" y="222"/>
                  <a:pt x="599" y="225"/>
                </a:cubicBezTo>
                <a:cubicBezTo>
                  <a:pt x="594" y="209"/>
                  <a:pt x="594" y="193"/>
                  <a:pt x="598" y="173"/>
                </a:cubicBezTo>
                <a:cubicBezTo>
                  <a:pt x="589" y="193"/>
                  <a:pt x="590" y="213"/>
                  <a:pt x="595" y="234"/>
                </a:cubicBezTo>
                <a:cubicBezTo>
                  <a:pt x="591" y="243"/>
                  <a:pt x="588" y="252"/>
                  <a:pt x="585" y="261"/>
                </a:cubicBezTo>
                <a:cubicBezTo>
                  <a:pt x="584" y="258"/>
                  <a:pt x="583" y="254"/>
                  <a:pt x="582" y="251"/>
                </a:cubicBezTo>
                <a:cubicBezTo>
                  <a:pt x="578" y="261"/>
                  <a:pt x="578" y="273"/>
                  <a:pt x="580" y="286"/>
                </a:cubicBezTo>
                <a:cubicBezTo>
                  <a:pt x="578" y="296"/>
                  <a:pt x="578" y="306"/>
                  <a:pt x="577" y="316"/>
                </a:cubicBezTo>
                <a:cubicBezTo>
                  <a:pt x="574" y="313"/>
                  <a:pt x="570" y="311"/>
                  <a:pt x="566" y="309"/>
                </a:cubicBezTo>
                <a:cubicBezTo>
                  <a:pt x="561" y="296"/>
                  <a:pt x="554" y="283"/>
                  <a:pt x="545" y="270"/>
                </a:cubicBezTo>
                <a:cubicBezTo>
                  <a:pt x="523" y="240"/>
                  <a:pt x="517" y="217"/>
                  <a:pt x="524" y="181"/>
                </a:cubicBezTo>
                <a:cubicBezTo>
                  <a:pt x="509" y="216"/>
                  <a:pt x="524" y="252"/>
                  <a:pt x="536" y="288"/>
                </a:cubicBezTo>
                <a:cubicBezTo>
                  <a:pt x="534" y="292"/>
                  <a:pt x="532" y="295"/>
                  <a:pt x="531" y="299"/>
                </a:cubicBezTo>
                <a:cubicBezTo>
                  <a:pt x="529" y="299"/>
                  <a:pt x="528" y="298"/>
                  <a:pt x="526" y="298"/>
                </a:cubicBezTo>
                <a:cubicBezTo>
                  <a:pt x="527" y="299"/>
                  <a:pt x="529" y="299"/>
                  <a:pt x="531" y="299"/>
                </a:cubicBezTo>
                <a:cubicBezTo>
                  <a:pt x="531" y="300"/>
                  <a:pt x="530" y="300"/>
                  <a:pt x="530" y="300"/>
                </a:cubicBezTo>
                <a:cubicBezTo>
                  <a:pt x="523" y="299"/>
                  <a:pt x="516" y="299"/>
                  <a:pt x="507" y="299"/>
                </a:cubicBezTo>
                <a:cubicBezTo>
                  <a:pt x="515" y="299"/>
                  <a:pt x="523" y="300"/>
                  <a:pt x="529" y="302"/>
                </a:cubicBezTo>
                <a:cubicBezTo>
                  <a:pt x="527" y="309"/>
                  <a:pt x="525" y="315"/>
                  <a:pt x="523" y="321"/>
                </a:cubicBezTo>
                <a:cubicBezTo>
                  <a:pt x="522" y="318"/>
                  <a:pt x="521" y="315"/>
                  <a:pt x="520" y="312"/>
                </a:cubicBezTo>
                <a:cubicBezTo>
                  <a:pt x="517" y="318"/>
                  <a:pt x="516" y="326"/>
                  <a:pt x="516" y="335"/>
                </a:cubicBezTo>
                <a:cubicBezTo>
                  <a:pt x="508" y="328"/>
                  <a:pt x="500" y="321"/>
                  <a:pt x="491" y="317"/>
                </a:cubicBezTo>
                <a:cubicBezTo>
                  <a:pt x="483" y="307"/>
                  <a:pt x="473" y="298"/>
                  <a:pt x="462" y="292"/>
                </a:cubicBezTo>
                <a:cubicBezTo>
                  <a:pt x="458" y="277"/>
                  <a:pt x="458" y="261"/>
                  <a:pt x="462" y="242"/>
                </a:cubicBezTo>
                <a:cubicBezTo>
                  <a:pt x="455" y="257"/>
                  <a:pt x="455" y="272"/>
                  <a:pt x="457" y="288"/>
                </a:cubicBezTo>
                <a:cubicBezTo>
                  <a:pt x="442" y="280"/>
                  <a:pt x="427" y="276"/>
                  <a:pt x="410" y="280"/>
                </a:cubicBezTo>
                <a:cubicBezTo>
                  <a:pt x="431" y="284"/>
                  <a:pt x="448" y="294"/>
                  <a:pt x="460" y="307"/>
                </a:cubicBezTo>
                <a:cubicBezTo>
                  <a:pt x="460" y="307"/>
                  <a:pt x="460" y="307"/>
                  <a:pt x="461" y="308"/>
                </a:cubicBezTo>
                <a:cubicBezTo>
                  <a:pt x="458" y="307"/>
                  <a:pt x="455" y="307"/>
                  <a:pt x="452" y="307"/>
                </a:cubicBezTo>
                <a:cubicBezTo>
                  <a:pt x="455" y="308"/>
                  <a:pt x="458" y="308"/>
                  <a:pt x="461" y="309"/>
                </a:cubicBezTo>
                <a:cubicBezTo>
                  <a:pt x="464" y="322"/>
                  <a:pt x="469" y="336"/>
                  <a:pt x="474" y="349"/>
                </a:cubicBezTo>
                <a:cubicBezTo>
                  <a:pt x="465" y="343"/>
                  <a:pt x="460" y="332"/>
                  <a:pt x="458" y="322"/>
                </a:cubicBezTo>
                <a:cubicBezTo>
                  <a:pt x="456" y="335"/>
                  <a:pt x="457" y="349"/>
                  <a:pt x="463" y="361"/>
                </a:cubicBezTo>
                <a:cubicBezTo>
                  <a:pt x="460" y="360"/>
                  <a:pt x="458" y="360"/>
                  <a:pt x="455" y="360"/>
                </a:cubicBezTo>
                <a:cubicBezTo>
                  <a:pt x="454" y="358"/>
                  <a:pt x="452" y="357"/>
                  <a:pt x="451" y="355"/>
                </a:cubicBezTo>
                <a:cubicBezTo>
                  <a:pt x="444" y="345"/>
                  <a:pt x="441" y="332"/>
                  <a:pt x="440" y="321"/>
                </a:cubicBezTo>
                <a:cubicBezTo>
                  <a:pt x="438" y="329"/>
                  <a:pt x="438" y="336"/>
                  <a:pt x="439" y="344"/>
                </a:cubicBezTo>
                <a:cubicBezTo>
                  <a:pt x="426" y="333"/>
                  <a:pt x="410" y="327"/>
                  <a:pt x="392" y="333"/>
                </a:cubicBezTo>
                <a:cubicBezTo>
                  <a:pt x="415" y="333"/>
                  <a:pt x="431" y="350"/>
                  <a:pt x="442" y="369"/>
                </a:cubicBezTo>
                <a:cubicBezTo>
                  <a:pt x="424" y="352"/>
                  <a:pt x="404" y="338"/>
                  <a:pt x="381" y="337"/>
                </a:cubicBezTo>
                <a:cubicBezTo>
                  <a:pt x="376" y="324"/>
                  <a:pt x="372" y="310"/>
                  <a:pt x="368" y="296"/>
                </a:cubicBezTo>
                <a:cubicBezTo>
                  <a:pt x="370" y="311"/>
                  <a:pt x="372" y="324"/>
                  <a:pt x="376" y="337"/>
                </a:cubicBezTo>
                <a:cubicBezTo>
                  <a:pt x="374" y="337"/>
                  <a:pt x="372" y="338"/>
                  <a:pt x="370" y="338"/>
                </a:cubicBezTo>
                <a:cubicBezTo>
                  <a:pt x="370" y="338"/>
                  <a:pt x="370" y="338"/>
                  <a:pt x="370" y="338"/>
                </a:cubicBezTo>
                <a:cubicBezTo>
                  <a:pt x="370" y="338"/>
                  <a:pt x="370" y="338"/>
                  <a:pt x="370" y="338"/>
                </a:cubicBezTo>
                <a:cubicBezTo>
                  <a:pt x="369" y="338"/>
                  <a:pt x="367" y="338"/>
                  <a:pt x="366" y="339"/>
                </a:cubicBezTo>
                <a:cubicBezTo>
                  <a:pt x="368" y="339"/>
                  <a:pt x="369" y="339"/>
                  <a:pt x="370" y="340"/>
                </a:cubicBezTo>
                <a:cubicBezTo>
                  <a:pt x="373" y="349"/>
                  <a:pt x="379" y="359"/>
                  <a:pt x="388" y="369"/>
                </a:cubicBezTo>
                <a:cubicBezTo>
                  <a:pt x="390" y="374"/>
                  <a:pt x="393" y="378"/>
                  <a:pt x="395" y="383"/>
                </a:cubicBezTo>
                <a:cubicBezTo>
                  <a:pt x="395" y="388"/>
                  <a:pt x="394" y="392"/>
                  <a:pt x="395" y="397"/>
                </a:cubicBezTo>
                <a:cubicBezTo>
                  <a:pt x="373" y="372"/>
                  <a:pt x="346" y="347"/>
                  <a:pt x="314" y="350"/>
                </a:cubicBezTo>
                <a:cubicBezTo>
                  <a:pt x="300" y="338"/>
                  <a:pt x="290" y="323"/>
                  <a:pt x="281" y="303"/>
                </a:cubicBezTo>
                <a:cubicBezTo>
                  <a:pt x="285" y="321"/>
                  <a:pt x="295" y="337"/>
                  <a:pt x="308" y="351"/>
                </a:cubicBezTo>
                <a:cubicBezTo>
                  <a:pt x="307" y="351"/>
                  <a:pt x="306" y="351"/>
                  <a:pt x="305" y="351"/>
                </a:cubicBezTo>
                <a:cubicBezTo>
                  <a:pt x="306" y="351"/>
                  <a:pt x="307" y="352"/>
                  <a:pt x="309" y="352"/>
                </a:cubicBezTo>
                <a:cubicBezTo>
                  <a:pt x="314" y="358"/>
                  <a:pt x="320" y="363"/>
                  <a:pt x="326" y="369"/>
                </a:cubicBezTo>
                <a:cubicBezTo>
                  <a:pt x="328" y="380"/>
                  <a:pt x="330" y="391"/>
                  <a:pt x="334" y="401"/>
                </a:cubicBezTo>
                <a:cubicBezTo>
                  <a:pt x="334" y="401"/>
                  <a:pt x="334" y="402"/>
                  <a:pt x="333" y="402"/>
                </a:cubicBezTo>
                <a:cubicBezTo>
                  <a:pt x="331" y="400"/>
                  <a:pt x="328" y="398"/>
                  <a:pt x="326" y="396"/>
                </a:cubicBezTo>
                <a:cubicBezTo>
                  <a:pt x="327" y="402"/>
                  <a:pt x="330" y="408"/>
                  <a:pt x="334" y="415"/>
                </a:cubicBezTo>
                <a:cubicBezTo>
                  <a:pt x="334" y="415"/>
                  <a:pt x="334" y="415"/>
                  <a:pt x="334" y="415"/>
                </a:cubicBezTo>
                <a:cubicBezTo>
                  <a:pt x="321" y="404"/>
                  <a:pt x="305" y="398"/>
                  <a:pt x="287" y="404"/>
                </a:cubicBezTo>
                <a:cubicBezTo>
                  <a:pt x="308" y="404"/>
                  <a:pt x="324" y="419"/>
                  <a:pt x="335" y="436"/>
                </a:cubicBezTo>
                <a:cubicBezTo>
                  <a:pt x="330" y="436"/>
                  <a:pt x="325" y="436"/>
                  <a:pt x="319" y="437"/>
                </a:cubicBezTo>
                <a:cubicBezTo>
                  <a:pt x="315" y="434"/>
                  <a:pt x="311" y="432"/>
                  <a:pt x="306" y="430"/>
                </a:cubicBezTo>
                <a:cubicBezTo>
                  <a:pt x="296" y="425"/>
                  <a:pt x="287" y="420"/>
                  <a:pt x="279" y="415"/>
                </a:cubicBezTo>
                <a:cubicBezTo>
                  <a:pt x="273" y="400"/>
                  <a:pt x="268" y="384"/>
                  <a:pt x="263" y="367"/>
                </a:cubicBezTo>
                <a:cubicBezTo>
                  <a:pt x="265" y="382"/>
                  <a:pt x="267" y="396"/>
                  <a:pt x="271" y="409"/>
                </a:cubicBezTo>
                <a:cubicBezTo>
                  <a:pt x="256" y="397"/>
                  <a:pt x="246" y="382"/>
                  <a:pt x="237" y="361"/>
                </a:cubicBezTo>
                <a:cubicBezTo>
                  <a:pt x="241" y="381"/>
                  <a:pt x="252" y="397"/>
                  <a:pt x="266" y="411"/>
                </a:cubicBezTo>
                <a:cubicBezTo>
                  <a:pt x="268" y="421"/>
                  <a:pt x="275" y="431"/>
                  <a:pt x="283" y="440"/>
                </a:cubicBezTo>
                <a:cubicBezTo>
                  <a:pt x="288" y="450"/>
                  <a:pt x="293" y="459"/>
                  <a:pt x="298" y="468"/>
                </a:cubicBezTo>
                <a:cubicBezTo>
                  <a:pt x="297" y="469"/>
                  <a:pt x="295" y="470"/>
                  <a:pt x="293" y="471"/>
                </a:cubicBezTo>
                <a:cubicBezTo>
                  <a:pt x="292" y="471"/>
                  <a:pt x="291" y="471"/>
                  <a:pt x="290" y="470"/>
                </a:cubicBezTo>
                <a:cubicBezTo>
                  <a:pt x="277" y="460"/>
                  <a:pt x="262" y="451"/>
                  <a:pt x="245" y="442"/>
                </a:cubicBezTo>
                <a:cubicBezTo>
                  <a:pt x="209" y="426"/>
                  <a:pt x="191" y="408"/>
                  <a:pt x="176" y="374"/>
                </a:cubicBezTo>
                <a:cubicBezTo>
                  <a:pt x="184" y="416"/>
                  <a:pt x="226" y="443"/>
                  <a:pt x="259" y="473"/>
                </a:cubicBezTo>
                <a:cubicBezTo>
                  <a:pt x="256" y="473"/>
                  <a:pt x="253" y="474"/>
                  <a:pt x="250" y="475"/>
                </a:cubicBezTo>
                <a:cubicBezTo>
                  <a:pt x="233" y="463"/>
                  <a:pt x="213" y="455"/>
                  <a:pt x="192" y="460"/>
                </a:cubicBezTo>
                <a:cubicBezTo>
                  <a:pt x="210" y="464"/>
                  <a:pt x="225" y="471"/>
                  <a:pt x="237" y="481"/>
                </a:cubicBezTo>
                <a:cubicBezTo>
                  <a:pt x="234" y="482"/>
                  <a:pt x="232" y="483"/>
                  <a:pt x="229" y="485"/>
                </a:cubicBezTo>
                <a:cubicBezTo>
                  <a:pt x="232" y="483"/>
                  <a:pt x="234" y="482"/>
                  <a:pt x="237" y="481"/>
                </a:cubicBezTo>
                <a:cubicBezTo>
                  <a:pt x="244" y="487"/>
                  <a:pt x="249" y="494"/>
                  <a:pt x="253" y="502"/>
                </a:cubicBezTo>
                <a:cubicBezTo>
                  <a:pt x="252" y="503"/>
                  <a:pt x="250" y="503"/>
                  <a:pt x="249" y="504"/>
                </a:cubicBezTo>
                <a:cubicBezTo>
                  <a:pt x="250" y="504"/>
                  <a:pt x="252" y="503"/>
                  <a:pt x="253" y="503"/>
                </a:cubicBezTo>
                <a:cubicBezTo>
                  <a:pt x="255" y="506"/>
                  <a:pt x="256" y="509"/>
                  <a:pt x="257" y="512"/>
                </a:cubicBezTo>
                <a:cubicBezTo>
                  <a:pt x="252" y="511"/>
                  <a:pt x="247" y="510"/>
                  <a:pt x="242" y="509"/>
                </a:cubicBezTo>
                <a:cubicBezTo>
                  <a:pt x="241" y="507"/>
                  <a:pt x="241" y="505"/>
                  <a:pt x="240" y="502"/>
                </a:cubicBezTo>
                <a:cubicBezTo>
                  <a:pt x="240" y="504"/>
                  <a:pt x="240" y="507"/>
                  <a:pt x="240" y="509"/>
                </a:cubicBezTo>
                <a:cubicBezTo>
                  <a:pt x="234" y="508"/>
                  <a:pt x="229" y="507"/>
                  <a:pt x="223" y="507"/>
                </a:cubicBezTo>
                <a:cubicBezTo>
                  <a:pt x="223" y="505"/>
                  <a:pt x="222" y="503"/>
                  <a:pt x="222" y="501"/>
                </a:cubicBezTo>
                <a:cubicBezTo>
                  <a:pt x="222" y="503"/>
                  <a:pt x="221" y="505"/>
                  <a:pt x="221" y="507"/>
                </a:cubicBezTo>
                <a:cubicBezTo>
                  <a:pt x="214" y="507"/>
                  <a:pt x="207" y="509"/>
                  <a:pt x="199" y="512"/>
                </a:cubicBezTo>
                <a:cubicBezTo>
                  <a:pt x="191" y="510"/>
                  <a:pt x="183" y="510"/>
                  <a:pt x="175" y="513"/>
                </a:cubicBezTo>
                <a:cubicBezTo>
                  <a:pt x="180" y="513"/>
                  <a:pt x="185" y="514"/>
                  <a:pt x="190" y="516"/>
                </a:cubicBezTo>
                <a:cubicBezTo>
                  <a:pt x="189" y="516"/>
                  <a:pt x="188" y="517"/>
                  <a:pt x="188" y="517"/>
                </a:cubicBezTo>
                <a:cubicBezTo>
                  <a:pt x="188" y="517"/>
                  <a:pt x="189" y="516"/>
                  <a:pt x="190" y="516"/>
                </a:cubicBezTo>
                <a:cubicBezTo>
                  <a:pt x="209" y="523"/>
                  <a:pt x="222" y="543"/>
                  <a:pt x="230" y="562"/>
                </a:cubicBezTo>
                <a:cubicBezTo>
                  <a:pt x="209" y="555"/>
                  <a:pt x="188" y="544"/>
                  <a:pt x="171" y="532"/>
                </a:cubicBezTo>
                <a:cubicBezTo>
                  <a:pt x="162" y="515"/>
                  <a:pt x="156" y="496"/>
                  <a:pt x="151" y="476"/>
                </a:cubicBezTo>
                <a:cubicBezTo>
                  <a:pt x="152" y="494"/>
                  <a:pt x="156" y="510"/>
                  <a:pt x="161" y="525"/>
                </a:cubicBezTo>
                <a:cubicBezTo>
                  <a:pt x="158" y="523"/>
                  <a:pt x="155" y="520"/>
                  <a:pt x="152" y="518"/>
                </a:cubicBezTo>
                <a:cubicBezTo>
                  <a:pt x="153" y="523"/>
                  <a:pt x="155" y="528"/>
                  <a:pt x="158" y="533"/>
                </a:cubicBezTo>
                <a:cubicBezTo>
                  <a:pt x="139" y="517"/>
                  <a:pt x="117" y="506"/>
                  <a:pt x="93" y="512"/>
                </a:cubicBezTo>
                <a:cubicBezTo>
                  <a:pt x="127" y="518"/>
                  <a:pt x="150" y="539"/>
                  <a:pt x="159" y="566"/>
                </a:cubicBezTo>
                <a:cubicBezTo>
                  <a:pt x="153" y="562"/>
                  <a:pt x="147" y="559"/>
                  <a:pt x="141" y="556"/>
                </a:cubicBezTo>
                <a:cubicBezTo>
                  <a:pt x="141" y="555"/>
                  <a:pt x="141" y="554"/>
                  <a:pt x="141" y="554"/>
                </a:cubicBezTo>
                <a:cubicBezTo>
                  <a:pt x="141" y="554"/>
                  <a:pt x="140" y="555"/>
                  <a:pt x="140" y="556"/>
                </a:cubicBezTo>
                <a:cubicBezTo>
                  <a:pt x="138" y="554"/>
                  <a:pt x="135" y="553"/>
                  <a:pt x="132" y="552"/>
                </a:cubicBezTo>
                <a:cubicBezTo>
                  <a:pt x="96" y="535"/>
                  <a:pt x="78" y="517"/>
                  <a:pt x="64" y="483"/>
                </a:cubicBezTo>
                <a:cubicBezTo>
                  <a:pt x="70" y="515"/>
                  <a:pt x="95" y="538"/>
                  <a:pt x="121" y="560"/>
                </a:cubicBezTo>
                <a:cubicBezTo>
                  <a:pt x="121" y="565"/>
                  <a:pt x="121" y="570"/>
                  <a:pt x="122" y="575"/>
                </a:cubicBezTo>
                <a:cubicBezTo>
                  <a:pt x="109" y="564"/>
                  <a:pt x="93" y="558"/>
                  <a:pt x="75" y="564"/>
                </a:cubicBezTo>
                <a:cubicBezTo>
                  <a:pt x="94" y="565"/>
                  <a:pt x="109" y="577"/>
                  <a:pt x="120" y="592"/>
                </a:cubicBezTo>
                <a:cubicBezTo>
                  <a:pt x="119" y="593"/>
                  <a:pt x="118" y="593"/>
                  <a:pt x="117" y="594"/>
                </a:cubicBezTo>
                <a:cubicBezTo>
                  <a:pt x="118" y="593"/>
                  <a:pt x="119" y="593"/>
                  <a:pt x="120" y="593"/>
                </a:cubicBezTo>
                <a:cubicBezTo>
                  <a:pt x="124" y="599"/>
                  <a:pt x="128" y="606"/>
                  <a:pt x="130" y="613"/>
                </a:cubicBezTo>
                <a:cubicBezTo>
                  <a:pt x="109" y="606"/>
                  <a:pt x="89" y="595"/>
                  <a:pt x="71" y="583"/>
                </a:cubicBezTo>
                <a:cubicBezTo>
                  <a:pt x="62" y="566"/>
                  <a:pt x="56" y="547"/>
                  <a:pt x="51" y="528"/>
                </a:cubicBezTo>
                <a:cubicBezTo>
                  <a:pt x="52" y="545"/>
                  <a:pt x="56" y="561"/>
                  <a:pt x="61" y="576"/>
                </a:cubicBezTo>
                <a:cubicBezTo>
                  <a:pt x="58" y="574"/>
                  <a:pt x="55" y="572"/>
                  <a:pt x="53" y="569"/>
                </a:cubicBezTo>
                <a:cubicBezTo>
                  <a:pt x="55" y="579"/>
                  <a:pt x="62" y="590"/>
                  <a:pt x="71" y="601"/>
                </a:cubicBezTo>
                <a:cubicBezTo>
                  <a:pt x="73" y="604"/>
                  <a:pt x="74" y="608"/>
                  <a:pt x="76" y="611"/>
                </a:cubicBezTo>
                <a:cubicBezTo>
                  <a:pt x="63" y="603"/>
                  <a:pt x="48" y="598"/>
                  <a:pt x="33" y="600"/>
                </a:cubicBezTo>
                <a:cubicBezTo>
                  <a:pt x="32" y="603"/>
                  <a:pt x="32" y="603"/>
                  <a:pt x="32" y="603"/>
                </a:cubicBezTo>
                <a:cubicBezTo>
                  <a:pt x="52" y="608"/>
                  <a:pt x="68" y="618"/>
                  <a:pt x="79" y="631"/>
                </a:cubicBezTo>
                <a:cubicBezTo>
                  <a:pt x="79" y="631"/>
                  <a:pt x="78" y="631"/>
                  <a:pt x="78" y="631"/>
                </a:cubicBezTo>
                <a:cubicBezTo>
                  <a:pt x="65" y="620"/>
                  <a:pt x="50" y="611"/>
                  <a:pt x="32" y="603"/>
                </a:cubicBezTo>
                <a:cubicBezTo>
                  <a:pt x="30" y="618"/>
                  <a:pt x="30" y="618"/>
                  <a:pt x="30" y="618"/>
                </a:cubicBezTo>
                <a:cubicBezTo>
                  <a:pt x="36" y="623"/>
                  <a:pt x="42" y="628"/>
                  <a:pt x="47" y="633"/>
                </a:cubicBezTo>
                <a:cubicBezTo>
                  <a:pt x="41" y="634"/>
                  <a:pt x="34" y="637"/>
                  <a:pt x="27" y="640"/>
                </a:cubicBezTo>
                <a:cubicBezTo>
                  <a:pt x="27" y="641"/>
                  <a:pt x="27" y="641"/>
                  <a:pt x="27" y="641"/>
                </a:cubicBezTo>
                <a:cubicBezTo>
                  <a:pt x="35" y="638"/>
                  <a:pt x="44" y="637"/>
                  <a:pt x="52" y="637"/>
                </a:cubicBezTo>
                <a:cubicBezTo>
                  <a:pt x="59" y="644"/>
                  <a:pt x="66" y="652"/>
                  <a:pt x="72" y="659"/>
                </a:cubicBezTo>
                <a:cubicBezTo>
                  <a:pt x="68" y="660"/>
                  <a:pt x="64" y="660"/>
                  <a:pt x="60" y="659"/>
                </a:cubicBezTo>
                <a:cubicBezTo>
                  <a:pt x="58" y="653"/>
                  <a:pt x="57" y="648"/>
                  <a:pt x="56" y="642"/>
                </a:cubicBezTo>
                <a:cubicBezTo>
                  <a:pt x="55" y="648"/>
                  <a:pt x="55" y="653"/>
                  <a:pt x="55" y="658"/>
                </a:cubicBezTo>
                <a:cubicBezTo>
                  <a:pt x="53" y="657"/>
                  <a:pt x="50" y="656"/>
                  <a:pt x="48" y="654"/>
                </a:cubicBezTo>
                <a:cubicBezTo>
                  <a:pt x="50" y="658"/>
                  <a:pt x="53" y="661"/>
                  <a:pt x="56" y="664"/>
                </a:cubicBezTo>
                <a:cubicBezTo>
                  <a:pt x="56" y="664"/>
                  <a:pt x="56" y="665"/>
                  <a:pt x="56" y="665"/>
                </a:cubicBezTo>
                <a:cubicBezTo>
                  <a:pt x="47" y="658"/>
                  <a:pt x="37" y="652"/>
                  <a:pt x="26" y="652"/>
                </a:cubicBezTo>
                <a:cubicBezTo>
                  <a:pt x="25" y="657"/>
                  <a:pt x="25" y="657"/>
                  <a:pt x="25" y="657"/>
                </a:cubicBezTo>
                <a:cubicBezTo>
                  <a:pt x="33" y="661"/>
                  <a:pt x="40" y="666"/>
                  <a:pt x="46" y="672"/>
                </a:cubicBezTo>
                <a:cubicBezTo>
                  <a:pt x="38" y="671"/>
                  <a:pt x="31" y="669"/>
                  <a:pt x="24" y="668"/>
                </a:cubicBezTo>
                <a:cubicBezTo>
                  <a:pt x="18" y="714"/>
                  <a:pt x="18" y="714"/>
                  <a:pt x="18" y="714"/>
                </a:cubicBezTo>
                <a:cubicBezTo>
                  <a:pt x="19" y="717"/>
                  <a:pt x="21" y="719"/>
                  <a:pt x="22" y="722"/>
                </a:cubicBezTo>
                <a:cubicBezTo>
                  <a:pt x="20" y="722"/>
                  <a:pt x="19" y="721"/>
                  <a:pt x="17" y="721"/>
                </a:cubicBezTo>
                <a:cubicBezTo>
                  <a:pt x="0" y="851"/>
                  <a:pt x="0" y="851"/>
                  <a:pt x="0" y="851"/>
                </a:cubicBezTo>
                <a:cubicBezTo>
                  <a:pt x="3004" y="1245"/>
                  <a:pt x="3004" y="1245"/>
                  <a:pt x="3004" y="1245"/>
                </a:cubicBezTo>
                <a:lnTo>
                  <a:pt x="3038" y="984"/>
                </a:lnTo>
                <a:close/>
                <a:moveTo>
                  <a:pt x="373" y="340"/>
                </a:moveTo>
                <a:cubicBezTo>
                  <a:pt x="374" y="340"/>
                  <a:pt x="376" y="341"/>
                  <a:pt x="377" y="341"/>
                </a:cubicBezTo>
                <a:cubicBezTo>
                  <a:pt x="377" y="342"/>
                  <a:pt x="378" y="344"/>
                  <a:pt x="378" y="345"/>
                </a:cubicBezTo>
                <a:cubicBezTo>
                  <a:pt x="376" y="343"/>
                  <a:pt x="374" y="342"/>
                  <a:pt x="373" y="340"/>
                </a:cubicBezTo>
                <a:close/>
                <a:moveTo>
                  <a:pt x="66" y="675"/>
                </a:moveTo>
                <a:cubicBezTo>
                  <a:pt x="66" y="673"/>
                  <a:pt x="65" y="672"/>
                  <a:pt x="64" y="671"/>
                </a:cubicBezTo>
                <a:cubicBezTo>
                  <a:pt x="66" y="672"/>
                  <a:pt x="68" y="674"/>
                  <a:pt x="71" y="675"/>
                </a:cubicBezTo>
                <a:cubicBezTo>
                  <a:pt x="69" y="675"/>
                  <a:pt x="68" y="675"/>
                  <a:pt x="66" y="675"/>
                </a:cubicBezTo>
                <a:close/>
                <a:moveTo>
                  <a:pt x="133" y="586"/>
                </a:moveTo>
                <a:cubicBezTo>
                  <a:pt x="129" y="579"/>
                  <a:pt x="126" y="570"/>
                  <a:pt x="124" y="562"/>
                </a:cubicBezTo>
                <a:cubicBezTo>
                  <a:pt x="130" y="567"/>
                  <a:pt x="135" y="572"/>
                  <a:pt x="141" y="577"/>
                </a:cubicBezTo>
                <a:cubicBezTo>
                  <a:pt x="141" y="579"/>
                  <a:pt x="142" y="581"/>
                  <a:pt x="142" y="583"/>
                </a:cubicBezTo>
                <a:cubicBezTo>
                  <a:pt x="139" y="584"/>
                  <a:pt x="136" y="585"/>
                  <a:pt x="133" y="586"/>
                </a:cubicBezTo>
                <a:close/>
                <a:moveTo>
                  <a:pt x="141" y="596"/>
                </a:moveTo>
                <a:cubicBezTo>
                  <a:pt x="139" y="593"/>
                  <a:pt x="137" y="590"/>
                  <a:pt x="134" y="587"/>
                </a:cubicBezTo>
                <a:cubicBezTo>
                  <a:pt x="137" y="587"/>
                  <a:pt x="140" y="586"/>
                  <a:pt x="143" y="586"/>
                </a:cubicBezTo>
                <a:cubicBezTo>
                  <a:pt x="146" y="593"/>
                  <a:pt x="150" y="599"/>
                  <a:pt x="156" y="605"/>
                </a:cubicBezTo>
                <a:cubicBezTo>
                  <a:pt x="150" y="603"/>
                  <a:pt x="145" y="600"/>
                  <a:pt x="141" y="596"/>
                </a:cubicBezTo>
                <a:close/>
                <a:moveTo>
                  <a:pt x="206" y="514"/>
                </a:moveTo>
                <a:cubicBezTo>
                  <a:pt x="211" y="515"/>
                  <a:pt x="216" y="516"/>
                  <a:pt x="221" y="519"/>
                </a:cubicBezTo>
                <a:cubicBezTo>
                  <a:pt x="221" y="521"/>
                  <a:pt x="221" y="522"/>
                  <a:pt x="222" y="524"/>
                </a:cubicBezTo>
                <a:cubicBezTo>
                  <a:pt x="217" y="520"/>
                  <a:pt x="212" y="517"/>
                  <a:pt x="206" y="514"/>
                </a:cubicBezTo>
                <a:close/>
                <a:moveTo>
                  <a:pt x="241" y="545"/>
                </a:moveTo>
                <a:cubicBezTo>
                  <a:pt x="238" y="542"/>
                  <a:pt x="236" y="538"/>
                  <a:pt x="233" y="535"/>
                </a:cubicBezTo>
                <a:cubicBezTo>
                  <a:pt x="231" y="532"/>
                  <a:pt x="229" y="528"/>
                  <a:pt x="227" y="523"/>
                </a:cubicBezTo>
                <a:cubicBezTo>
                  <a:pt x="235" y="530"/>
                  <a:pt x="242" y="540"/>
                  <a:pt x="248" y="550"/>
                </a:cubicBezTo>
                <a:cubicBezTo>
                  <a:pt x="245" y="549"/>
                  <a:pt x="243" y="547"/>
                  <a:pt x="241" y="545"/>
                </a:cubicBezTo>
                <a:close/>
                <a:moveTo>
                  <a:pt x="273" y="496"/>
                </a:moveTo>
                <a:cubicBezTo>
                  <a:pt x="266" y="489"/>
                  <a:pt x="260" y="483"/>
                  <a:pt x="253" y="477"/>
                </a:cubicBezTo>
                <a:cubicBezTo>
                  <a:pt x="256" y="477"/>
                  <a:pt x="260" y="477"/>
                  <a:pt x="264" y="477"/>
                </a:cubicBezTo>
                <a:cubicBezTo>
                  <a:pt x="270" y="483"/>
                  <a:pt x="276" y="488"/>
                  <a:pt x="281" y="495"/>
                </a:cubicBezTo>
                <a:cubicBezTo>
                  <a:pt x="278" y="495"/>
                  <a:pt x="276" y="495"/>
                  <a:pt x="273" y="496"/>
                </a:cubicBezTo>
                <a:close/>
                <a:moveTo>
                  <a:pt x="293" y="471"/>
                </a:moveTo>
                <a:cubicBezTo>
                  <a:pt x="295" y="470"/>
                  <a:pt x="297" y="469"/>
                  <a:pt x="299" y="468"/>
                </a:cubicBezTo>
                <a:cubicBezTo>
                  <a:pt x="299" y="470"/>
                  <a:pt x="300" y="471"/>
                  <a:pt x="301" y="472"/>
                </a:cubicBezTo>
                <a:cubicBezTo>
                  <a:pt x="298" y="471"/>
                  <a:pt x="296" y="471"/>
                  <a:pt x="293" y="471"/>
                </a:cubicBezTo>
                <a:close/>
                <a:moveTo>
                  <a:pt x="325" y="358"/>
                </a:moveTo>
                <a:cubicBezTo>
                  <a:pt x="325" y="358"/>
                  <a:pt x="325" y="357"/>
                  <a:pt x="325" y="357"/>
                </a:cubicBezTo>
                <a:cubicBezTo>
                  <a:pt x="333" y="360"/>
                  <a:pt x="340" y="365"/>
                  <a:pt x="346" y="370"/>
                </a:cubicBezTo>
                <a:cubicBezTo>
                  <a:pt x="339" y="366"/>
                  <a:pt x="332" y="362"/>
                  <a:pt x="325" y="358"/>
                </a:cubicBezTo>
                <a:close/>
                <a:moveTo>
                  <a:pt x="344" y="410"/>
                </a:moveTo>
                <a:cubicBezTo>
                  <a:pt x="344" y="410"/>
                  <a:pt x="344" y="410"/>
                  <a:pt x="344" y="409"/>
                </a:cubicBezTo>
                <a:cubicBezTo>
                  <a:pt x="347" y="408"/>
                  <a:pt x="349" y="408"/>
                  <a:pt x="352" y="407"/>
                </a:cubicBezTo>
                <a:cubicBezTo>
                  <a:pt x="352" y="410"/>
                  <a:pt x="353" y="413"/>
                  <a:pt x="353" y="416"/>
                </a:cubicBezTo>
                <a:cubicBezTo>
                  <a:pt x="350" y="414"/>
                  <a:pt x="347" y="412"/>
                  <a:pt x="344" y="410"/>
                </a:cubicBezTo>
                <a:close/>
                <a:moveTo>
                  <a:pt x="353" y="393"/>
                </a:moveTo>
                <a:cubicBezTo>
                  <a:pt x="352" y="397"/>
                  <a:pt x="352" y="401"/>
                  <a:pt x="352" y="405"/>
                </a:cubicBezTo>
                <a:cubicBezTo>
                  <a:pt x="349" y="406"/>
                  <a:pt x="347" y="408"/>
                  <a:pt x="344" y="409"/>
                </a:cubicBezTo>
                <a:cubicBezTo>
                  <a:pt x="338" y="397"/>
                  <a:pt x="333" y="385"/>
                  <a:pt x="329" y="371"/>
                </a:cubicBezTo>
                <a:cubicBezTo>
                  <a:pt x="336" y="378"/>
                  <a:pt x="344" y="384"/>
                  <a:pt x="352" y="390"/>
                </a:cubicBezTo>
                <a:cubicBezTo>
                  <a:pt x="351" y="391"/>
                  <a:pt x="349" y="391"/>
                  <a:pt x="348" y="391"/>
                </a:cubicBezTo>
                <a:cubicBezTo>
                  <a:pt x="350" y="391"/>
                  <a:pt x="352" y="392"/>
                  <a:pt x="353" y="392"/>
                </a:cubicBezTo>
                <a:cubicBezTo>
                  <a:pt x="357" y="395"/>
                  <a:pt x="361" y="398"/>
                  <a:pt x="364" y="401"/>
                </a:cubicBezTo>
                <a:cubicBezTo>
                  <a:pt x="362" y="402"/>
                  <a:pt x="359" y="403"/>
                  <a:pt x="356" y="404"/>
                </a:cubicBezTo>
                <a:cubicBezTo>
                  <a:pt x="355" y="400"/>
                  <a:pt x="354" y="397"/>
                  <a:pt x="353" y="393"/>
                </a:cubicBezTo>
                <a:close/>
                <a:moveTo>
                  <a:pt x="357" y="406"/>
                </a:moveTo>
                <a:cubicBezTo>
                  <a:pt x="361" y="406"/>
                  <a:pt x="365" y="405"/>
                  <a:pt x="369" y="406"/>
                </a:cubicBezTo>
                <a:cubicBezTo>
                  <a:pt x="370" y="407"/>
                  <a:pt x="371" y="407"/>
                  <a:pt x="372" y="408"/>
                </a:cubicBezTo>
                <a:cubicBezTo>
                  <a:pt x="373" y="413"/>
                  <a:pt x="374" y="418"/>
                  <a:pt x="374" y="424"/>
                </a:cubicBezTo>
                <a:cubicBezTo>
                  <a:pt x="367" y="420"/>
                  <a:pt x="361" y="414"/>
                  <a:pt x="357" y="406"/>
                </a:cubicBezTo>
                <a:close/>
                <a:moveTo>
                  <a:pt x="400" y="400"/>
                </a:moveTo>
                <a:cubicBezTo>
                  <a:pt x="399" y="395"/>
                  <a:pt x="397" y="390"/>
                  <a:pt x="397" y="385"/>
                </a:cubicBezTo>
                <a:cubicBezTo>
                  <a:pt x="399" y="390"/>
                  <a:pt x="403" y="395"/>
                  <a:pt x="406" y="401"/>
                </a:cubicBezTo>
                <a:cubicBezTo>
                  <a:pt x="404" y="400"/>
                  <a:pt x="402" y="400"/>
                  <a:pt x="400" y="400"/>
                </a:cubicBezTo>
                <a:close/>
                <a:moveTo>
                  <a:pt x="388" y="352"/>
                </a:moveTo>
                <a:cubicBezTo>
                  <a:pt x="387" y="349"/>
                  <a:pt x="386" y="347"/>
                  <a:pt x="384" y="344"/>
                </a:cubicBezTo>
                <a:cubicBezTo>
                  <a:pt x="400" y="350"/>
                  <a:pt x="412" y="359"/>
                  <a:pt x="420" y="370"/>
                </a:cubicBezTo>
                <a:cubicBezTo>
                  <a:pt x="409" y="365"/>
                  <a:pt x="398" y="359"/>
                  <a:pt x="388" y="352"/>
                </a:cubicBezTo>
                <a:close/>
                <a:moveTo>
                  <a:pt x="458" y="365"/>
                </a:moveTo>
                <a:cubicBezTo>
                  <a:pt x="457" y="363"/>
                  <a:pt x="456" y="362"/>
                  <a:pt x="455" y="360"/>
                </a:cubicBezTo>
                <a:cubicBezTo>
                  <a:pt x="458" y="361"/>
                  <a:pt x="461" y="361"/>
                  <a:pt x="464" y="362"/>
                </a:cubicBezTo>
                <a:cubicBezTo>
                  <a:pt x="466" y="366"/>
                  <a:pt x="469" y="370"/>
                  <a:pt x="473" y="373"/>
                </a:cubicBezTo>
                <a:cubicBezTo>
                  <a:pt x="467" y="372"/>
                  <a:pt x="462" y="368"/>
                  <a:pt x="458" y="365"/>
                </a:cubicBezTo>
                <a:close/>
                <a:moveTo>
                  <a:pt x="537" y="291"/>
                </a:moveTo>
                <a:cubicBezTo>
                  <a:pt x="538" y="294"/>
                  <a:pt x="539" y="297"/>
                  <a:pt x="540" y="300"/>
                </a:cubicBezTo>
                <a:cubicBezTo>
                  <a:pt x="538" y="299"/>
                  <a:pt x="536" y="299"/>
                  <a:pt x="535" y="299"/>
                </a:cubicBezTo>
                <a:cubicBezTo>
                  <a:pt x="535" y="296"/>
                  <a:pt x="536" y="294"/>
                  <a:pt x="537" y="291"/>
                </a:cubicBezTo>
                <a:close/>
                <a:moveTo>
                  <a:pt x="534" y="300"/>
                </a:moveTo>
                <a:cubicBezTo>
                  <a:pt x="536" y="301"/>
                  <a:pt x="538" y="301"/>
                  <a:pt x="539" y="302"/>
                </a:cubicBezTo>
                <a:cubicBezTo>
                  <a:pt x="537" y="302"/>
                  <a:pt x="536" y="301"/>
                  <a:pt x="534" y="301"/>
                </a:cubicBezTo>
                <a:cubicBezTo>
                  <a:pt x="534" y="301"/>
                  <a:pt x="534" y="301"/>
                  <a:pt x="534" y="300"/>
                </a:cubicBezTo>
                <a:close/>
                <a:moveTo>
                  <a:pt x="537" y="349"/>
                </a:moveTo>
                <a:cubicBezTo>
                  <a:pt x="537" y="348"/>
                  <a:pt x="536" y="348"/>
                  <a:pt x="536" y="348"/>
                </a:cubicBezTo>
                <a:cubicBezTo>
                  <a:pt x="533" y="343"/>
                  <a:pt x="530" y="337"/>
                  <a:pt x="528" y="332"/>
                </a:cubicBezTo>
                <a:cubicBezTo>
                  <a:pt x="529" y="323"/>
                  <a:pt x="531" y="313"/>
                  <a:pt x="533" y="304"/>
                </a:cubicBezTo>
                <a:cubicBezTo>
                  <a:pt x="536" y="305"/>
                  <a:pt x="539" y="306"/>
                  <a:pt x="542" y="308"/>
                </a:cubicBezTo>
                <a:cubicBezTo>
                  <a:pt x="543" y="312"/>
                  <a:pt x="544" y="315"/>
                  <a:pt x="545" y="319"/>
                </a:cubicBezTo>
                <a:cubicBezTo>
                  <a:pt x="544" y="318"/>
                  <a:pt x="543" y="318"/>
                  <a:pt x="542" y="318"/>
                </a:cubicBezTo>
                <a:cubicBezTo>
                  <a:pt x="543" y="319"/>
                  <a:pt x="544" y="319"/>
                  <a:pt x="545" y="320"/>
                </a:cubicBezTo>
                <a:cubicBezTo>
                  <a:pt x="546" y="325"/>
                  <a:pt x="547" y="331"/>
                  <a:pt x="547" y="336"/>
                </a:cubicBezTo>
                <a:cubicBezTo>
                  <a:pt x="539" y="333"/>
                  <a:pt x="532" y="329"/>
                  <a:pt x="529" y="321"/>
                </a:cubicBezTo>
                <a:cubicBezTo>
                  <a:pt x="529" y="331"/>
                  <a:pt x="532" y="340"/>
                  <a:pt x="537" y="349"/>
                </a:cubicBezTo>
                <a:close/>
                <a:moveTo>
                  <a:pt x="610" y="293"/>
                </a:moveTo>
                <a:cubicBezTo>
                  <a:pt x="606" y="289"/>
                  <a:pt x="602" y="287"/>
                  <a:pt x="596" y="284"/>
                </a:cubicBezTo>
                <a:cubicBezTo>
                  <a:pt x="594" y="280"/>
                  <a:pt x="592" y="276"/>
                  <a:pt x="590" y="271"/>
                </a:cubicBezTo>
                <a:cubicBezTo>
                  <a:pt x="591" y="261"/>
                  <a:pt x="593" y="250"/>
                  <a:pt x="597" y="239"/>
                </a:cubicBezTo>
                <a:cubicBezTo>
                  <a:pt x="601" y="257"/>
                  <a:pt x="609" y="276"/>
                  <a:pt x="614" y="294"/>
                </a:cubicBezTo>
                <a:cubicBezTo>
                  <a:pt x="613" y="293"/>
                  <a:pt x="612" y="293"/>
                  <a:pt x="610" y="293"/>
                </a:cubicBezTo>
                <a:close/>
                <a:moveTo>
                  <a:pt x="651" y="312"/>
                </a:moveTo>
                <a:cubicBezTo>
                  <a:pt x="648" y="310"/>
                  <a:pt x="646" y="308"/>
                  <a:pt x="643" y="307"/>
                </a:cubicBezTo>
                <a:cubicBezTo>
                  <a:pt x="643" y="305"/>
                  <a:pt x="643" y="304"/>
                  <a:pt x="643" y="303"/>
                </a:cubicBezTo>
                <a:cubicBezTo>
                  <a:pt x="643" y="291"/>
                  <a:pt x="647" y="279"/>
                  <a:pt x="652" y="270"/>
                </a:cubicBezTo>
                <a:cubicBezTo>
                  <a:pt x="653" y="272"/>
                  <a:pt x="653" y="275"/>
                  <a:pt x="653" y="278"/>
                </a:cubicBezTo>
                <a:cubicBezTo>
                  <a:pt x="652" y="288"/>
                  <a:pt x="651" y="299"/>
                  <a:pt x="651" y="310"/>
                </a:cubicBezTo>
                <a:cubicBezTo>
                  <a:pt x="651" y="311"/>
                  <a:pt x="651" y="311"/>
                  <a:pt x="651" y="312"/>
                </a:cubicBezTo>
                <a:close/>
                <a:moveTo>
                  <a:pt x="678" y="289"/>
                </a:moveTo>
                <a:cubicBezTo>
                  <a:pt x="673" y="281"/>
                  <a:pt x="668" y="272"/>
                  <a:pt x="663" y="263"/>
                </a:cubicBezTo>
                <a:cubicBezTo>
                  <a:pt x="664" y="255"/>
                  <a:pt x="666" y="247"/>
                  <a:pt x="668" y="240"/>
                </a:cubicBezTo>
                <a:cubicBezTo>
                  <a:pt x="678" y="255"/>
                  <a:pt x="682" y="272"/>
                  <a:pt x="678" y="289"/>
                </a:cubicBezTo>
                <a:close/>
                <a:moveTo>
                  <a:pt x="693" y="264"/>
                </a:moveTo>
                <a:cubicBezTo>
                  <a:pt x="698" y="271"/>
                  <a:pt x="700" y="280"/>
                  <a:pt x="701" y="290"/>
                </a:cubicBezTo>
                <a:cubicBezTo>
                  <a:pt x="699" y="281"/>
                  <a:pt x="697" y="272"/>
                  <a:pt x="693" y="264"/>
                </a:cubicBezTo>
                <a:close/>
                <a:moveTo>
                  <a:pt x="720" y="308"/>
                </a:moveTo>
                <a:cubicBezTo>
                  <a:pt x="719" y="308"/>
                  <a:pt x="719" y="308"/>
                  <a:pt x="718" y="308"/>
                </a:cubicBezTo>
                <a:cubicBezTo>
                  <a:pt x="718" y="307"/>
                  <a:pt x="718" y="306"/>
                  <a:pt x="718" y="305"/>
                </a:cubicBezTo>
                <a:cubicBezTo>
                  <a:pt x="717" y="302"/>
                  <a:pt x="717" y="298"/>
                  <a:pt x="716" y="294"/>
                </a:cubicBezTo>
                <a:cubicBezTo>
                  <a:pt x="716" y="285"/>
                  <a:pt x="719" y="276"/>
                  <a:pt x="723" y="267"/>
                </a:cubicBezTo>
                <a:cubicBezTo>
                  <a:pt x="725" y="280"/>
                  <a:pt x="723" y="295"/>
                  <a:pt x="720" y="308"/>
                </a:cubicBezTo>
                <a:close/>
                <a:moveTo>
                  <a:pt x="773" y="276"/>
                </a:moveTo>
                <a:cubicBezTo>
                  <a:pt x="773" y="275"/>
                  <a:pt x="773" y="275"/>
                  <a:pt x="773" y="274"/>
                </a:cubicBezTo>
                <a:cubicBezTo>
                  <a:pt x="773" y="275"/>
                  <a:pt x="774" y="276"/>
                  <a:pt x="774" y="276"/>
                </a:cubicBezTo>
                <a:cubicBezTo>
                  <a:pt x="774" y="276"/>
                  <a:pt x="773" y="276"/>
                  <a:pt x="773" y="276"/>
                </a:cubicBezTo>
                <a:close/>
                <a:moveTo>
                  <a:pt x="766" y="249"/>
                </a:moveTo>
                <a:cubicBezTo>
                  <a:pt x="766" y="250"/>
                  <a:pt x="766" y="252"/>
                  <a:pt x="766" y="253"/>
                </a:cubicBezTo>
                <a:cubicBezTo>
                  <a:pt x="762" y="243"/>
                  <a:pt x="757" y="234"/>
                  <a:pt x="750" y="227"/>
                </a:cubicBezTo>
                <a:cubicBezTo>
                  <a:pt x="761" y="228"/>
                  <a:pt x="771" y="231"/>
                  <a:pt x="779" y="236"/>
                </a:cubicBezTo>
                <a:cubicBezTo>
                  <a:pt x="782" y="245"/>
                  <a:pt x="783" y="255"/>
                  <a:pt x="784" y="264"/>
                </a:cubicBezTo>
                <a:cubicBezTo>
                  <a:pt x="776" y="261"/>
                  <a:pt x="769" y="256"/>
                  <a:pt x="766" y="249"/>
                </a:cubicBezTo>
                <a:close/>
                <a:moveTo>
                  <a:pt x="822" y="189"/>
                </a:moveTo>
                <a:cubicBezTo>
                  <a:pt x="821" y="186"/>
                  <a:pt x="820" y="184"/>
                  <a:pt x="819" y="181"/>
                </a:cubicBezTo>
                <a:cubicBezTo>
                  <a:pt x="821" y="181"/>
                  <a:pt x="823" y="182"/>
                  <a:pt x="824" y="182"/>
                </a:cubicBezTo>
                <a:cubicBezTo>
                  <a:pt x="823" y="184"/>
                  <a:pt x="823" y="186"/>
                  <a:pt x="822" y="189"/>
                </a:cubicBezTo>
                <a:close/>
                <a:moveTo>
                  <a:pt x="827" y="199"/>
                </a:moveTo>
                <a:cubicBezTo>
                  <a:pt x="827" y="194"/>
                  <a:pt x="828" y="189"/>
                  <a:pt x="829" y="184"/>
                </a:cubicBezTo>
                <a:cubicBezTo>
                  <a:pt x="843" y="189"/>
                  <a:pt x="849" y="201"/>
                  <a:pt x="851" y="214"/>
                </a:cubicBezTo>
                <a:cubicBezTo>
                  <a:pt x="846" y="213"/>
                  <a:pt x="840" y="213"/>
                  <a:pt x="834" y="212"/>
                </a:cubicBezTo>
                <a:cubicBezTo>
                  <a:pt x="831" y="208"/>
                  <a:pt x="829" y="204"/>
                  <a:pt x="827" y="199"/>
                </a:cubicBezTo>
                <a:close/>
                <a:moveTo>
                  <a:pt x="834" y="213"/>
                </a:moveTo>
                <a:cubicBezTo>
                  <a:pt x="841" y="214"/>
                  <a:pt x="847" y="217"/>
                  <a:pt x="852" y="220"/>
                </a:cubicBezTo>
                <a:cubicBezTo>
                  <a:pt x="852" y="226"/>
                  <a:pt x="852" y="232"/>
                  <a:pt x="851" y="239"/>
                </a:cubicBezTo>
                <a:cubicBezTo>
                  <a:pt x="845" y="230"/>
                  <a:pt x="839" y="222"/>
                  <a:pt x="834" y="213"/>
                </a:cubicBezTo>
                <a:close/>
                <a:moveTo>
                  <a:pt x="901" y="221"/>
                </a:moveTo>
                <a:cubicBezTo>
                  <a:pt x="901" y="221"/>
                  <a:pt x="901" y="220"/>
                  <a:pt x="901" y="219"/>
                </a:cubicBezTo>
                <a:cubicBezTo>
                  <a:pt x="902" y="220"/>
                  <a:pt x="902" y="221"/>
                  <a:pt x="903" y="222"/>
                </a:cubicBezTo>
                <a:cubicBezTo>
                  <a:pt x="902" y="222"/>
                  <a:pt x="902" y="221"/>
                  <a:pt x="901" y="221"/>
                </a:cubicBezTo>
                <a:close/>
                <a:moveTo>
                  <a:pt x="907" y="207"/>
                </a:moveTo>
                <a:cubicBezTo>
                  <a:pt x="909" y="208"/>
                  <a:pt x="911" y="208"/>
                  <a:pt x="913" y="209"/>
                </a:cubicBezTo>
                <a:cubicBezTo>
                  <a:pt x="913" y="209"/>
                  <a:pt x="913" y="210"/>
                  <a:pt x="913" y="210"/>
                </a:cubicBezTo>
                <a:cubicBezTo>
                  <a:pt x="911" y="209"/>
                  <a:pt x="909" y="208"/>
                  <a:pt x="907" y="207"/>
                </a:cubicBezTo>
                <a:close/>
                <a:moveTo>
                  <a:pt x="991" y="197"/>
                </a:moveTo>
                <a:cubicBezTo>
                  <a:pt x="983" y="189"/>
                  <a:pt x="976" y="180"/>
                  <a:pt x="970" y="171"/>
                </a:cubicBezTo>
                <a:cubicBezTo>
                  <a:pt x="972" y="160"/>
                  <a:pt x="975" y="148"/>
                  <a:pt x="978" y="137"/>
                </a:cubicBezTo>
                <a:cubicBezTo>
                  <a:pt x="986" y="144"/>
                  <a:pt x="990" y="154"/>
                  <a:pt x="992" y="165"/>
                </a:cubicBezTo>
                <a:cubicBezTo>
                  <a:pt x="989" y="164"/>
                  <a:pt x="987" y="163"/>
                  <a:pt x="984" y="163"/>
                </a:cubicBezTo>
                <a:cubicBezTo>
                  <a:pt x="986" y="164"/>
                  <a:pt x="987" y="165"/>
                  <a:pt x="989" y="166"/>
                </a:cubicBezTo>
                <a:cubicBezTo>
                  <a:pt x="985" y="165"/>
                  <a:pt x="980" y="165"/>
                  <a:pt x="975" y="165"/>
                </a:cubicBezTo>
                <a:cubicBezTo>
                  <a:pt x="982" y="166"/>
                  <a:pt x="988" y="168"/>
                  <a:pt x="993" y="171"/>
                </a:cubicBezTo>
                <a:cubicBezTo>
                  <a:pt x="993" y="179"/>
                  <a:pt x="992" y="189"/>
                  <a:pt x="991" y="197"/>
                </a:cubicBezTo>
                <a:close/>
                <a:moveTo>
                  <a:pt x="1035" y="187"/>
                </a:moveTo>
                <a:cubicBezTo>
                  <a:pt x="1033" y="184"/>
                  <a:pt x="1031" y="181"/>
                  <a:pt x="1030" y="177"/>
                </a:cubicBezTo>
                <a:cubicBezTo>
                  <a:pt x="1031" y="176"/>
                  <a:pt x="1032" y="175"/>
                  <a:pt x="1032" y="174"/>
                </a:cubicBezTo>
                <a:cubicBezTo>
                  <a:pt x="1031" y="175"/>
                  <a:pt x="1031" y="176"/>
                  <a:pt x="1030" y="176"/>
                </a:cubicBezTo>
                <a:cubicBezTo>
                  <a:pt x="1029" y="170"/>
                  <a:pt x="1029" y="163"/>
                  <a:pt x="1032" y="157"/>
                </a:cubicBezTo>
                <a:cubicBezTo>
                  <a:pt x="1036" y="157"/>
                  <a:pt x="1041" y="157"/>
                  <a:pt x="1045" y="158"/>
                </a:cubicBezTo>
                <a:cubicBezTo>
                  <a:pt x="1044" y="168"/>
                  <a:pt x="1040" y="178"/>
                  <a:pt x="1035" y="187"/>
                </a:cubicBezTo>
                <a:close/>
                <a:moveTo>
                  <a:pt x="1394" y="164"/>
                </a:moveTo>
                <a:cubicBezTo>
                  <a:pt x="1393" y="165"/>
                  <a:pt x="1392" y="166"/>
                  <a:pt x="1391" y="167"/>
                </a:cubicBezTo>
                <a:cubicBezTo>
                  <a:pt x="1388" y="156"/>
                  <a:pt x="1394" y="143"/>
                  <a:pt x="1403" y="134"/>
                </a:cubicBezTo>
                <a:cubicBezTo>
                  <a:pt x="1403" y="143"/>
                  <a:pt x="1399" y="154"/>
                  <a:pt x="1394" y="164"/>
                </a:cubicBezTo>
                <a:close/>
                <a:moveTo>
                  <a:pt x="1542" y="170"/>
                </a:moveTo>
                <a:cubicBezTo>
                  <a:pt x="1541" y="171"/>
                  <a:pt x="1541" y="171"/>
                  <a:pt x="1540" y="172"/>
                </a:cubicBezTo>
                <a:cubicBezTo>
                  <a:pt x="1539" y="171"/>
                  <a:pt x="1539" y="169"/>
                  <a:pt x="1538" y="168"/>
                </a:cubicBezTo>
                <a:cubicBezTo>
                  <a:pt x="1540" y="169"/>
                  <a:pt x="1541" y="169"/>
                  <a:pt x="1542" y="170"/>
                </a:cubicBezTo>
                <a:close/>
                <a:moveTo>
                  <a:pt x="1539" y="219"/>
                </a:moveTo>
                <a:cubicBezTo>
                  <a:pt x="1536" y="214"/>
                  <a:pt x="1533" y="211"/>
                  <a:pt x="1530" y="207"/>
                </a:cubicBezTo>
                <a:cubicBezTo>
                  <a:pt x="1540" y="207"/>
                  <a:pt x="1540" y="207"/>
                  <a:pt x="1540" y="207"/>
                </a:cubicBezTo>
                <a:cubicBezTo>
                  <a:pt x="1540" y="211"/>
                  <a:pt x="1540" y="215"/>
                  <a:pt x="1541" y="219"/>
                </a:cubicBezTo>
                <a:cubicBezTo>
                  <a:pt x="1540" y="219"/>
                  <a:pt x="1540" y="219"/>
                  <a:pt x="1539" y="219"/>
                </a:cubicBezTo>
                <a:close/>
                <a:moveTo>
                  <a:pt x="1562" y="169"/>
                </a:moveTo>
                <a:cubicBezTo>
                  <a:pt x="1562" y="168"/>
                  <a:pt x="1562" y="167"/>
                  <a:pt x="1563" y="166"/>
                </a:cubicBezTo>
                <a:cubicBezTo>
                  <a:pt x="1562" y="170"/>
                  <a:pt x="1562" y="174"/>
                  <a:pt x="1562" y="178"/>
                </a:cubicBezTo>
                <a:cubicBezTo>
                  <a:pt x="1561" y="175"/>
                  <a:pt x="1561" y="172"/>
                  <a:pt x="1562" y="169"/>
                </a:cubicBezTo>
                <a:close/>
                <a:moveTo>
                  <a:pt x="1627" y="155"/>
                </a:moveTo>
                <a:cubicBezTo>
                  <a:pt x="1634" y="143"/>
                  <a:pt x="1643" y="132"/>
                  <a:pt x="1652" y="121"/>
                </a:cubicBezTo>
                <a:cubicBezTo>
                  <a:pt x="1650" y="134"/>
                  <a:pt x="1650" y="148"/>
                  <a:pt x="1649" y="162"/>
                </a:cubicBezTo>
                <a:cubicBezTo>
                  <a:pt x="1646" y="160"/>
                  <a:pt x="1643" y="158"/>
                  <a:pt x="1640" y="156"/>
                </a:cubicBezTo>
                <a:cubicBezTo>
                  <a:pt x="1644" y="161"/>
                  <a:pt x="1647" y="166"/>
                  <a:pt x="1648" y="172"/>
                </a:cubicBezTo>
                <a:cubicBezTo>
                  <a:pt x="1648" y="174"/>
                  <a:pt x="1648" y="176"/>
                  <a:pt x="1648" y="177"/>
                </a:cubicBezTo>
                <a:cubicBezTo>
                  <a:pt x="1641" y="173"/>
                  <a:pt x="1634" y="170"/>
                  <a:pt x="1624" y="167"/>
                </a:cubicBezTo>
                <a:cubicBezTo>
                  <a:pt x="1625" y="163"/>
                  <a:pt x="1626" y="159"/>
                  <a:pt x="1627" y="155"/>
                </a:cubicBezTo>
                <a:close/>
                <a:moveTo>
                  <a:pt x="1641" y="211"/>
                </a:moveTo>
                <a:cubicBezTo>
                  <a:pt x="1635" y="205"/>
                  <a:pt x="1630" y="199"/>
                  <a:pt x="1630" y="192"/>
                </a:cubicBezTo>
                <a:cubicBezTo>
                  <a:pt x="1628" y="195"/>
                  <a:pt x="1627" y="199"/>
                  <a:pt x="1627" y="202"/>
                </a:cubicBezTo>
                <a:cubicBezTo>
                  <a:pt x="1625" y="194"/>
                  <a:pt x="1623" y="186"/>
                  <a:pt x="1622" y="178"/>
                </a:cubicBezTo>
                <a:cubicBezTo>
                  <a:pt x="1623" y="174"/>
                  <a:pt x="1624" y="170"/>
                  <a:pt x="1624" y="167"/>
                </a:cubicBezTo>
                <a:cubicBezTo>
                  <a:pt x="1634" y="171"/>
                  <a:pt x="1642" y="176"/>
                  <a:pt x="1647" y="183"/>
                </a:cubicBezTo>
                <a:cubicBezTo>
                  <a:pt x="1646" y="193"/>
                  <a:pt x="1644" y="202"/>
                  <a:pt x="1641" y="211"/>
                </a:cubicBezTo>
                <a:close/>
                <a:moveTo>
                  <a:pt x="1707" y="164"/>
                </a:moveTo>
                <a:cubicBezTo>
                  <a:pt x="1707" y="163"/>
                  <a:pt x="1707" y="163"/>
                  <a:pt x="1707" y="162"/>
                </a:cubicBezTo>
                <a:cubicBezTo>
                  <a:pt x="1709" y="168"/>
                  <a:pt x="1709" y="174"/>
                  <a:pt x="1708" y="179"/>
                </a:cubicBezTo>
                <a:cubicBezTo>
                  <a:pt x="1707" y="174"/>
                  <a:pt x="1707" y="169"/>
                  <a:pt x="1707" y="164"/>
                </a:cubicBezTo>
                <a:close/>
                <a:moveTo>
                  <a:pt x="1758" y="185"/>
                </a:moveTo>
                <a:cubicBezTo>
                  <a:pt x="1754" y="188"/>
                  <a:pt x="1750" y="191"/>
                  <a:pt x="1747" y="194"/>
                </a:cubicBezTo>
                <a:cubicBezTo>
                  <a:pt x="1748" y="187"/>
                  <a:pt x="1747" y="181"/>
                  <a:pt x="1745" y="175"/>
                </a:cubicBezTo>
                <a:cubicBezTo>
                  <a:pt x="1751" y="178"/>
                  <a:pt x="1755" y="182"/>
                  <a:pt x="1758" y="185"/>
                </a:cubicBezTo>
                <a:close/>
                <a:moveTo>
                  <a:pt x="1744" y="235"/>
                </a:moveTo>
                <a:cubicBezTo>
                  <a:pt x="1742" y="230"/>
                  <a:pt x="1741" y="225"/>
                  <a:pt x="1742" y="220"/>
                </a:cubicBezTo>
                <a:cubicBezTo>
                  <a:pt x="1743" y="216"/>
                  <a:pt x="1744" y="212"/>
                  <a:pt x="1745" y="209"/>
                </a:cubicBezTo>
                <a:cubicBezTo>
                  <a:pt x="1748" y="201"/>
                  <a:pt x="1754" y="194"/>
                  <a:pt x="1759" y="188"/>
                </a:cubicBezTo>
                <a:cubicBezTo>
                  <a:pt x="1762" y="192"/>
                  <a:pt x="1764" y="198"/>
                  <a:pt x="1764" y="203"/>
                </a:cubicBezTo>
                <a:cubicBezTo>
                  <a:pt x="1753" y="211"/>
                  <a:pt x="1745" y="222"/>
                  <a:pt x="1744" y="235"/>
                </a:cubicBezTo>
                <a:close/>
                <a:moveTo>
                  <a:pt x="1822" y="230"/>
                </a:moveTo>
                <a:cubicBezTo>
                  <a:pt x="1816" y="225"/>
                  <a:pt x="1811" y="219"/>
                  <a:pt x="1811" y="211"/>
                </a:cubicBezTo>
                <a:cubicBezTo>
                  <a:pt x="1807" y="219"/>
                  <a:pt x="1806" y="229"/>
                  <a:pt x="1808" y="239"/>
                </a:cubicBezTo>
                <a:cubicBezTo>
                  <a:pt x="1806" y="236"/>
                  <a:pt x="1803" y="233"/>
                  <a:pt x="1801" y="230"/>
                </a:cubicBezTo>
                <a:cubicBezTo>
                  <a:pt x="1805" y="216"/>
                  <a:pt x="1808" y="201"/>
                  <a:pt x="1808" y="187"/>
                </a:cubicBezTo>
                <a:cubicBezTo>
                  <a:pt x="1816" y="191"/>
                  <a:pt x="1823" y="196"/>
                  <a:pt x="1828" y="202"/>
                </a:cubicBezTo>
                <a:cubicBezTo>
                  <a:pt x="1827" y="212"/>
                  <a:pt x="1825" y="221"/>
                  <a:pt x="1822" y="230"/>
                </a:cubicBezTo>
                <a:close/>
                <a:moveTo>
                  <a:pt x="1896" y="276"/>
                </a:moveTo>
                <a:cubicBezTo>
                  <a:pt x="1908" y="276"/>
                  <a:pt x="1908" y="276"/>
                  <a:pt x="1908" y="276"/>
                </a:cubicBezTo>
                <a:cubicBezTo>
                  <a:pt x="1909" y="277"/>
                  <a:pt x="1909" y="278"/>
                  <a:pt x="1909" y="279"/>
                </a:cubicBezTo>
                <a:cubicBezTo>
                  <a:pt x="1905" y="278"/>
                  <a:pt x="1900" y="277"/>
                  <a:pt x="1896" y="276"/>
                </a:cubicBezTo>
                <a:close/>
                <a:moveTo>
                  <a:pt x="1934" y="287"/>
                </a:moveTo>
                <a:cubicBezTo>
                  <a:pt x="1929" y="285"/>
                  <a:pt x="1924" y="284"/>
                  <a:pt x="1919" y="282"/>
                </a:cubicBezTo>
                <a:cubicBezTo>
                  <a:pt x="1936" y="283"/>
                  <a:pt x="1936" y="283"/>
                  <a:pt x="1936" y="283"/>
                </a:cubicBezTo>
                <a:cubicBezTo>
                  <a:pt x="1936" y="285"/>
                  <a:pt x="1935" y="286"/>
                  <a:pt x="1934" y="287"/>
                </a:cubicBezTo>
                <a:close/>
                <a:moveTo>
                  <a:pt x="2030" y="281"/>
                </a:moveTo>
                <a:cubicBezTo>
                  <a:pt x="2032" y="275"/>
                  <a:pt x="2033" y="268"/>
                  <a:pt x="2033" y="261"/>
                </a:cubicBezTo>
                <a:cubicBezTo>
                  <a:pt x="2034" y="254"/>
                  <a:pt x="2035" y="248"/>
                  <a:pt x="2036" y="242"/>
                </a:cubicBezTo>
                <a:cubicBezTo>
                  <a:pt x="2040" y="247"/>
                  <a:pt x="2043" y="252"/>
                  <a:pt x="2045" y="257"/>
                </a:cubicBezTo>
                <a:cubicBezTo>
                  <a:pt x="2041" y="266"/>
                  <a:pt x="2036" y="274"/>
                  <a:pt x="2030" y="281"/>
                </a:cubicBezTo>
                <a:close/>
                <a:moveTo>
                  <a:pt x="2085" y="355"/>
                </a:moveTo>
                <a:cubicBezTo>
                  <a:pt x="2084" y="357"/>
                  <a:pt x="2083" y="358"/>
                  <a:pt x="2082" y="360"/>
                </a:cubicBezTo>
                <a:cubicBezTo>
                  <a:pt x="2081" y="359"/>
                  <a:pt x="2081" y="357"/>
                  <a:pt x="2080" y="356"/>
                </a:cubicBezTo>
                <a:cubicBezTo>
                  <a:pt x="2081" y="354"/>
                  <a:pt x="2082" y="351"/>
                  <a:pt x="2083" y="349"/>
                </a:cubicBezTo>
                <a:cubicBezTo>
                  <a:pt x="2084" y="348"/>
                  <a:pt x="2085" y="347"/>
                  <a:pt x="2086" y="345"/>
                </a:cubicBezTo>
                <a:cubicBezTo>
                  <a:pt x="2089" y="346"/>
                  <a:pt x="2089" y="346"/>
                  <a:pt x="2089" y="346"/>
                </a:cubicBezTo>
                <a:cubicBezTo>
                  <a:pt x="2088" y="349"/>
                  <a:pt x="2086" y="352"/>
                  <a:pt x="2085" y="355"/>
                </a:cubicBezTo>
                <a:close/>
                <a:moveTo>
                  <a:pt x="2144" y="331"/>
                </a:moveTo>
                <a:cubicBezTo>
                  <a:pt x="2144" y="331"/>
                  <a:pt x="2144" y="331"/>
                  <a:pt x="2144" y="331"/>
                </a:cubicBezTo>
                <a:cubicBezTo>
                  <a:pt x="2145" y="325"/>
                  <a:pt x="2147" y="320"/>
                  <a:pt x="2151" y="315"/>
                </a:cubicBezTo>
                <a:cubicBezTo>
                  <a:pt x="2150" y="321"/>
                  <a:pt x="2147" y="326"/>
                  <a:pt x="2144" y="331"/>
                </a:cubicBezTo>
                <a:close/>
                <a:moveTo>
                  <a:pt x="2143" y="311"/>
                </a:moveTo>
                <a:cubicBezTo>
                  <a:pt x="2143" y="310"/>
                  <a:pt x="2143" y="309"/>
                  <a:pt x="2144" y="307"/>
                </a:cubicBezTo>
                <a:cubicBezTo>
                  <a:pt x="2144" y="303"/>
                  <a:pt x="2144" y="299"/>
                  <a:pt x="2145" y="296"/>
                </a:cubicBezTo>
                <a:cubicBezTo>
                  <a:pt x="2148" y="294"/>
                  <a:pt x="2151" y="292"/>
                  <a:pt x="2154" y="291"/>
                </a:cubicBezTo>
                <a:cubicBezTo>
                  <a:pt x="2154" y="296"/>
                  <a:pt x="2154" y="302"/>
                  <a:pt x="2153" y="307"/>
                </a:cubicBezTo>
                <a:cubicBezTo>
                  <a:pt x="2150" y="308"/>
                  <a:pt x="2146" y="309"/>
                  <a:pt x="2143" y="311"/>
                </a:cubicBezTo>
                <a:close/>
                <a:moveTo>
                  <a:pt x="2268" y="395"/>
                </a:moveTo>
                <a:cubicBezTo>
                  <a:pt x="2267" y="393"/>
                  <a:pt x="2266" y="392"/>
                  <a:pt x="2266" y="390"/>
                </a:cubicBezTo>
                <a:cubicBezTo>
                  <a:pt x="2271" y="378"/>
                  <a:pt x="2274" y="366"/>
                  <a:pt x="2274" y="355"/>
                </a:cubicBezTo>
                <a:cubicBezTo>
                  <a:pt x="2278" y="360"/>
                  <a:pt x="2281" y="365"/>
                  <a:pt x="2284" y="371"/>
                </a:cubicBezTo>
                <a:cubicBezTo>
                  <a:pt x="2279" y="380"/>
                  <a:pt x="2274" y="388"/>
                  <a:pt x="2268" y="395"/>
                </a:cubicBezTo>
                <a:close/>
                <a:moveTo>
                  <a:pt x="2340" y="410"/>
                </a:moveTo>
                <a:cubicBezTo>
                  <a:pt x="2341" y="403"/>
                  <a:pt x="2341" y="396"/>
                  <a:pt x="2343" y="388"/>
                </a:cubicBezTo>
                <a:cubicBezTo>
                  <a:pt x="2345" y="396"/>
                  <a:pt x="2344" y="404"/>
                  <a:pt x="2340" y="410"/>
                </a:cubicBezTo>
                <a:close/>
                <a:moveTo>
                  <a:pt x="2383" y="444"/>
                </a:moveTo>
                <a:cubicBezTo>
                  <a:pt x="2383" y="438"/>
                  <a:pt x="2387" y="432"/>
                  <a:pt x="2391" y="427"/>
                </a:cubicBezTo>
                <a:cubicBezTo>
                  <a:pt x="2393" y="431"/>
                  <a:pt x="2394" y="435"/>
                  <a:pt x="2395" y="439"/>
                </a:cubicBezTo>
                <a:cubicBezTo>
                  <a:pt x="2391" y="441"/>
                  <a:pt x="2387" y="443"/>
                  <a:pt x="2383" y="444"/>
                </a:cubicBezTo>
                <a:close/>
                <a:moveTo>
                  <a:pt x="2508" y="521"/>
                </a:moveTo>
                <a:cubicBezTo>
                  <a:pt x="2506" y="522"/>
                  <a:pt x="2503" y="523"/>
                  <a:pt x="2501" y="525"/>
                </a:cubicBezTo>
                <a:cubicBezTo>
                  <a:pt x="2501" y="525"/>
                  <a:pt x="2501" y="524"/>
                  <a:pt x="2501" y="524"/>
                </a:cubicBezTo>
                <a:cubicBezTo>
                  <a:pt x="2503" y="523"/>
                  <a:pt x="2506" y="522"/>
                  <a:pt x="2508" y="521"/>
                </a:cubicBezTo>
                <a:close/>
                <a:moveTo>
                  <a:pt x="2475" y="530"/>
                </a:moveTo>
                <a:cubicBezTo>
                  <a:pt x="2480" y="521"/>
                  <a:pt x="2491" y="514"/>
                  <a:pt x="2503" y="511"/>
                </a:cubicBezTo>
                <a:cubicBezTo>
                  <a:pt x="2496" y="514"/>
                  <a:pt x="2488" y="520"/>
                  <a:pt x="2482" y="526"/>
                </a:cubicBezTo>
                <a:cubicBezTo>
                  <a:pt x="2479" y="528"/>
                  <a:pt x="2477" y="529"/>
                  <a:pt x="2475" y="530"/>
                </a:cubicBezTo>
                <a:close/>
                <a:moveTo>
                  <a:pt x="2480" y="579"/>
                </a:moveTo>
                <a:cubicBezTo>
                  <a:pt x="2480" y="579"/>
                  <a:pt x="2480" y="579"/>
                  <a:pt x="2480" y="578"/>
                </a:cubicBezTo>
                <a:cubicBezTo>
                  <a:pt x="2480" y="579"/>
                  <a:pt x="2480" y="579"/>
                  <a:pt x="2480" y="579"/>
                </a:cubicBezTo>
                <a:cubicBezTo>
                  <a:pt x="2480" y="580"/>
                  <a:pt x="2479" y="580"/>
                  <a:pt x="2479" y="580"/>
                </a:cubicBezTo>
                <a:cubicBezTo>
                  <a:pt x="2479" y="577"/>
                  <a:pt x="2480" y="574"/>
                  <a:pt x="2481" y="570"/>
                </a:cubicBezTo>
                <a:cubicBezTo>
                  <a:pt x="2494" y="560"/>
                  <a:pt x="2510" y="547"/>
                  <a:pt x="2523" y="532"/>
                </a:cubicBezTo>
                <a:cubicBezTo>
                  <a:pt x="2523" y="553"/>
                  <a:pt x="2502" y="569"/>
                  <a:pt x="2480" y="579"/>
                </a:cubicBezTo>
                <a:close/>
                <a:moveTo>
                  <a:pt x="2526" y="603"/>
                </a:moveTo>
                <a:cubicBezTo>
                  <a:pt x="2523" y="603"/>
                  <a:pt x="2520" y="604"/>
                  <a:pt x="2516" y="605"/>
                </a:cubicBezTo>
                <a:cubicBezTo>
                  <a:pt x="2520" y="594"/>
                  <a:pt x="2533" y="586"/>
                  <a:pt x="2546" y="583"/>
                </a:cubicBezTo>
                <a:cubicBezTo>
                  <a:pt x="2542" y="590"/>
                  <a:pt x="2535" y="597"/>
                  <a:pt x="2526" y="603"/>
                </a:cubicBezTo>
                <a:close/>
                <a:moveTo>
                  <a:pt x="2579" y="636"/>
                </a:moveTo>
                <a:cubicBezTo>
                  <a:pt x="2577" y="628"/>
                  <a:pt x="2576" y="621"/>
                  <a:pt x="2581" y="614"/>
                </a:cubicBezTo>
                <a:cubicBezTo>
                  <a:pt x="2577" y="616"/>
                  <a:pt x="2575" y="618"/>
                  <a:pt x="2572" y="621"/>
                </a:cubicBezTo>
                <a:cubicBezTo>
                  <a:pt x="2572" y="621"/>
                  <a:pt x="2572" y="621"/>
                  <a:pt x="2572" y="620"/>
                </a:cubicBezTo>
                <a:cubicBezTo>
                  <a:pt x="2577" y="608"/>
                  <a:pt x="2582" y="598"/>
                  <a:pt x="2588" y="589"/>
                </a:cubicBezTo>
                <a:cubicBezTo>
                  <a:pt x="2595" y="597"/>
                  <a:pt x="2599" y="606"/>
                  <a:pt x="2600" y="615"/>
                </a:cubicBezTo>
                <a:cubicBezTo>
                  <a:pt x="2594" y="623"/>
                  <a:pt x="2587" y="630"/>
                  <a:pt x="2579" y="636"/>
                </a:cubicBezTo>
                <a:close/>
                <a:moveTo>
                  <a:pt x="2612" y="647"/>
                </a:moveTo>
                <a:cubicBezTo>
                  <a:pt x="2612" y="647"/>
                  <a:pt x="2612" y="646"/>
                  <a:pt x="2612" y="646"/>
                </a:cubicBezTo>
                <a:cubicBezTo>
                  <a:pt x="2614" y="646"/>
                  <a:pt x="2615" y="645"/>
                  <a:pt x="2617" y="644"/>
                </a:cubicBezTo>
                <a:cubicBezTo>
                  <a:pt x="2615" y="645"/>
                  <a:pt x="2614" y="646"/>
                  <a:pt x="2612" y="647"/>
                </a:cubicBezTo>
                <a:close/>
                <a:moveTo>
                  <a:pt x="2679" y="688"/>
                </a:moveTo>
                <a:cubicBezTo>
                  <a:pt x="2676" y="689"/>
                  <a:pt x="2673" y="690"/>
                  <a:pt x="2670" y="691"/>
                </a:cubicBezTo>
                <a:cubicBezTo>
                  <a:pt x="2671" y="690"/>
                  <a:pt x="2672" y="688"/>
                  <a:pt x="2672" y="686"/>
                </a:cubicBezTo>
                <a:cubicBezTo>
                  <a:pt x="2673" y="684"/>
                  <a:pt x="2674" y="681"/>
                  <a:pt x="2675" y="679"/>
                </a:cubicBezTo>
                <a:cubicBezTo>
                  <a:pt x="2677" y="678"/>
                  <a:pt x="2680" y="676"/>
                  <a:pt x="2683" y="675"/>
                </a:cubicBezTo>
                <a:cubicBezTo>
                  <a:pt x="2682" y="680"/>
                  <a:pt x="2680" y="684"/>
                  <a:pt x="2679" y="688"/>
                </a:cubicBezTo>
                <a:close/>
                <a:moveTo>
                  <a:pt x="2681" y="670"/>
                </a:moveTo>
                <a:cubicBezTo>
                  <a:pt x="2682" y="669"/>
                  <a:pt x="2683" y="668"/>
                  <a:pt x="2684" y="667"/>
                </a:cubicBezTo>
                <a:cubicBezTo>
                  <a:pt x="2684" y="668"/>
                  <a:pt x="2684" y="669"/>
                  <a:pt x="2684" y="670"/>
                </a:cubicBezTo>
                <a:cubicBezTo>
                  <a:pt x="2683" y="670"/>
                  <a:pt x="2682" y="670"/>
                  <a:pt x="2681" y="670"/>
                </a:cubicBezTo>
                <a:close/>
                <a:moveTo>
                  <a:pt x="2686" y="700"/>
                </a:moveTo>
                <a:cubicBezTo>
                  <a:pt x="2686" y="698"/>
                  <a:pt x="2687" y="697"/>
                  <a:pt x="2687" y="695"/>
                </a:cubicBezTo>
                <a:cubicBezTo>
                  <a:pt x="2689" y="693"/>
                  <a:pt x="2691" y="692"/>
                  <a:pt x="2693" y="690"/>
                </a:cubicBezTo>
                <a:cubicBezTo>
                  <a:pt x="2691" y="694"/>
                  <a:pt x="2688" y="697"/>
                  <a:pt x="2686" y="700"/>
                </a:cubicBezTo>
                <a:close/>
                <a:moveTo>
                  <a:pt x="2746" y="643"/>
                </a:moveTo>
                <a:cubicBezTo>
                  <a:pt x="2744" y="660"/>
                  <a:pt x="2737" y="674"/>
                  <a:pt x="2725" y="685"/>
                </a:cubicBezTo>
                <a:cubicBezTo>
                  <a:pt x="2724" y="684"/>
                  <a:pt x="2723" y="683"/>
                  <a:pt x="2722" y="681"/>
                </a:cubicBezTo>
                <a:cubicBezTo>
                  <a:pt x="2723" y="683"/>
                  <a:pt x="2724" y="684"/>
                  <a:pt x="2725" y="686"/>
                </a:cubicBezTo>
                <a:cubicBezTo>
                  <a:pt x="2719" y="691"/>
                  <a:pt x="2712" y="695"/>
                  <a:pt x="2704" y="699"/>
                </a:cubicBezTo>
                <a:cubicBezTo>
                  <a:pt x="2714" y="674"/>
                  <a:pt x="2726" y="657"/>
                  <a:pt x="2746" y="643"/>
                </a:cubicBezTo>
                <a:close/>
                <a:moveTo>
                  <a:pt x="2700" y="736"/>
                </a:moveTo>
                <a:cubicBezTo>
                  <a:pt x="2699" y="735"/>
                  <a:pt x="2698" y="735"/>
                  <a:pt x="2697" y="734"/>
                </a:cubicBezTo>
                <a:cubicBezTo>
                  <a:pt x="2707" y="726"/>
                  <a:pt x="2718" y="716"/>
                  <a:pt x="2727" y="706"/>
                </a:cubicBezTo>
                <a:cubicBezTo>
                  <a:pt x="2724" y="718"/>
                  <a:pt x="2713" y="728"/>
                  <a:pt x="2700" y="736"/>
                </a:cubicBezTo>
                <a:close/>
                <a:moveTo>
                  <a:pt x="2759" y="765"/>
                </a:moveTo>
                <a:cubicBezTo>
                  <a:pt x="2758" y="764"/>
                  <a:pt x="2758" y="763"/>
                  <a:pt x="2758" y="762"/>
                </a:cubicBezTo>
                <a:cubicBezTo>
                  <a:pt x="2760" y="757"/>
                  <a:pt x="2761" y="751"/>
                  <a:pt x="2759" y="745"/>
                </a:cubicBezTo>
                <a:cubicBezTo>
                  <a:pt x="2760" y="744"/>
                  <a:pt x="2760" y="744"/>
                  <a:pt x="2760" y="743"/>
                </a:cubicBezTo>
                <a:cubicBezTo>
                  <a:pt x="2760" y="744"/>
                  <a:pt x="2759" y="744"/>
                  <a:pt x="2759" y="744"/>
                </a:cubicBezTo>
                <a:cubicBezTo>
                  <a:pt x="2758" y="740"/>
                  <a:pt x="2757" y="737"/>
                  <a:pt x="2754" y="733"/>
                </a:cubicBezTo>
                <a:cubicBezTo>
                  <a:pt x="2755" y="738"/>
                  <a:pt x="2755" y="744"/>
                  <a:pt x="2753" y="749"/>
                </a:cubicBezTo>
                <a:cubicBezTo>
                  <a:pt x="2748" y="753"/>
                  <a:pt x="2744" y="759"/>
                  <a:pt x="2741" y="765"/>
                </a:cubicBezTo>
                <a:cubicBezTo>
                  <a:pt x="2741" y="764"/>
                  <a:pt x="2741" y="762"/>
                  <a:pt x="2741" y="761"/>
                </a:cubicBezTo>
                <a:cubicBezTo>
                  <a:pt x="2742" y="760"/>
                  <a:pt x="2743" y="760"/>
                  <a:pt x="2744" y="760"/>
                </a:cubicBezTo>
                <a:cubicBezTo>
                  <a:pt x="2743" y="760"/>
                  <a:pt x="2742" y="760"/>
                  <a:pt x="2741" y="760"/>
                </a:cubicBezTo>
                <a:cubicBezTo>
                  <a:pt x="2739" y="747"/>
                  <a:pt x="2740" y="737"/>
                  <a:pt x="2740" y="727"/>
                </a:cubicBezTo>
                <a:cubicBezTo>
                  <a:pt x="2748" y="723"/>
                  <a:pt x="2757" y="720"/>
                  <a:pt x="2766" y="716"/>
                </a:cubicBezTo>
                <a:cubicBezTo>
                  <a:pt x="2774" y="725"/>
                  <a:pt x="2779" y="735"/>
                  <a:pt x="2780" y="744"/>
                </a:cubicBezTo>
                <a:cubicBezTo>
                  <a:pt x="2773" y="752"/>
                  <a:pt x="2766" y="759"/>
                  <a:pt x="2759" y="765"/>
                </a:cubicBezTo>
                <a:close/>
                <a:moveTo>
                  <a:pt x="2821" y="811"/>
                </a:moveTo>
                <a:cubicBezTo>
                  <a:pt x="2821" y="809"/>
                  <a:pt x="2821" y="808"/>
                  <a:pt x="2822" y="806"/>
                </a:cubicBezTo>
                <a:cubicBezTo>
                  <a:pt x="2823" y="807"/>
                  <a:pt x="2824" y="808"/>
                  <a:pt x="2824" y="809"/>
                </a:cubicBezTo>
                <a:cubicBezTo>
                  <a:pt x="2823" y="810"/>
                  <a:pt x="2822" y="810"/>
                  <a:pt x="2821" y="811"/>
                </a:cubicBezTo>
                <a:close/>
                <a:moveTo>
                  <a:pt x="2834" y="832"/>
                </a:moveTo>
                <a:cubicBezTo>
                  <a:pt x="2834" y="832"/>
                  <a:pt x="2834" y="831"/>
                  <a:pt x="2835" y="830"/>
                </a:cubicBezTo>
                <a:cubicBezTo>
                  <a:pt x="2835" y="830"/>
                  <a:pt x="2835" y="831"/>
                  <a:pt x="2835" y="831"/>
                </a:cubicBezTo>
                <a:cubicBezTo>
                  <a:pt x="2834" y="832"/>
                  <a:pt x="2834" y="832"/>
                  <a:pt x="2834" y="832"/>
                </a:cubicBezTo>
                <a:close/>
                <a:moveTo>
                  <a:pt x="2844" y="824"/>
                </a:moveTo>
                <a:cubicBezTo>
                  <a:pt x="2842" y="825"/>
                  <a:pt x="2840" y="826"/>
                  <a:pt x="2838" y="828"/>
                </a:cubicBezTo>
                <a:cubicBezTo>
                  <a:pt x="2838" y="827"/>
                  <a:pt x="2837" y="826"/>
                  <a:pt x="2837" y="825"/>
                </a:cubicBezTo>
                <a:cubicBezTo>
                  <a:pt x="2838" y="823"/>
                  <a:pt x="2839" y="821"/>
                  <a:pt x="2841" y="818"/>
                </a:cubicBezTo>
                <a:cubicBezTo>
                  <a:pt x="2844" y="816"/>
                  <a:pt x="2847" y="813"/>
                  <a:pt x="2850" y="811"/>
                </a:cubicBezTo>
                <a:cubicBezTo>
                  <a:pt x="2852" y="809"/>
                  <a:pt x="2855" y="808"/>
                  <a:pt x="2857" y="807"/>
                </a:cubicBezTo>
                <a:cubicBezTo>
                  <a:pt x="2853" y="812"/>
                  <a:pt x="2848" y="818"/>
                  <a:pt x="2844" y="824"/>
                </a:cubicBezTo>
                <a:close/>
                <a:moveTo>
                  <a:pt x="2918" y="906"/>
                </a:moveTo>
                <a:cubicBezTo>
                  <a:pt x="2906" y="909"/>
                  <a:pt x="2896" y="914"/>
                  <a:pt x="2889" y="922"/>
                </a:cubicBezTo>
                <a:cubicBezTo>
                  <a:pt x="2890" y="917"/>
                  <a:pt x="2893" y="912"/>
                  <a:pt x="2897" y="908"/>
                </a:cubicBezTo>
                <a:cubicBezTo>
                  <a:pt x="2900" y="906"/>
                  <a:pt x="2903" y="903"/>
                  <a:pt x="2906" y="901"/>
                </a:cubicBezTo>
                <a:cubicBezTo>
                  <a:pt x="2913" y="896"/>
                  <a:pt x="2922" y="892"/>
                  <a:pt x="2930" y="890"/>
                </a:cubicBezTo>
                <a:cubicBezTo>
                  <a:pt x="2928" y="896"/>
                  <a:pt x="2923" y="901"/>
                  <a:pt x="2918" y="906"/>
                </a:cubicBezTo>
                <a:close/>
                <a:moveTo>
                  <a:pt x="2931" y="887"/>
                </a:moveTo>
                <a:cubicBezTo>
                  <a:pt x="2926" y="887"/>
                  <a:pt x="2921" y="888"/>
                  <a:pt x="2916" y="889"/>
                </a:cubicBezTo>
                <a:cubicBezTo>
                  <a:pt x="2923" y="881"/>
                  <a:pt x="2927" y="872"/>
                  <a:pt x="2926" y="862"/>
                </a:cubicBezTo>
                <a:cubicBezTo>
                  <a:pt x="2932" y="871"/>
                  <a:pt x="2933" y="879"/>
                  <a:pt x="2931" y="887"/>
                </a:cubicBezTo>
                <a:close/>
                <a:moveTo>
                  <a:pt x="2945" y="946"/>
                </a:moveTo>
                <a:cubicBezTo>
                  <a:pt x="2945" y="945"/>
                  <a:pt x="2945" y="944"/>
                  <a:pt x="2945" y="942"/>
                </a:cubicBezTo>
                <a:cubicBezTo>
                  <a:pt x="2946" y="941"/>
                  <a:pt x="2948" y="940"/>
                  <a:pt x="2949" y="938"/>
                </a:cubicBezTo>
                <a:cubicBezTo>
                  <a:pt x="2948" y="941"/>
                  <a:pt x="2946" y="943"/>
                  <a:pt x="2945" y="946"/>
                </a:cubicBezTo>
                <a:close/>
                <a:moveTo>
                  <a:pt x="2962" y="945"/>
                </a:moveTo>
                <a:cubicBezTo>
                  <a:pt x="2960" y="938"/>
                  <a:pt x="2960" y="930"/>
                  <a:pt x="2964" y="924"/>
                </a:cubicBezTo>
                <a:cubicBezTo>
                  <a:pt x="2964" y="924"/>
                  <a:pt x="2963" y="924"/>
                  <a:pt x="2963" y="924"/>
                </a:cubicBezTo>
                <a:cubicBezTo>
                  <a:pt x="2968" y="919"/>
                  <a:pt x="2973" y="912"/>
                  <a:pt x="2977" y="906"/>
                </a:cubicBezTo>
                <a:cubicBezTo>
                  <a:pt x="2981" y="912"/>
                  <a:pt x="2983" y="918"/>
                  <a:pt x="2984" y="925"/>
                </a:cubicBezTo>
                <a:cubicBezTo>
                  <a:pt x="2977" y="932"/>
                  <a:pt x="2970" y="939"/>
                  <a:pt x="2962" y="945"/>
                </a:cubicBezTo>
                <a:close/>
              </a:path>
            </a:pathLst>
          </a:custGeom>
          <a:solidFill>
            <a:srgbClr val="2515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0" name="矩形 1049"/>
          <p:cNvSpPr/>
          <p:nvPr/>
        </p:nvSpPr>
        <p:spPr>
          <a:xfrm>
            <a:off x="85648" y="31750"/>
            <a:ext cx="12030152" cy="6772431"/>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矩形 75"/>
          <p:cNvSpPr/>
          <p:nvPr/>
        </p:nvSpPr>
        <p:spPr>
          <a:xfrm>
            <a:off x="166461" y="140119"/>
            <a:ext cx="11873139" cy="6587862"/>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5772944" y="1841564"/>
            <a:ext cx="3693027" cy="2157890"/>
            <a:chOff x="5772944" y="1841564"/>
            <a:chExt cx="3693027" cy="2157890"/>
          </a:xfrm>
        </p:grpSpPr>
        <p:sp>
          <p:nvSpPr>
            <p:cNvPr id="67" name="文本框 66"/>
            <p:cNvSpPr txBox="1"/>
            <p:nvPr/>
          </p:nvSpPr>
          <p:spPr>
            <a:xfrm>
              <a:off x="5974996" y="2936268"/>
              <a:ext cx="3262432" cy="707886"/>
            </a:xfrm>
            <a:prstGeom prst="rect">
              <a:avLst/>
            </a:prstGeom>
            <a:noFill/>
          </p:spPr>
          <p:txBody>
            <a:bodyPr wrap="none" rtlCol="0">
              <a:spAutoFit/>
            </a:bodyPr>
            <a:lstStyle/>
            <a:p>
              <a:r>
                <a:rPr lang="zh-CN" altLang="en-US" sz="4000" b="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活动背景介绍</a:t>
              </a:r>
              <a:endParaRPr lang="zh-CN" altLang="en-US" sz="4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71" name="矩形 70"/>
            <p:cNvSpPr>
              <a:spLocks noChangeArrowheads="1"/>
            </p:cNvSpPr>
            <p:nvPr/>
          </p:nvSpPr>
          <p:spPr bwMode="auto">
            <a:xfrm>
              <a:off x="5772944" y="3722455"/>
              <a:ext cx="3693027" cy="276999"/>
            </a:xfrm>
            <a:prstGeom prst="rect">
              <a:avLst/>
            </a:prstGeom>
            <a:noFill/>
            <a:ln>
              <a:noFill/>
            </a:ln>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1200">
                  <a:solidFill>
                    <a:schemeClr val="bg1"/>
                  </a:solidFill>
                  <a:latin typeface="微软雅黑" panose="020B0503020204020204" pitchFamily="34" charset="-122"/>
                  <a:ea typeface="微软雅黑" panose="020B0503020204020204" pitchFamily="34" charset="-122"/>
                </a:rPr>
                <a:t>添加你的标题在此处添加你的标题在</a:t>
              </a:r>
            </a:p>
          </p:txBody>
        </p:sp>
        <p:sp>
          <p:nvSpPr>
            <p:cNvPr id="53" name="文本框 52"/>
            <p:cNvSpPr txBox="1"/>
            <p:nvPr/>
          </p:nvSpPr>
          <p:spPr>
            <a:xfrm>
              <a:off x="6953791" y="1841564"/>
              <a:ext cx="1229824" cy="1107996"/>
            </a:xfrm>
            <a:prstGeom prst="rect">
              <a:avLst/>
            </a:prstGeom>
            <a:noFill/>
          </p:spPr>
          <p:txBody>
            <a:bodyPr wrap="none" rtlCol="0">
              <a:spAutoFit/>
            </a:bodyPr>
            <a:lstStyle/>
            <a:p>
              <a:r>
                <a:rPr lang="en-US" altLang="zh-CN" sz="6600" b="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01</a:t>
              </a:r>
              <a:endParaRPr lang="zh-CN" altLang="en-US" sz="6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圆角 7"/>
          <p:cNvSpPr/>
          <p:nvPr/>
        </p:nvSpPr>
        <p:spPr>
          <a:xfrm>
            <a:off x="81887" y="59628"/>
            <a:ext cx="12052237" cy="6731855"/>
          </a:xfrm>
          <a:prstGeom prst="roundRect">
            <a:avLst>
              <a:gd name="adj" fmla="val 3677"/>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endParaRPr>
          </a:p>
        </p:txBody>
      </p:sp>
      <p:grpSp>
        <p:nvGrpSpPr>
          <p:cNvPr id="35" name="组合 34"/>
          <p:cNvGrpSpPr/>
          <p:nvPr/>
        </p:nvGrpSpPr>
        <p:grpSpPr>
          <a:xfrm>
            <a:off x="1066047" y="4537023"/>
            <a:ext cx="2115035" cy="1154619"/>
            <a:chOff x="1478171" y="2225265"/>
            <a:chExt cx="2115035" cy="1154619"/>
          </a:xfrm>
        </p:grpSpPr>
        <p:sp>
          <p:nvSpPr>
            <p:cNvPr id="36"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37" name="文本框 36"/>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39" name="组合 38"/>
          <p:cNvGrpSpPr/>
          <p:nvPr/>
        </p:nvGrpSpPr>
        <p:grpSpPr>
          <a:xfrm>
            <a:off x="4876047" y="4537023"/>
            <a:ext cx="2115035" cy="1154619"/>
            <a:chOff x="1478171" y="2225265"/>
            <a:chExt cx="2115035" cy="1154619"/>
          </a:xfrm>
        </p:grpSpPr>
        <p:sp>
          <p:nvSpPr>
            <p:cNvPr id="40"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41" name="文本框 40"/>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43" name="组合 42"/>
          <p:cNvGrpSpPr/>
          <p:nvPr/>
        </p:nvGrpSpPr>
        <p:grpSpPr>
          <a:xfrm>
            <a:off x="8686047" y="4537023"/>
            <a:ext cx="2115035" cy="1154619"/>
            <a:chOff x="1478171" y="2225265"/>
            <a:chExt cx="2115035" cy="1154619"/>
          </a:xfrm>
        </p:grpSpPr>
        <p:sp>
          <p:nvSpPr>
            <p:cNvPr id="44"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45" name="文本框 44"/>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2" name="组合 1"/>
          <p:cNvGrpSpPr/>
          <p:nvPr/>
        </p:nvGrpSpPr>
        <p:grpSpPr>
          <a:xfrm>
            <a:off x="1155701" y="1312182"/>
            <a:ext cx="9397999" cy="3445734"/>
            <a:chOff x="1155701" y="1312182"/>
            <a:chExt cx="9397999" cy="3445734"/>
          </a:xfrm>
        </p:grpSpPr>
        <p:pic>
          <p:nvPicPr>
            <p:cNvPr id="38" name="Picture 2" descr="U:\我图\PPT制作\爱爱\PM下载\万圣节\cat_popping_out_of_pumpkin_500_clr_286.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155701" y="1312182"/>
              <a:ext cx="1777999" cy="3445734"/>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U:\我图\PPT制作\爱爱\PM下载\万圣节\cat_popping_out_of_pumpkin_500_clr_286.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965701" y="1312182"/>
              <a:ext cx="1777999" cy="3445734"/>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U:\我图\PPT制作\爱爱\PM下载\万圣节\cat_popping_out_of_pumpkin_500_clr_286.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775701" y="1312182"/>
              <a:ext cx="1777999" cy="344573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7" name="组合 46"/>
          <p:cNvGrpSpPr/>
          <p:nvPr/>
        </p:nvGrpSpPr>
        <p:grpSpPr>
          <a:xfrm>
            <a:off x="159658" y="-276225"/>
            <a:ext cx="2893857" cy="1321254"/>
            <a:chOff x="203201" y="-276225"/>
            <a:chExt cx="2893857" cy="1321254"/>
          </a:xfrm>
        </p:grpSpPr>
        <p:pic>
          <p:nvPicPr>
            <p:cNvPr id="48" name="Picture 2" descr="U:\我图\PPT制作\爱爱\PM下载\万圣节\cat_popping_out_of_pumpkin_500_clr_286.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201" y="-276225"/>
              <a:ext cx="681767" cy="1321254"/>
            </a:xfrm>
            <a:prstGeom prst="rect">
              <a:avLst/>
            </a:prstGeom>
            <a:noFill/>
            <a:extLst>
              <a:ext uri="{909E8E84-426E-40DD-AFC4-6F175D3DCCD1}">
                <a14:hiddenFill xmlns:a14="http://schemas.microsoft.com/office/drawing/2010/main">
                  <a:solidFill>
                    <a:srgbClr val="FFFFFF"/>
                  </a:solidFill>
                </a14:hiddenFill>
              </a:ext>
            </a:extLst>
          </p:spPr>
        </p:pic>
        <p:sp>
          <p:nvSpPr>
            <p:cNvPr id="49" name="文本框 48"/>
            <p:cNvSpPr txBox="1"/>
            <p:nvPr/>
          </p:nvSpPr>
          <p:spPr>
            <a:xfrm>
              <a:off x="1065733" y="312458"/>
              <a:ext cx="2031325" cy="461665"/>
            </a:xfrm>
            <a:prstGeom prst="rect">
              <a:avLst/>
            </a:prstGeom>
            <a:noFill/>
          </p:spPr>
          <p:txBody>
            <a:bodyPr wrap="none" rtlCol="0">
              <a:spAutoFit/>
            </a:bodyPr>
            <a:lstStyle/>
            <a:p>
              <a:r>
                <a:rPr lang="zh-CN" altLang="en-US" sz="2400">
                  <a:solidFill>
                    <a:schemeClr val="bg1"/>
                  </a:solidFill>
                  <a:latin typeface="微软雅黑" panose="020B0503020204020204" pitchFamily="34" charset="-122"/>
                  <a:ea typeface="微软雅黑" panose="020B0503020204020204" pitchFamily="34" charset="-122"/>
                </a:rPr>
                <a:t>活动背景介绍</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1000"/>
                                        <p:tgtEl>
                                          <p:spTgt spid="35"/>
                                        </p:tgtEl>
                                      </p:cBhvr>
                                    </p:animEffect>
                                    <p:anim calcmode="lin" valueType="num">
                                      <p:cBhvr>
                                        <p:cTn id="8" dur="1000" fill="hold"/>
                                        <p:tgtEl>
                                          <p:spTgt spid="35"/>
                                        </p:tgtEl>
                                        <p:attrNameLst>
                                          <p:attrName>ppt_x</p:attrName>
                                        </p:attrNameLst>
                                      </p:cBhvr>
                                      <p:tavLst>
                                        <p:tav tm="0">
                                          <p:val>
                                            <p:strVal val="#ppt_x"/>
                                          </p:val>
                                        </p:tav>
                                        <p:tav tm="100000">
                                          <p:val>
                                            <p:strVal val="#ppt_x"/>
                                          </p:val>
                                        </p:tav>
                                      </p:tavLst>
                                    </p:anim>
                                    <p:anim calcmode="lin" valueType="num">
                                      <p:cBhvr>
                                        <p:cTn id="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9"/>
                                        </p:tgtEl>
                                        <p:attrNameLst>
                                          <p:attrName>style.visibility</p:attrName>
                                        </p:attrNameLst>
                                      </p:cBhvr>
                                      <p:to>
                                        <p:strVal val="visible"/>
                                      </p:to>
                                    </p:set>
                                    <p:animEffect transition="in" filter="fade">
                                      <p:cBhvr>
                                        <p:cTn id="14" dur="1000"/>
                                        <p:tgtEl>
                                          <p:spTgt spid="39"/>
                                        </p:tgtEl>
                                      </p:cBhvr>
                                    </p:animEffect>
                                    <p:anim calcmode="lin" valueType="num">
                                      <p:cBhvr>
                                        <p:cTn id="15" dur="1000" fill="hold"/>
                                        <p:tgtEl>
                                          <p:spTgt spid="39"/>
                                        </p:tgtEl>
                                        <p:attrNameLst>
                                          <p:attrName>ppt_x</p:attrName>
                                        </p:attrNameLst>
                                      </p:cBhvr>
                                      <p:tavLst>
                                        <p:tav tm="0">
                                          <p:val>
                                            <p:strVal val="#ppt_x"/>
                                          </p:val>
                                        </p:tav>
                                        <p:tav tm="100000">
                                          <p:val>
                                            <p:strVal val="#ppt_x"/>
                                          </p:val>
                                        </p:tav>
                                      </p:tavLst>
                                    </p:anim>
                                    <p:anim calcmode="lin" valueType="num">
                                      <p:cBhvr>
                                        <p:cTn id="1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990858" y="2293916"/>
            <a:ext cx="3901718" cy="3897951"/>
            <a:chOff x="3590808" y="2141516"/>
            <a:chExt cx="3901718" cy="3897951"/>
          </a:xfrm>
        </p:grpSpPr>
        <p:sp>
          <p:nvSpPr>
            <p:cNvPr id="6" name="椭圆 5"/>
            <p:cNvSpPr/>
            <p:nvPr/>
          </p:nvSpPr>
          <p:spPr>
            <a:xfrm>
              <a:off x="3594575" y="2141516"/>
              <a:ext cx="3897951" cy="3897951"/>
            </a:xfrm>
            <a:prstGeom prst="ellipse">
              <a:avLst/>
            </a:prstGeom>
            <a:noFill/>
            <a:ln w="19050">
              <a:solidFill>
                <a:schemeClr val="tx1"/>
              </a:solidFill>
              <a:prstDash val="sysDot"/>
            </a:ln>
          </p:spPr>
          <p:txBody>
            <a:bodyPr wrap="none" rtlCol="0" anchor="ctr">
              <a:noAutofit/>
            </a:bodyPr>
            <a:lstStyle/>
            <a:p>
              <a:pPr algn="ctr"/>
              <a:endParaRPr lang="zh-CN" altLang="en-US">
                <a:solidFill>
                  <a:schemeClr val="bg1"/>
                </a:solidFill>
              </a:endParaRPr>
            </a:p>
          </p:txBody>
        </p:sp>
        <p:sp>
          <p:nvSpPr>
            <p:cNvPr id="7" name="椭圆 6"/>
            <p:cNvSpPr/>
            <p:nvPr/>
          </p:nvSpPr>
          <p:spPr>
            <a:xfrm>
              <a:off x="3590808" y="4686941"/>
              <a:ext cx="856800" cy="856800"/>
            </a:xfrm>
            <a:prstGeom prst="ellipse">
              <a:avLst/>
            </a:prstGeom>
            <a:solidFill>
              <a:srgbClr val="FF88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zh-CN" altLang="en-US" sz="2000" dirty="0">
                  <a:solidFill>
                    <a:schemeClr val="bg1"/>
                  </a:solidFill>
                </a:rPr>
                <a:t>标题</a:t>
              </a:r>
              <a:endParaRPr kumimoji="1" lang="en-US" altLang="en-US" sz="2000" dirty="0">
                <a:solidFill>
                  <a:schemeClr val="bg1"/>
                </a:solidFill>
              </a:endParaRPr>
            </a:p>
          </p:txBody>
        </p:sp>
        <p:sp>
          <p:nvSpPr>
            <p:cNvPr id="9" name="椭圆 8"/>
            <p:cNvSpPr/>
            <p:nvPr/>
          </p:nvSpPr>
          <p:spPr>
            <a:xfrm>
              <a:off x="3590808" y="2268289"/>
              <a:ext cx="855824" cy="855824"/>
            </a:xfrm>
            <a:prstGeom prst="ellipse">
              <a:avLst/>
            </a:prstGeom>
            <a:solidFill>
              <a:srgbClr val="FF88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zh-CN" altLang="en-US" sz="2000" dirty="0">
                  <a:solidFill>
                    <a:schemeClr val="bg1"/>
                  </a:solidFill>
                </a:rPr>
                <a:t>标题</a:t>
              </a:r>
              <a:endParaRPr kumimoji="1" lang="en-US" altLang="en-US" sz="2000" dirty="0">
                <a:solidFill>
                  <a:schemeClr val="bg1"/>
                </a:solidFill>
              </a:endParaRPr>
            </a:p>
          </p:txBody>
        </p:sp>
        <p:sp>
          <p:nvSpPr>
            <p:cNvPr id="26" name="椭圆 25"/>
            <p:cNvSpPr/>
            <p:nvPr/>
          </p:nvSpPr>
          <p:spPr>
            <a:xfrm>
              <a:off x="6636702" y="2268289"/>
              <a:ext cx="855824" cy="855824"/>
            </a:xfrm>
            <a:prstGeom prst="ellipse">
              <a:avLst/>
            </a:prstGeom>
            <a:solidFill>
              <a:srgbClr val="FF88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zh-CN" altLang="en-US" sz="2000" dirty="0">
                  <a:solidFill>
                    <a:schemeClr val="bg1"/>
                  </a:solidFill>
                </a:rPr>
                <a:t>标题</a:t>
              </a:r>
              <a:endParaRPr kumimoji="1" lang="en-US" altLang="en-US" sz="2000" dirty="0">
                <a:solidFill>
                  <a:schemeClr val="bg1"/>
                </a:solidFill>
              </a:endParaRPr>
            </a:p>
          </p:txBody>
        </p:sp>
        <p:pic>
          <p:nvPicPr>
            <p:cNvPr id="30" name="图片 29"/>
            <p:cNvPicPr>
              <a:picLocks noChangeAspect="1"/>
            </p:cNvPicPr>
            <p:nvPr/>
          </p:nvPicPr>
          <p:blipFill>
            <a:blip r:embed="rId3" cstate="print">
              <a:extLst>
                <a:ext uri="{BEBA8EAE-BF5A-486C-A8C5-ECC9F3942E4B}">
                  <a14:imgProps xmlns:a14="http://schemas.microsoft.com/office/drawing/2010/main">
                    <a14:imgLayer r:embed="rId4">
                      <a14:imgEffect>
                        <a14:backgroundRemoval t="0" b="99796" l="0" r="100000">
                          <a14:backgroundMark x1="7538" y1="13849" x2="7538" y2="13849"/>
                        </a14:backgroundRemoval>
                      </a14:imgEffect>
                    </a14:imgLayer>
                  </a14:imgProps>
                </a:ext>
                <a:ext uri="{28A0092B-C50C-407E-A947-70E740481C1C}">
                  <a14:useLocalDpi xmlns:a14="http://schemas.microsoft.com/office/drawing/2010/main" val="0"/>
                </a:ext>
              </a:extLst>
            </a:blip>
            <a:stretch>
              <a:fillRect/>
            </a:stretch>
          </p:blipFill>
          <p:spPr>
            <a:xfrm>
              <a:off x="4166604" y="3074139"/>
              <a:ext cx="2637949" cy="1992666"/>
            </a:xfrm>
            <a:prstGeom prst="rect">
              <a:avLst/>
            </a:prstGeom>
          </p:spPr>
        </p:pic>
        <p:sp>
          <p:nvSpPr>
            <p:cNvPr id="32" name="椭圆 31"/>
            <p:cNvSpPr/>
            <p:nvPr/>
          </p:nvSpPr>
          <p:spPr>
            <a:xfrm>
              <a:off x="6635726" y="4686941"/>
              <a:ext cx="856800" cy="856800"/>
            </a:xfrm>
            <a:prstGeom prst="ellipse">
              <a:avLst/>
            </a:prstGeom>
            <a:solidFill>
              <a:srgbClr val="FF88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zh-CN" altLang="en-US" sz="2000" dirty="0">
                  <a:solidFill>
                    <a:schemeClr val="bg1"/>
                  </a:solidFill>
                </a:rPr>
                <a:t>标题</a:t>
              </a:r>
              <a:endParaRPr kumimoji="1" lang="en-US" altLang="en-US" sz="2000" dirty="0">
                <a:solidFill>
                  <a:schemeClr val="bg1"/>
                </a:solidFill>
              </a:endParaRPr>
            </a:p>
          </p:txBody>
        </p:sp>
      </p:grpSp>
      <p:grpSp>
        <p:nvGrpSpPr>
          <p:cNvPr id="33" name="组合 32"/>
          <p:cNvGrpSpPr/>
          <p:nvPr/>
        </p:nvGrpSpPr>
        <p:grpSpPr>
          <a:xfrm>
            <a:off x="9047997" y="2422473"/>
            <a:ext cx="2115035" cy="1154619"/>
            <a:chOff x="1478171" y="2225265"/>
            <a:chExt cx="2115035" cy="1154619"/>
          </a:xfrm>
        </p:grpSpPr>
        <p:sp>
          <p:nvSpPr>
            <p:cNvPr id="36"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37" name="文本框 36"/>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38" name="组合 37"/>
          <p:cNvGrpSpPr/>
          <p:nvPr/>
        </p:nvGrpSpPr>
        <p:grpSpPr>
          <a:xfrm>
            <a:off x="9047997" y="4460823"/>
            <a:ext cx="2115035" cy="1154619"/>
            <a:chOff x="1478171" y="2225265"/>
            <a:chExt cx="2115035" cy="1154619"/>
          </a:xfrm>
        </p:grpSpPr>
        <p:sp>
          <p:nvSpPr>
            <p:cNvPr id="39"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40" name="文本框 39"/>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41" name="组合 40"/>
          <p:cNvGrpSpPr/>
          <p:nvPr/>
        </p:nvGrpSpPr>
        <p:grpSpPr>
          <a:xfrm>
            <a:off x="1142247" y="2422473"/>
            <a:ext cx="2115035" cy="1154619"/>
            <a:chOff x="1478171" y="2225265"/>
            <a:chExt cx="2115035" cy="1154619"/>
          </a:xfrm>
        </p:grpSpPr>
        <p:sp>
          <p:nvSpPr>
            <p:cNvPr id="42"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43" name="文本框 42"/>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44" name="组合 43"/>
          <p:cNvGrpSpPr/>
          <p:nvPr/>
        </p:nvGrpSpPr>
        <p:grpSpPr>
          <a:xfrm>
            <a:off x="1142247" y="4460823"/>
            <a:ext cx="2115035" cy="1154619"/>
            <a:chOff x="1478171" y="2225265"/>
            <a:chExt cx="2115035" cy="1154619"/>
          </a:xfrm>
        </p:grpSpPr>
        <p:sp>
          <p:nvSpPr>
            <p:cNvPr id="45"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46" name="文本框 45"/>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49" name="组合 48"/>
          <p:cNvGrpSpPr/>
          <p:nvPr/>
        </p:nvGrpSpPr>
        <p:grpSpPr>
          <a:xfrm>
            <a:off x="159658" y="-276225"/>
            <a:ext cx="2893857" cy="1321254"/>
            <a:chOff x="203201" y="-276225"/>
            <a:chExt cx="2893857" cy="1321254"/>
          </a:xfrm>
        </p:grpSpPr>
        <p:pic>
          <p:nvPicPr>
            <p:cNvPr id="50" name="Picture 2" descr="U:\我图\PPT制作\爱爱\PM下载\万圣节\cat_popping_out_of_pumpkin_500_clr_286.gif"/>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3201" y="-276225"/>
              <a:ext cx="681767" cy="1321254"/>
            </a:xfrm>
            <a:prstGeom prst="rect">
              <a:avLst/>
            </a:prstGeom>
            <a:noFill/>
            <a:extLst>
              <a:ext uri="{909E8E84-426E-40DD-AFC4-6F175D3DCCD1}">
                <a14:hiddenFill xmlns:a14="http://schemas.microsoft.com/office/drawing/2010/main">
                  <a:solidFill>
                    <a:srgbClr val="FFFFFF"/>
                  </a:solidFill>
                </a14:hiddenFill>
              </a:ext>
            </a:extLst>
          </p:spPr>
        </p:pic>
        <p:sp>
          <p:nvSpPr>
            <p:cNvPr id="51" name="文本框 50"/>
            <p:cNvSpPr txBox="1"/>
            <p:nvPr/>
          </p:nvSpPr>
          <p:spPr>
            <a:xfrm>
              <a:off x="1065733" y="312458"/>
              <a:ext cx="2031325" cy="461665"/>
            </a:xfrm>
            <a:prstGeom prst="rect">
              <a:avLst/>
            </a:prstGeom>
            <a:noFill/>
          </p:spPr>
          <p:txBody>
            <a:bodyPr wrap="none" rtlCol="0">
              <a:spAutoFit/>
            </a:bodyPr>
            <a:lstStyle/>
            <a:p>
              <a:r>
                <a:rPr lang="zh-CN" altLang="en-US" sz="2400">
                  <a:solidFill>
                    <a:schemeClr val="bg1"/>
                  </a:solidFill>
                  <a:latin typeface="微软雅黑" panose="020B0503020204020204" pitchFamily="34" charset="-122"/>
                  <a:ea typeface="微软雅黑" panose="020B0503020204020204" pitchFamily="34" charset="-122"/>
                </a:rPr>
                <a:t>活动背景介绍</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8"/>
                                        </p:tgtEl>
                                        <p:attrNameLst>
                                          <p:attrName>style.visibility</p:attrName>
                                        </p:attrNameLst>
                                      </p:cBhvr>
                                      <p:to>
                                        <p:strVal val="visible"/>
                                      </p:to>
                                    </p:set>
                                    <p:animEffect transition="in" filter="fade">
                                      <p:cBhvr>
                                        <p:cTn id="14" dur="1000"/>
                                        <p:tgtEl>
                                          <p:spTgt spid="38"/>
                                        </p:tgtEl>
                                      </p:cBhvr>
                                    </p:animEffect>
                                    <p:anim calcmode="lin" valueType="num">
                                      <p:cBhvr>
                                        <p:cTn id="15" dur="1000" fill="hold"/>
                                        <p:tgtEl>
                                          <p:spTgt spid="38"/>
                                        </p:tgtEl>
                                        <p:attrNameLst>
                                          <p:attrName>ppt_x</p:attrName>
                                        </p:attrNameLst>
                                      </p:cBhvr>
                                      <p:tavLst>
                                        <p:tav tm="0">
                                          <p:val>
                                            <p:strVal val="#ppt_x"/>
                                          </p:val>
                                        </p:tav>
                                        <p:tav tm="100000">
                                          <p:val>
                                            <p:strVal val="#ppt_x"/>
                                          </p:val>
                                        </p:tav>
                                      </p:tavLst>
                                    </p:anim>
                                    <p:anim calcmode="lin" valueType="num">
                                      <p:cBhvr>
                                        <p:cTn id="16"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fade">
                                      <p:cBhvr>
                                        <p:cTn id="21" dur="1000"/>
                                        <p:tgtEl>
                                          <p:spTgt spid="41"/>
                                        </p:tgtEl>
                                      </p:cBhvr>
                                    </p:animEffect>
                                    <p:anim calcmode="lin" valueType="num">
                                      <p:cBhvr>
                                        <p:cTn id="22" dur="1000" fill="hold"/>
                                        <p:tgtEl>
                                          <p:spTgt spid="41"/>
                                        </p:tgtEl>
                                        <p:attrNameLst>
                                          <p:attrName>ppt_x</p:attrName>
                                        </p:attrNameLst>
                                      </p:cBhvr>
                                      <p:tavLst>
                                        <p:tav tm="0">
                                          <p:val>
                                            <p:strVal val="#ppt_x"/>
                                          </p:val>
                                        </p:tav>
                                        <p:tav tm="100000">
                                          <p:val>
                                            <p:strVal val="#ppt_x"/>
                                          </p:val>
                                        </p:tav>
                                      </p:tavLst>
                                    </p:anim>
                                    <p:anim calcmode="lin" valueType="num">
                                      <p:cBhvr>
                                        <p:cTn id="23"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fade">
                                      <p:cBhvr>
                                        <p:cTn id="28" dur="1000"/>
                                        <p:tgtEl>
                                          <p:spTgt spid="44"/>
                                        </p:tgtEl>
                                      </p:cBhvr>
                                    </p:animEffect>
                                    <p:anim calcmode="lin" valueType="num">
                                      <p:cBhvr>
                                        <p:cTn id="29" dur="1000" fill="hold"/>
                                        <p:tgtEl>
                                          <p:spTgt spid="44"/>
                                        </p:tgtEl>
                                        <p:attrNameLst>
                                          <p:attrName>ppt_x</p:attrName>
                                        </p:attrNameLst>
                                      </p:cBhvr>
                                      <p:tavLst>
                                        <p:tav tm="0">
                                          <p:val>
                                            <p:strVal val="#ppt_x"/>
                                          </p:val>
                                        </p:tav>
                                        <p:tav tm="100000">
                                          <p:val>
                                            <p:strVal val="#ppt_x"/>
                                          </p:val>
                                        </p:tav>
                                      </p:tavLst>
                                    </p:anim>
                                    <p:anim calcmode="lin" valueType="num">
                                      <p:cBhvr>
                                        <p:cTn id="30"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ounded Rectangle 41"/>
          <p:cNvSpPr/>
          <p:nvPr/>
        </p:nvSpPr>
        <p:spPr>
          <a:xfrm>
            <a:off x="1898650" y="5426075"/>
            <a:ext cx="661988" cy="244475"/>
          </a:xfrm>
          <a:prstGeom prst="roundRect">
            <a:avLst>
              <a:gd name="adj" fmla="val 16667"/>
            </a:avLst>
          </a:prstGeom>
          <a:solidFill>
            <a:srgbClr val="FF8800"/>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defTabSz="1374775" eaLnBrk="1" hangingPunct="1">
              <a:lnSpc>
                <a:spcPct val="100000"/>
              </a:lnSpc>
              <a:spcBef>
                <a:spcPct val="0"/>
              </a:spcBef>
              <a:buNone/>
            </a:pPr>
            <a:endParaRPr lang="en-US" altLang="zh-CN" sz="3500" dirty="0">
              <a:solidFill>
                <a:srgbClr val="FF8800"/>
              </a:solidFill>
              <a:latin typeface="微软雅黑" panose="020B0503020204020204" pitchFamily="34" charset="-122"/>
              <a:ea typeface="微软雅黑" panose="020B0503020204020204" pitchFamily="34" charset="-122"/>
            </a:endParaRPr>
          </a:p>
        </p:txBody>
      </p:sp>
      <p:sp>
        <p:nvSpPr>
          <p:cNvPr id="22533" name="Rounded Rectangle 44"/>
          <p:cNvSpPr/>
          <p:nvPr/>
        </p:nvSpPr>
        <p:spPr>
          <a:xfrm>
            <a:off x="1898650" y="5122862"/>
            <a:ext cx="661988" cy="242888"/>
          </a:xfrm>
          <a:prstGeom prst="roundRect">
            <a:avLst>
              <a:gd name="adj" fmla="val 16667"/>
            </a:avLst>
          </a:prstGeom>
          <a:solidFill>
            <a:srgbClr val="FF8800"/>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defTabSz="1374775" eaLnBrk="1" hangingPunct="1">
              <a:lnSpc>
                <a:spcPct val="100000"/>
              </a:lnSpc>
              <a:spcBef>
                <a:spcPct val="0"/>
              </a:spcBef>
              <a:buNone/>
            </a:pPr>
            <a:endParaRPr lang="en-US" altLang="zh-CN" sz="3500" dirty="0">
              <a:solidFill>
                <a:srgbClr val="FF8800"/>
              </a:solidFill>
              <a:latin typeface="微软雅黑" panose="020B0503020204020204" pitchFamily="34" charset="-122"/>
              <a:ea typeface="微软雅黑" panose="020B0503020204020204" pitchFamily="34" charset="-122"/>
            </a:endParaRPr>
          </a:p>
        </p:txBody>
      </p:sp>
      <p:sp>
        <p:nvSpPr>
          <p:cNvPr id="22534" name="Rounded Rectangle 47"/>
          <p:cNvSpPr/>
          <p:nvPr/>
        </p:nvSpPr>
        <p:spPr>
          <a:xfrm>
            <a:off x="1898650" y="4818062"/>
            <a:ext cx="661988" cy="242888"/>
          </a:xfrm>
          <a:prstGeom prst="roundRect">
            <a:avLst>
              <a:gd name="adj" fmla="val 16667"/>
            </a:avLst>
          </a:prstGeom>
          <a:solidFill>
            <a:srgbClr val="FF8800"/>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defTabSz="1374775" eaLnBrk="1" hangingPunct="1">
              <a:lnSpc>
                <a:spcPct val="100000"/>
              </a:lnSpc>
              <a:spcBef>
                <a:spcPct val="0"/>
              </a:spcBef>
              <a:buNone/>
            </a:pPr>
            <a:endParaRPr lang="en-US" altLang="zh-CN" sz="3500" dirty="0">
              <a:solidFill>
                <a:srgbClr val="FF8800"/>
              </a:solidFill>
              <a:latin typeface="微软雅黑" panose="020B0503020204020204" pitchFamily="34" charset="-122"/>
              <a:ea typeface="微软雅黑" panose="020B0503020204020204" pitchFamily="34" charset="-122"/>
            </a:endParaRPr>
          </a:p>
        </p:txBody>
      </p:sp>
      <p:sp>
        <p:nvSpPr>
          <p:cNvPr id="22535" name="Rounded Rectangle 48"/>
          <p:cNvSpPr/>
          <p:nvPr/>
        </p:nvSpPr>
        <p:spPr>
          <a:xfrm>
            <a:off x="1898650" y="4513262"/>
            <a:ext cx="661988" cy="242888"/>
          </a:xfrm>
          <a:prstGeom prst="roundRect">
            <a:avLst>
              <a:gd name="adj" fmla="val 16667"/>
            </a:avLst>
          </a:prstGeom>
          <a:solidFill>
            <a:srgbClr val="FF8800"/>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defTabSz="1374775" eaLnBrk="1" hangingPunct="1">
              <a:lnSpc>
                <a:spcPct val="100000"/>
              </a:lnSpc>
              <a:spcBef>
                <a:spcPct val="0"/>
              </a:spcBef>
              <a:buNone/>
            </a:pPr>
            <a:endParaRPr lang="en-US" altLang="zh-CN" sz="3500" dirty="0">
              <a:solidFill>
                <a:srgbClr val="FF8800"/>
              </a:solidFill>
              <a:latin typeface="微软雅黑" panose="020B0503020204020204" pitchFamily="34" charset="-122"/>
              <a:ea typeface="微软雅黑" panose="020B0503020204020204" pitchFamily="34" charset="-122"/>
            </a:endParaRPr>
          </a:p>
        </p:txBody>
      </p:sp>
      <p:sp>
        <p:nvSpPr>
          <p:cNvPr id="22536" name="Rounded Rectangle 49"/>
          <p:cNvSpPr/>
          <p:nvPr/>
        </p:nvSpPr>
        <p:spPr>
          <a:xfrm>
            <a:off x="1898650" y="4208462"/>
            <a:ext cx="661988" cy="242888"/>
          </a:xfrm>
          <a:prstGeom prst="roundRect">
            <a:avLst>
              <a:gd name="adj" fmla="val 16667"/>
            </a:avLst>
          </a:prstGeom>
          <a:solidFill>
            <a:srgbClr val="FF8800"/>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defTabSz="1374775" eaLnBrk="1" hangingPunct="1">
              <a:lnSpc>
                <a:spcPct val="100000"/>
              </a:lnSpc>
              <a:spcBef>
                <a:spcPct val="0"/>
              </a:spcBef>
              <a:buNone/>
            </a:pPr>
            <a:endParaRPr lang="en-US" altLang="zh-CN" sz="3500" dirty="0">
              <a:solidFill>
                <a:srgbClr val="FFFFFF"/>
              </a:solidFill>
              <a:latin typeface="微软雅黑" panose="020B0503020204020204" pitchFamily="34" charset="-122"/>
              <a:ea typeface="微软雅黑" panose="020B0503020204020204" pitchFamily="34" charset="-122"/>
            </a:endParaRPr>
          </a:p>
        </p:txBody>
      </p:sp>
      <p:sp>
        <p:nvSpPr>
          <p:cNvPr id="22537" name="Rounded Rectangle 50"/>
          <p:cNvSpPr/>
          <p:nvPr/>
        </p:nvSpPr>
        <p:spPr>
          <a:xfrm>
            <a:off x="1898650" y="3903662"/>
            <a:ext cx="661988" cy="242888"/>
          </a:xfrm>
          <a:prstGeom prst="roundRect">
            <a:avLst>
              <a:gd name="adj" fmla="val 16667"/>
            </a:avLst>
          </a:prstGeom>
          <a:solidFill>
            <a:srgbClr val="FF8800"/>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defTabSz="1374775" eaLnBrk="1" hangingPunct="1">
              <a:lnSpc>
                <a:spcPct val="100000"/>
              </a:lnSpc>
              <a:spcBef>
                <a:spcPct val="0"/>
              </a:spcBef>
              <a:buNone/>
            </a:pPr>
            <a:endParaRPr lang="en-US" altLang="zh-CN" sz="3500" dirty="0">
              <a:solidFill>
                <a:srgbClr val="FFFFFF"/>
              </a:solidFill>
              <a:latin typeface="微软雅黑" panose="020B0503020204020204" pitchFamily="34" charset="-122"/>
              <a:ea typeface="微软雅黑" panose="020B0503020204020204" pitchFamily="34" charset="-122"/>
            </a:endParaRPr>
          </a:p>
        </p:txBody>
      </p:sp>
      <p:sp>
        <p:nvSpPr>
          <p:cNvPr id="22538" name="Rounded Rectangle 53"/>
          <p:cNvSpPr/>
          <p:nvPr/>
        </p:nvSpPr>
        <p:spPr>
          <a:xfrm>
            <a:off x="1898650" y="3598862"/>
            <a:ext cx="661988" cy="242888"/>
          </a:xfrm>
          <a:prstGeom prst="roundRect">
            <a:avLst>
              <a:gd name="adj" fmla="val 16667"/>
            </a:avLst>
          </a:prstGeom>
          <a:solidFill>
            <a:srgbClr val="FF8800"/>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defTabSz="1374775" eaLnBrk="1" hangingPunct="1">
              <a:lnSpc>
                <a:spcPct val="100000"/>
              </a:lnSpc>
              <a:spcBef>
                <a:spcPct val="0"/>
              </a:spcBef>
              <a:buNone/>
            </a:pPr>
            <a:endParaRPr lang="en-US" altLang="zh-CN" sz="3500" dirty="0">
              <a:solidFill>
                <a:srgbClr val="FFFFFF"/>
              </a:solidFill>
              <a:latin typeface="微软雅黑" panose="020B0503020204020204" pitchFamily="34" charset="-122"/>
              <a:ea typeface="微软雅黑" panose="020B0503020204020204" pitchFamily="34" charset="-122"/>
            </a:endParaRPr>
          </a:p>
        </p:txBody>
      </p:sp>
      <p:sp>
        <p:nvSpPr>
          <p:cNvPr id="22539" name="Rounded Rectangle 54"/>
          <p:cNvSpPr/>
          <p:nvPr/>
        </p:nvSpPr>
        <p:spPr>
          <a:xfrm>
            <a:off x="1898650" y="3294062"/>
            <a:ext cx="661988" cy="244475"/>
          </a:xfrm>
          <a:prstGeom prst="roundRect">
            <a:avLst>
              <a:gd name="adj" fmla="val 16667"/>
            </a:avLst>
          </a:prstGeom>
          <a:solidFill>
            <a:srgbClr val="FF8800"/>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defTabSz="1374775" eaLnBrk="1" hangingPunct="1">
              <a:lnSpc>
                <a:spcPct val="100000"/>
              </a:lnSpc>
              <a:spcBef>
                <a:spcPct val="0"/>
              </a:spcBef>
              <a:buNone/>
            </a:pPr>
            <a:endParaRPr lang="en-US" altLang="zh-CN" sz="3500" dirty="0">
              <a:solidFill>
                <a:srgbClr val="FFFFFF"/>
              </a:solidFill>
              <a:latin typeface="微软雅黑" panose="020B0503020204020204" pitchFamily="34" charset="-122"/>
              <a:ea typeface="微软雅黑" panose="020B0503020204020204" pitchFamily="34" charset="-122"/>
            </a:endParaRPr>
          </a:p>
        </p:txBody>
      </p:sp>
      <p:sp>
        <p:nvSpPr>
          <p:cNvPr id="22540" name="Rounded Rectangle 55"/>
          <p:cNvSpPr/>
          <p:nvPr/>
        </p:nvSpPr>
        <p:spPr>
          <a:xfrm>
            <a:off x="1898650" y="2989262"/>
            <a:ext cx="661988" cy="244475"/>
          </a:xfrm>
          <a:prstGeom prst="roundRect">
            <a:avLst>
              <a:gd name="adj" fmla="val 16667"/>
            </a:avLst>
          </a:prstGeom>
          <a:solidFill>
            <a:schemeClr val="bg1">
              <a:lumMod val="65000"/>
            </a:schemeClr>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defTabSz="1374775" eaLnBrk="1" hangingPunct="1">
              <a:lnSpc>
                <a:spcPct val="100000"/>
              </a:lnSpc>
              <a:spcBef>
                <a:spcPct val="0"/>
              </a:spcBef>
              <a:buNone/>
            </a:pPr>
            <a:endParaRPr lang="en-US" altLang="zh-CN" sz="3500" dirty="0">
              <a:solidFill>
                <a:srgbClr val="FFFFFF"/>
              </a:solidFill>
              <a:latin typeface="微软雅黑" panose="020B0503020204020204" pitchFamily="34" charset="-122"/>
              <a:ea typeface="微软雅黑" panose="020B0503020204020204" pitchFamily="34" charset="-122"/>
            </a:endParaRPr>
          </a:p>
        </p:txBody>
      </p:sp>
      <p:sp>
        <p:nvSpPr>
          <p:cNvPr id="22541" name="Rounded Rectangle 56"/>
          <p:cNvSpPr/>
          <p:nvPr/>
        </p:nvSpPr>
        <p:spPr>
          <a:xfrm>
            <a:off x="1898650" y="2684462"/>
            <a:ext cx="661988" cy="244475"/>
          </a:xfrm>
          <a:prstGeom prst="roundRect">
            <a:avLst>
              <a:gd name="adj" fmla="val 16667"/>
            </a:avLst>
          </a:prstGeom>
          <a:solidFill>
            <a:schemeClr val="bg1">
              <a:lumMod val="65000"/>
            </a:schemeClr>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defTabSz="1374775" eaLnBrk="1" hangingPunct="1">
              <a:lnSpc>
                <a:spcPct val="100000"/>
              </a:lnSpc>
              <a:spcBef>
                <a:spcPct val="0"/>
              </a:spcBef>
              <a:buNone/>
            </a:pPr>
            <a:endParaRPr lang="en-US" altLang="zh-CN" sz="3500" dirty="0">
              <a:solidFill>
                <a:srgbClr val="FFFFFF"/>
              </a:solidFill>
              <a:latin typeface="微软雅黑" panose="020B0503020204020204" pitchFamily="34" charset="-122"/>
              <a:ea typeface="微软雅黑" panose="020B0503020204020204" pitchFamily="34" charset="-122"/>
            </a:endParaRPr>
          </a:p>
        </p:txBody>
      </p:sp>
      <p:sp>
        <p:nvSpPr>
          <p:cNvPr id="22542" name="Rounded Rectangle 59"/>
          <p:cNvSpPr/>
          <p:nvPr/>
        </p:nvSpPr>
        <p:spPr>
          <a:xfrm>
            <a:off x="2962275" y="5426075"/>
            <a:ext cx="661988" cy="244475"/>
          </a:xfrm>
          <a:prstGeom prst="roundRect">
            <a:avLst>
              <a:gd name="adj" fmla="val 16667"/>
            </a:avLst>
          </a:prstGeom>
          <a:solidFill>
            <a:srgbClr val="FF8800"/>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defTabSz="1374775" eaLnBrk="1" hangingPunct="1">
              <a:lnSpc>
                <a:spcPct val="100000"/>
              </a:lnSpc>
              <a:spcBef>
                <a:spcPct val="0"/>
              </a:spcBef>
              <a:buNone/>
            </a:pPr>
            <a:endParaRPr lang="en-US" altLang="zh-CN" sz="3500" dirty="0">
              <a:solidFill>
                <a:srgbClr val="FF8800"/>
              </a:solidFill>
              <a:latin typeface="微软雅黑" panose="020B0503020204020204" pitchFamily="34" charset="-122"/>
              <a:ea typeface="微软雅黑" panose="020B0503020204020204" pitchFamily="34" charset="-122"/>
            </a:endParaRPr>
          </a:p>
        </p:txBody>
      </p:sp>
      <p:sp>
        <p:nvSpPr>
          <p:cNvPr id="22543" name="Rounded Rectangle 60"/>
          <p:cNvSpPr/>
          <p:nvPr/>
        </p:nvSpPr>
        <p:spPr>
          <a:xfrm>
            <a:off x="2962275" y="5122862"/>
            <a:ext cx="661988" cy="242888"/>
          </a:xfrm>
          <a:prstGeom prst="roundRect">
            <a:avLst>
              <a:gd name="adj" fmla="val 16667"/>
            </a:avLst>
          </a:prstGeom>
          <a:solidFill>
            <a:srgbClr val="FF8800"/>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defTabSz="1374775" eaLnBrk="1" hangingPunct="1">
              <a:lnSpc>
                <a:spcPct val="100000"/>
              </a:lnSpc>
              <a:spcBef>
                <a:spcPct val="0"/>
              </a:spcBef>
              <a:buNone/>
            </a:pPr>
            <a:endParaRPr lang="en-US" altLang="zh-CN" sz="3500" dirty="0">
              <a:solidFill>
                <a:srgbClr val="FF8800"/>
              </a:solidFill>
              <a:latin typeface="微软雅黑" panose="020B0503020204020204" pitchFamily="34" charset="-122"/>
              <a:ea typeface="微软雅黑" panose="020B0503020204020204" pitchFamily="34" charset="-122"/>
            </a:endParaRPr>
          </a:p>
        </p:txBody>
      </p:sp>
      <p:sp>
        <p:nvSpPr>
          <p:cNvPr id="22544" name="Rounded Rectangle 61"/>
          <p:cNvSpPr/>
          <p:nvPr/>
        </p:nvSpPr>
        <p:spPr>
          <a:xfrm>
            <a:off x="2962275" y="4818062"/>
            <a:ext cx="661988" cy="242888"/>
          </a:xfrm>
          <a:prstGeom prst="roundRect">
            <a:avLst>
              <a:gd name="adj" fmla="val 16667"/>
            </a:avLst>
          </a:prstGeom>
          <a:solidFill>
            <a:srgbClr val="FF8800"/>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defTabSz="1374775" eaLnBrk="1" hangingPunct="1">
              <a:lnSpc>
                <a:spcPct val="100000"/>
              </a:lnSpc>
              <a:spcBef>
                <a:spcPct val="0"/>
              </a:spcBef>
              <a:buNone/>
            </a:pPr>
            <a:endParaRPr lang="en-US" altLang="zh-CN" sz="3500" dirty="0">
              <a:solidFill>
                <a:srgbClr val="FF8800"/>
              </a:solidFill>
              <a:latin typeface="微软雅黑" panose="020B0503020204020204" pitchFamily="34" charset="-122"/>
              <a:ea typeface="微软雅黑" panose="020B0503020204020204" pitchFamily="34" charset="-122"/>
            </a:endParaRPr>
          </a:p>
        </p:txBody>
      </p:sp>
      <p:sp>
        <p:nvSpPr>
          <p:cNvPr id="22545" name="Rounded Rectangle 62"/>
          <p:cNvSpPr/>
          <p:nvPr/>
        </p:nvSpPr>
        <p:spPr>
          <a:xfrm>
            <a:off x="2962275" y="4513262"/>
            <a:ext cx="661988" cy="242888"/>
          </a:xfrm>
          <a:prstGeom prst="roundRect">
            <a:avLst>
              <a:gd name="adj" fmla="val 16667"/>
            </a:avLst>
          </a:prstGeom>
          <a:solidFill>
            <a:srgbClr val="FF8800"/>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defTabSz="1374775" eaLnBrk="1" hangingPunct="1">
              <a:lnSpc>
                <a:spcPct val="100000"/>
              </a:lnSpc>
              <a:spcBef>
                <a:spcPct val="0"/>
              </a:spcBef>
              <a:buNone/>
            </a:pPr>
            <a:endParaRPr lang="en-US" altLang="zh-CN" sz="3500" dirty="0">
              <a:solidFill>
                <a:srgbClr val="FF8800"/>
              </a:solidFill>
              <a:latin typeface="微软雅黑" panose="020B0503020204020204" pitchFamily="34" charset="-122"/>
              <a:ea typeface="微软雅黑" panose="020B0503020204020204" pitchFamily="34" charset="-122"/>
            </a:endParaRPr>
          </a:p>
        </p:txBody>
      </p:sp>
      <p:sp>
        <p:nvSpPr>
          <p:cNvPr id="22546" name="Rounded Rectangle 63"/>
          <p:cNvSpPr/>
          <p:nvPr/>
        </p:nvSpPr>
        <p:spPr>
          <a:xfrm>
            <a:off x="2962275" y="4208462"/>
            <a:ext cx="661988" cy="242888"/>
          </a:xfrm>
          <a:prstGeom prst="roundRect">
            <a:avLst>
              <a:gd name="adj" fmla="val 16667"/>
            </a:avLst>
          </a:prstGeom>
          <a:solidFill>
            <a:srgbClr val="FF8800"/>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defTabSz="1374775" eaLnBrk="1" hangingPunct="1">
              <a:lnSpc>
                <a:spcPct val="100000"/>
              </a:lnSpc>
              <a:spcBef>
                <a:spcPct val="0"/>
              </a:spcBef>
              <a:buNone/>
            </a:pPr>
            <a:endParaRPr lang="en-US" altLang="zh-CN" sz="3500" dirty="0">
              <a:solidFill>
                <a:srgbClr val="FFFFFF"/>
              </a:solidFill>
              <a:latin typeface="微软雅黑" panose="020B0503020204020204" pitchFamily="34" charset="-122"/>
              <a:ea typeface="微软雅黑" panose="020B0503020204020204" pitchFamily="34" charset="-122"/>
            </a:endParaRPr>
          </a:p>
        </p:txBody>
      </p:sp>
      <p:sp>
        <p:nvSpPr>
          <p:cNvPr id="22547" name="Rounded Rectangle 64"/>
          <p:cNvSpPr/>
          <p:nvPr/>
        </p:nvSpPr>
        <p:spPr>
          <a:xfrm>
            <a:off x="2962275" y="3903662"/>
            <a:ext cx="661988" cy="242888"/>
          </a:xfrm>
          <a:prstGeom prst="roundRect">
            <a:avLst>
              <a:gd name="adj" fmla="val 16667"/>
            </a:avLst>
          </a:prstGeom>
          <a:solidFill>
            <a:srgbClr val="FF8800"/>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defTabSz="1374775" eaLnBrk="1" hangingPunct="1">
              <a:lnSpc>
                <a:spcPct val="100000"/>
              </a:lnSpc>
              <a:spcBef>
                <a:spcPct val="0"/>
              </a:spcBef>
              <a:buNone/>
            </a:pPr>
            <a:endParaRPr lang="en-US" altLang="zh-CN" sz="3500" dirty="0">
              <a:solidFill>
                <a:srgbClr val="FFFFFF"/>
              </a:solidFill>
              <a:latin typeface="微软雅黑" panose="020B0503020204020204" pitchFamily="34" charset="-122"/>
              <a:ea typeface="微软雅黑" panose="020B0503020204020204" pitchFamily="34" charset="-122"/>
            </a:endParaRPr>
          </a:p>
        </p:txBody>
      </p:sp>
      <p:sp>
        <p:nvSpPr>
          <p:cNvPr id="22548" name="Rounded Rectangle 65"/>
          <p:cNvSpPr/>
          <p:nvPr/>
        </p:nvSpPr>
        <p:spPr>
          <a:xfrm>
            <a:off x="2962275" y="3598862"/>
            <a:ext cx="661988" cy="242888"/>
          </a:xfrm>
          <a:prstGeom prst="roundRect">
            <a:avLst>
              <a:gd name="adj" fmla="val 16667"/>
            </a:avLst>
          </a:prstGeom>
          <a:solidFill>
            <a:schemeClr val="bg1">
              <a:lumMod val="65000"/>
            </a:schemeClr>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defTabSz="1374775" eaLnBrk="1" hangingPunct="1">
              <a:lnSpc>
                <a:spcPct val="100000"/>
              </a:lnSpc>
              <a:spcBef>
                <a:spcPct val="0"/>
              </a:spcBef>
              <a:buNone/>
            </a:pPr>
            <a:endParaRPr lang="en-US" altLang="zh-CN" sz="3500" dirty="0">
              <a:solidFill>
                <a:srgbClr val="FFFFFF"/>
              </a:solidFill>
              <a:latin typeface="微软雅黑" panose="020B0503020204020204" pitchFamily="34" charset="-122"/>
              <a:ea typeface="微软雅黑" panose="020B0503020204020204" pitchFamily="34" charset="-122"/>
            </a:endParaRPr>
          </a:p>
        </p:txBody>
      </p:sp>
      <p:sp>
        <p:nvSpPr>
          <p:cNvPr id="22549" name="Rounded Rectangle 66"/>
          <p:cNvSpPr/>
          <p:nvPr/>
        </p:nvSpPr>
        <p:spPr>
          <a:xfrm>
            <a:off x="2962275" y="3294062"/>
            <a:ext cx="661988" cy="244475"/>
          </a:xfrm>
          <a:prstGeom prst="roundRect">
            <a:avLst>
              <a:gd name="adj" fmla="val 16667"/>
            </a:avLst>
          </a:prstGeom>
          <a:solidFill>
            <a:schemeClr val="bg1">
              <a:lumMod val="65000"/>
            </a:schemeClr>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defTabSz="1374775" eaLnBrk="1" hangingPunct="1">
              <a:lnSpc>
                <a:spcPct val="100000"/>
              </a:lnSpc>
              <a:spcBef>
                <a:spcPct val="0"/>
              </a:spcBef>
              <a:buNone/>
            </a:pPr>
            <a:endParaRPr lang="en-US" altLang="zh-CN" sz="3500" dirty="0">
              <a:solidFill>
                <a:srgbClr val="FFFFFF"/>
              </a:solidFill>
              <a:latin typeface="微软雅黑" panose="020B0503020204020204" pitchFamily="34" charset="-122"/>
              <a:ea typeface="微软雅黑" panose="020B0503020204020204" pitchFamily="34" charset="-122"/>
            </a:endParaRPr>
          </a:p>
        </p:txBody>
      </p:sp>
      <p:sp>
        <p:nvSpPr>
          <p:cNvPr id="22550" name="Rounded Rectangle 67"/>
          <p:cNvSpPr/>
          <p:nvPr/>
        </p:nvSpPr>
        <p:spPr>
          <a:xfrm>
            <a:off x="2962275" y="2989262"/>
            <a:ext cx="661988" cy="244475"/>
          </a:xfrm>
          <a:prstGeom prst="roundRect">
            <a:avLst>
              <a:gd name="adj" fmla="val 16667"/>
            </a:avLst>
          </a:prstGeom>
          <a:solidFill>
            <a:schemeClr val="bg1">
              <a:lumMod val="65000"/>
            </a:schemeClr>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defTabSz="1374775" eaLnBrk="1" hangingPunct="1">
              <a:lnSpc>
                <a:spcPct val="100000"/>
              </a:lnSpc>
              <a:spcBef>
                <a:spcPct val="0"/>
              </a:spcBef>
              <a:buNone/>
            </a:pPr>
            <a:endParaRPr lang="en-US" altLang="zh-CN" sz="3500" dirty="0">
              <a:solidFill>
                <a:srgbClr val="FFFFFF"/>
              </a:solidFill>
              <a:latin typeface="微软雅黑" panose="020B0503020204020204" pitchFamily="34" charset="-122"/>
              <a:ea typeface="微软雅黑" panose="020B0503020204020204" pitchFamily="34" charset="-122"/>
            </a:endParaRPr>
          </a:p>
        </p:txBody>
      </p:sp>
      <p:sp>
        <p:nvSpPr>
          <p:cNvPr id="22551" name="Rounded Rectangle 68"/>
          <p:cNvSpPr/>
          <p:nvPr/>
        </p:nvSpPr>
        <p:spPr>
          <a:xfrm>
            <a:off x="2962275" y="2684462"/>
            <a:ext cx="661988" cy="244475"/>
          </a:xfrm>
          <a:prstGeom prst="roundRect">
            <a:avLst>
              <a:gd name="adj" fmla="val 16667"/>
            </a:avLst>
          </a:prstGeom>
          <a:solidFill>
            <a:schemeClr val="bg1">
              <a:lumMod val="65000"/>
            </a:schemeClr>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defTabSz="1374775" eaLnBrk="1" hangingPunct="1">
              <a:lnSpc>
                <a:spcPct val="100000"/>
              </a:lnSpc>
              <a:spcBef>
                <a:spcPct val="0"/>
              </a:spcBef>
              <a:buNone/>
            </a:pPr>
            <a:endParaRPr lang="en-US" altLang="zh-CN" sz="3500" dirty="0">
              <a:solidFill>
                <a:srgbClr val="FFFFFF"/>
              </a:solidFill>
              <a:latin typeface="微软雅黑" panose="020B0503020204020204" pitchFamily="34" charset="-122"/>
              <a:ea typeface="微软雅黑" panose="020B0503020204020204" pitchFamily="34" charset="-122"/>
            </a:endParaRPr>
          </a:p>
        </p:txBody>
      </p:sp>
      <p:sp>
        <p:nvSpPr>
          <p:cNvPr id="22552" name="Rounded Rectangle 70"/>
          <p:cNvSpPr/>
          <p:nvPr/>
        </p:nvSpPr>
        <p:spPr>
          <a:xfrm>
            <a:off x="4027488" y="5426075"/>
            <a:ext cx="661987" cy="244475"/>
          </a:xfrm>
          <a:prstGeom prst="roundRect">
            <a:avLst>
              <a:gd name="adj" fmla="val 16667"/>
            </a:avLst>
          </a:prstGeom>
          <a:solidFill>
            <a:srgbClr val="FF8800"/>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defTabSz="1374775" eaLnBrk="1" hangingPunct="1">
              <a:lnSpc>
                <a:spcPct val="100000"/>
              </a:lnSpc>
              <a:spcBef>
                <a:spcPct val="0"/>
              </a:spcBef>
              <a:buNone/>
            </a:pPr>
            <a:endParaRPr lang="en-US" altLang="zh-CN" sz="3500" dirty="0">
              <a:solidFill>
                <a:srgbClr val="FF8800"/>
              </a:solidFill>
              <a:latin typeface="微软雅黑" panose="020B0503020204020204" pitchFamily="34" charset="-122"/>
              <a:ea typeface="微软雅黑" panose="020B0503020204020204" pitchFamily="34" charset="-122"/>
            </a:endParaRPr>
          </a:p>
        </p:txBody>
      </p:sp>
      <p:sp>
        <p:nvSpPr>
          <p:cNvPr id="22553" name="Rounded Rectangle 71"/>
          <p:cNvSpPr/>
          <p:nvPr/>
        </p:nvSpPr>
        <p:spPr>
          <a:xfrm>
            <a:off x="4027488" y="5122862"/>
            <a:ext cx="661987" cy="242888"/>
          </a:xfrm>
          <a:prstGeom prst="roundRect">
            <a:avLst>
              <a:gd name="adj" fmla="val 16667"/>
            </a:avLst>
          </a:prstGeom>
          <a:solidFill>
            <a:srgbClr val="FF8800"/>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defTabSz="1374775" eaLnBrk="1" hangingPunct="1">
              <a:lnSpc>
                <a:spcPct val="100000"/>
              </a:lnSpc>
              <a:spcBef>
                <a:spcPct val="0"/>
              </a:spcBef>
              <a:buNone/>
            </a:pPr>
            <a:endParaRPr lang="en-US" altLang="zh-CN" sz="3500" dirty="0">
              <a:solidFill>
                <a:srgbClr val="FF8800"/>
              </a:solidFill>
              <a:latin typeface="微软雅黑" panose="020B0503020204020204" pitchFamily="34" charset="-122"/>
              <a:ea typeface="微软雅黑" panose="020B0503020204020204" pitchFamily="34" charset="-122"/>
            </a:endParaRPr>
          </a:p>
        </p:txBody>
      </p:sp>
      <p:sp>
        <p:nvSpPr>
          <p:cNvPr id="22554" name="Rounded Rectangle 72"/>
          <p:cNvSpPr/>
          <p:nvPr/>
        </p:nvSpPr>
        <p:spPr>
          <a:xfrm>
            <a:off x="4027488" y="4818062"/>
            <a:ext cx="661987" cy="242888"/>
          </a:xfrm>
          <a:prstGeom prst="roundRect">
            <a:avLst>
              <a:gd name="adj" fmla="val 16667"/>
            </a:avLst>
          </a:prstGeom>
          <a:solidFill>
            <a:srgbClr val="FF8800"/>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defTabSz="1374775" eaLnBrk="1" hangingPunct="1">
              <a:lnSpc>
                <a:spcPct val="100000"/>
              </a:lnSpc>
              <a:spcBef>
                <a:spcPct val="0"/>
              </a:spcBef>
              <a:buNone/>
            </a:pPr>
            <a:endParaRPr lang="en-US" altLang="zh-CN" sz="3500" dirty="0">
              <a:solidFill>
                <a:srgbClr val="FF8800"/>
              </a:solidFill>
              <a:latin typeface="微软雅黑" panose="020B0503020204020204" pitchFamily="34" charset="-122"/>
              <a:ea typeface="微软雅黑" panose="020B0503020204020204" pitchFamily="34" charset="-122"/>
            </a:endParaRPr>
          </a:p>
        </p:txBody>
      </p:sp>
      <p:sp>
        <p:nvSpPr>
          <p:cNvPr id="22555" name="Rounded Rectangle 73"/>
          <p:cNvSpPr/>
          <p:nvPr/>
        </p:nvSpPr>
        <p:spPr>
          <a:xfrm>
            <a:off x="4027488" y="4513262"/>
            <a:ext cx="661987" cy="242888"/>
          </a:xfrm>
          <a:prstGeom prst="roundRect">
            <a:avLst>
              <a:gd name="adj" fmla="val 16667"/>
            </a:avLst>
          </a:prstGeom>
          <a:solidFill>
            <a:srgbClr val="FF8800"/>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defTabSz="1374775" eaLnBrk="1" hangingPunct="1">
              <a:lnSpc>
                <a:spcPct val="100000"/>
              </a:lnSpc>
              <a:spcBef>
                <a:spcPct val="0"/>
              </a:spcBef>
              <a:buNone/>
            </a:pPr>
            <a:endParaRPr lang="en-US" altLang="zh-CN" sz="3500" dirty="0">
              <a:solidFill>
                <a:srgbClr val="FF8800"/>
              </a:solidFill>
              <a:latin typeface="微软雅黑" panose="020B0503020204020204" pitchFamily="34" charset="-122"/>
              <a:ea typeface="微软雅黑" panose="020B0503020204020204" pitchFamily="34" charset="-122"/>
            </a:endParaRPr>
          </a:p>
        </p:txBody>
      </p:sp>
      <p:sp>
        <p:nvSpPr>
          <p:cNvPr id="22556" name="Rounded Rectangle 74"/>
          <p:cNvSpPr/>
          <p:nvPr/>
        </p:nvSpPr>
        <p:spPr>
          <a:xfrm>
            <a:off x="4027488" y="4208462"/>
            <a:ext cx="661987" cy="242888"/>
          </a:xfrm>
          <a:prstGeom prst="roundRect">
            <a:avLst>
              <a:gd name="adj" fmla="val 16667"/>
            </a:avLst>
          </a:prstGeom>
          <a:solidFill>
            <a:srgbClr val="FF8800"/>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defTabSz="1374775" eaLnBrk="1" hangingPunct="1">
              <a:lnSpc>
                <a:spcPct val="100000"/>
              </a:lnSpc>
              <a:spcBef>
                <a:spcPct val="0"/>
              </a:spcBef>
              <a:buNone/>
            </a:pPr>
            <a:endParaRPr lang="en-US" altLang="zh-CN" sz="3500" dirty="0">
              <a:solidFill>
                <a:srgbClr val="FFFFFF"/>
              </a:solidFill>
              <a:latin typeface="微软雅黑" panose="020B0503020204020204" pitchFamily="34" charset="-122"/>
              <a:ea typeface="微软雅黑" panose="020B0503020204020204" pitchFamily="34" charset="-122"/>
            </a:endParaRPr>
          </a:p>
        </p:txBody>
      </p:sp>
      <p:sp>
        <p:nvSpPr>
          <p:cNvPr id="22557" name="Rounded Rectangle 75"/>
          <p:cNvSpPr/>
          <p:nvPr/>
        </p:nvSpPr>
        <p:spPr>
          <a:xfrm>
            <a:off x="4027488" y="3903662"/>
            <a:ext cx="661987" cy="242888"/>
          </a:xfrm>
          <a:prstGeom prst="roundRect">
            <a:avLst>
              <a:gd name="adj" fmla="val 16667"/>
            </a:avLst>
          </a:prstGeom>
          <a:solidFill>
            <a:srgbClr val="FF8800"/>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defTabSz="1374775" eaLnBrk="1" hangingPunct="1">
              <a:lnSpc>
                <a:spcPct val="100000"/>
              </a:lnSpc>
              <a:spcBef>
                <a:spcPct val="0"/>
              </a:spcBef>
              <a:buNone/>
            </a:pPr>
            <a:endParaRPr lang="en-US" altLang="zh-CN" sz="3500" dirty="0">
              <a:solidFill>
                <a:srgbClr val="FFFFFF"/>
              </a:solidFill>
              <a:latin typeface="微软雅黑" panose="020B0503020204020204" pitchFamily="34" charset="-122"/>
              <a:ea typeface="微软雅黑" panose="020B0503020204020204" pitchFamily="34" charset="-122"/>
            </a:endParaRPr>
          </a:p>
        </p:txBody>
      </p:sp>
      <p:sp>
        <p:nvSpPr>
          <p:cNvPr id="22558" name="Rounded Rectangle 76"/>
          <p:cNvSpPr/>
          <p:nvPr/>
        </p:nvSpPr>
        <p:spPr>
          <a:xfrm>
            <a:off x="4027488" y="3598862"/>
            <a:ext cx="661987" cy="242888"/>
          </a:xfrm>
          <a:prstGeom prst="roundRect">
            <a:avLst>
              <a:gd name="adj" fmla="val 16667"/>
            </a:avLst>
          </a:prstGeom>
          <a:solidFill>
            <a:srgbClr val="FF8800"/>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defTabSz="1374775" eaLnBrk="1" hangingPunct="1">
              <a:lnSpc>
                <a:spcPct val="100000"/>
              </a:lnSpc>
              <a:spcBef>
                <a:spcPct val="0"/>
              </a:spcBef>
              <a:buNone/>
            </a:pPr>
            <a:endParaRPr lang="en-US" altLang="zh-CN" sz="3500" dirty="0">
              <a:solidFill>
                <a:srgbClr val="FFFFFF"/>
              </a:solidFill>
              <a:latin typeface="微软雅黑" panose="020B0503020204020204" pitchFamily="34" charset="-122"/>
              <a:ea typeface="微软雅黑" panose="020B0503020204020204" pitchFamily="34" charset="-122"/>
            </a:endParaRPr>
          </a:p>
        </p:txBody>
      </p:sp>
      <p:sp>
        <p:nvSpPr>
          <p:cNvPr id="22559" name="Rounded Rectangle 77"/>
          <p:cNvSpPr/>
          <p:nvPr/>
        </p:nvSpPr>
        <p:spPr>
          <a:xfrm>
            <a:off x="4027488" y="3294062"/>
            <a:ext cx="661987" cy="244475"/>
          </a:xfrm>
          <a:prstGeom prst="roundRect">
            <a:avLst>
              <a:gd name="adj" fmla="val 16667"/>
            </a:avLst>
          </a:prstGeom>
          <a:solidFill>
            <a:srgbClr val="FF8800"/>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defTabSz="1374775" eaLnBrk="1" hangingPunct="1">
              <a:lnSpc>
                <a:spcPct val="100000"/>
              </a:lnSpc>
              <a:spcBef>
                <a:spcPct val="0"/>
              </a:spcBef>
              <a:buNone/>
            </a:pPr>
            <a:endParaRPr lang="en-US" altLang="zh-CN" sz="3500" dirty="0">
              <a:solidFill>
                <a:srgbClr val="FFFFFF"/>
              </a:solidFill>
              <a:latin typeface="微软雅黑" panose="020B0503020204020204" pitchFamily="34" charset="-122"/>
              <a:ea typeface="微软雅黑" panose="020B0503020204020204" pitchFamily="34" charset="-122"/>
            </a:endParaRPr>
          </a:p>
        </p:txBody>
      </p:sp>
      <p:sp>
        <p:nvSpPr>
          <p:cNvPr id="22560" name="Rounded Rectangle 78"/>
          <p:cNvSpPr/>
          <p:nvPr/>
        </p:nvSpPr>
        <p:spPr>
          <a:xfrm>
            <a:off x="4027488" y="2989262"/>
            <a:ext cx="661987" cy="244475"/>
          </a:xfrm>
          <a:prstGeom prst="roundRect">
            <a:avLst>
              <a:gd name="adj" fmla="val 16667"/>
            </a:avLst>
          </a:prstGeom>
          <a:solidFill>
            <a:srgbClr val="FF8800"/>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defTabSz="1374775" eaLnBrk="1" hangingPunct="1">
              <a:lnSpc>
                <a:spcPct val="100000"/>
              </a:lnSpc>
              <a:spcBef>
                <a:spcPct val="0"/>
              </a:spcBef>
              <a:buNone/>
            </a:pPr>
            <a:endParaRPr lang="en-US" altLang="zh-CN" sz="3500" dirty="0">
              <a:solidFill>
                <a:srgbClr val="FFFFFF"/>
              </a:solidFill>
              <a:latin typeface="微软雅黑" panose="020B0503020204020204" pitchFamily="34" charset="-122"/>
              <a:ea typeface="微软雅黑" panose="020B0503020204020204" pitchFamily="34" charset="-122"/>
            </a:endParaRPr>
          </a:p>
        </p:txBody>
      </p:sp>
      <p:sp>
        <p:nvSpPr>
          <p:cNvPr id="22561" name="Rounded Rectangle 79"/>
          <p:cNvSpPr/>
          <p:nvPr/>
        </p:nvSpPr>
        <p:spPr>
          <a:xfrm>
            <a:off x="4027488" y="2684462"/>
            <a:ext cx="661987" cy="244475"/>
          </a:xfrm>
          <a:prstGeom prst="roundRect">
            <a:avLst>
              <a:gd name="adj" fmla="val 16667"/>
            </a:avLst>
          </a:prstGeom>
          <a:solidFill>
            <a:schemeClr val="bg1">
              <a:lumMod val="65000"/>
            </a:schemeClr>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defTabSz="1374775" eaLnBrk="1" hangingPunct="1">
              <a:lnSpc>
                <a:spcPct val="100000"/>
              </a:lnSpc>
              <a:spcBef>
                <a:spcPct val="0"/>
              </a:spcBef>
              <a:buNone/>
            </a:pPr>
            <a:endParaRPr lang="en-US" altLang="zh-CN" sz="3500" dirty="0">
              <a:solidFill>
                <a:srgbClr val="FFFFFF"/>
              </a:solidFill>
              <a:latin typeface="微软雅黑" panose="020B0503020204020204" pitchFamily="34" charset="-122"/>
              <a:ea typeface="微软雅黑" panose="020B0503020204020204" pitchFamily="34" charset="-122"/>
            </a:endParaRPr>
          </a:p>
        </p:txBody>
      </p:sp>
      <p:sp>
        <p:nvSpPr>
          <p:cNvPr id="22562" name="Rounded Rectangle 81"/>
          <p:cNvSpPr/>
          <p:nvPr/>
        </p:nvSpPr>
        <p:spPr>
          <a:xfrm>
            <a:off x="5092700" y="5426075"/>
            <a:ext cx="660400" cy="244475"/>
          </a:xfrm>
          <a:prstGeom prst="roundRect">
            <a:avLst>
              <a:gd name="adj" fmla="val 16667"/>
            </a:avLst>
          </a:prstGeom>
          <a:solidFill>
            <a:srgbClr val="FF8800"/>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defTabSz="1374775" eaLnBrk="1" hangingPunct="1">
              <a:lnSpc>
                <a:spcPct val="100000"/>
              </a:lnSpc>
              <a:spcBef>
                <a:spcPct val="0"/>
              </a:spcBef>
              <a:buNone/>
            </a:pPr>
            <a:endParaRPr lang="en-US" altLang="zh-CN" sz="3500" dirty="0">
              <a:solidFill>
                <a:srgbClr val="FF8800"/>
              </a:solidFill>
              <a:latin typeface="微软雅黑" panose="020B0503020204020204" pitchFamily="34" charset="-122"/>
              <a:ea typeface="微软雅黑" panose="020B0503020204020204" pitchFamily="34" charset="-122"/>
            </a:endParaRPr>
          </a:p>
        </p:txBody>
      </p:sp>
      <p:sp>
        <p:nvSpPr>
          <p:cNvPr id="22563" name="Rounded Rectangle 82"/>
          <p:cNvSpPr/>
          <p:nvPr/>
        </p:nvSpPr>
        <p:spPr>
          <a:xfrm>
            <a:off x="5092700" y="5122862"/>
            <a:ext cx="660400" cy="242888"/>
          </a:xfrm>
          <a:prstGeom prst="roundRect">
            <a:avLst>
              <a:gd name="adj" fmla="val 16667"/>
            </a:avLst>
          </a:prstGeom>
          <a:solidFill>
            <a:srgbClr val="FF8800"/>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defTabSz="1374775" eaLnBrk="1" hangingPunct="1">
              <a:lnSpc>
                <a:spcPct val="100000"/>
              </a:lnSpc>
              <a:spcBef>
                <a:spcPct val="0"/>
              </a:spcBef>
              <a:buNone/>
            </a:pPr>
            <a:endParaRPr lang="en-US" altLang="zh-CN" sz="3500" dirty="0">
              <a:solidFill>
                <a:srgbClr val="FF8800"/>
              </a:solidFill>
              <a:latin typeface="微软雅黑" panose="020B0503020204020204" pitchFamily="34" charset="-122"/>
              <a:ea typeface="微软雅黑" panose="020B0503020204020204" pitchFamily="34" charset="-122"/>
            </a:endParaRPr>
          </a:p>
        </p:txBody>
      </p:sp>
      <p:sp>
        <p:nvSpPr>
          <p:cNvPr id="22564" name="Rounded Rectangle 83"/>
          <p:cNvSpPr/>
          <p:nvPr/>
        </p:nvSpPr>
        <p:spPr>
          <a:xfrm>
            <a:off x="5092700" y="4818062"/>
            <a:ext cx="660400" cy="242888"/>
          </a:xfrm>
          <a:prstGeom prst="roundRect">
            <a:avLst>
              <a:gd name="adj" fmla="val 16667"/>
            </a:avLst>
          </a:prstGeom>
          <a:solidFill>
            <a:srgbClr val="FF8800"/>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defTabSz="1374775" eaLnBrk="1" hangingPunct="1">
              <a:lnSpc>
                <a:spcPct val="100000"/>
              </a:lnSpc>
              <a:spcBef>
                <a:spcPct val="0"/>
              </a:spcBef>
              <a:buNone/>
            </a:pPr>
            <a:endParaRPr lang="en-US" altLang="zh-CN" sz="3500" dirty="0">
              <a:solidFill>
                <a:srgbClr val="FF8800"/>
              </a:solidFill>
              <a:latin typeface="微软雅黑" panose="020B0503020204020204" pitchFamily="34" charset="-122"/>
              <a:ea typeface="微软雅黑" panose="020B0503020204020204" pitchFamily="34" charset="-122"/>
            </a:endParaRPr>
          </a:p>
        </p:txBody>
      </p:sp>
      <p:sp>
        <p:nvSpPr>
          <p:cNvPr id="22565" name="Rounded Rectangle 84"/>
          <p:cNvSpPr/>
          <p:nvPr/>
        </p:nvSpPr>
        <p:spPr>
          <a:xfrm>
            <a:off x="5092700" y="4513262"/>
            <a:ext cx="660400" cy="242888"/>
          </a:xfrm>
          <a:prstGeom prst="roundRect">
            <a:avLst>
              <a:gd name="adj" fmla="val 16667"/>
            </a:avLst>
          </a:prstGeom>
          <a:solidFill>
            <a:srgbClr val="FF8800"/>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defTabSz="1374775" eaLnBrk="1" hangingPunct="1">
              <a:lnSpc>
                <a:spcPct val="100000"/>
              </a:lnSpc>
              <a:spcBef>
                <a:spcPct val="0"/>
              </a:spcBef>
              <a:buNone/>
            </a:pPr>
            <a:endParaRPr lang="en-US" altLang="zh-CN" sz="3500" dirty="0">
              <a:solidFill>
                <a:srgbClr val="FF8800"/>
              </a:solidFill>
              <a:latin typeface="微软雅黑" panose="020B0503020204020204" pitchFamily="34" charset="-122"/>
              <a:ea typeface="微软雅黑" panose="020B0503020204020204" pitchFamily="34" charset="-122"/>
            </a:endParaRPr>
          </a:p>
        </p:txBody>
      </p:sp>
      <p:sp>
        <p:nvSpPr>
          <p:cNvPr id="22566" name="Rounded Rectangle 85"/>
          <p:cNvSpPr/>
          <p:nvPr/>
        </p:nvSpPr>
        <p:spPr>
          <a:xfrm>
            <a:off x="5092700" y="4208462"/>
            <a:ext cx="660400" cy="242888"/>
          </a:xfrm>
          <a:prstGeom prst="roundRect">
            <a:avLst>
              <a:gd name="adj" fmla="val 16667"/>
            </a:avLst>
          </a:prstGeom>
          <a:solidFill>
            <a:schemeClr val="bg1">
              <a:lumMod val="65000"/>
            </a:schemeClr>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defTabSz="1374775" eaLnBrk="1" hangingPunct="1">
              <a:lnSpc>
                <a:spcPct val="100000"/>
              </a:lnSpc>
              <a:spcBef>
                <a:spcPct val="0"/>
              </a:spcBef>
              <a:buNone/>
            </a:pPr>
            <a:endParaRPr lang="en-US" altLang="zh-CN" sz="3500" dirty="0">
              <a:solidFill>
                <a:srgbClr val="FFFFFF"/>
              </a:solidFill>
              <a:latin typeface="微软雅黑" panose="020B0503020204020204" pitchFamily="34" charset="-122"/>
              <a:ea typeface="微软雅黑" panose="020B0503020204020204" pitchFamily="34" charset="-122"/>
            </a:endParaRPr>
          </a:p>
        </p:txBody>
      </p:sp>
      <p:sp>
        <p:nvSpPr>
          <p:cNvPr id="22567" name="Rounded Rectangle 86"/>
          <p:cNvSpPr/>
          <p:nvPr/>
        </p:nvSpPr>
        <p:spPr>
          <a:xfrm>
            <a:off x="5092700" y="3903662"/>
            <a:ext cx="660400" cy="242888"/>
          </a:xfrm>
          <a:prstGeom prst="roundRect">
            <a:avLst>
              <a:gd name="adj" fmla="val 16667"/>
            </a:avLst>
          </a:prstGeom>
          <a:solidFill>
            <a:schemeClr val="bg1">
              <a:lumMod val="65000"/>
            </a:schemeClr>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defTabSz="1374775" eaLnBrk="1" hangingPunct="1">
              <a:lnSpc>
                <a:spcPct val="100000"/>
              </a:lnSpc>
              <a:spcBef>
                <a:spcPct val="0"/>
              </a:spcBef>
              <a:buNone/>
            </a:pPr>
            <a:endParaRPr lang="en-US" altLang="zh-CN" sz="3500" dirty="0">
              <a:solidFill>
                <a:srgbClr val="FFFFFF"/>
              </a:solidFill>
              <a:latin typeface="微软雅黑" panose="020B0503020204020204" pitchFamily="34" charset="-122"/>
              <a:ea typeface="微软雅黑" panose="020B0503020204020204" pitchFamily="34" charset="-122"/>
            </a:endParaRPr>
          </a:p>
        </p:txBody>
      </p:sp>
      <p:sp>
        <p:nvSpPr>
          <p:cNvPr id="22568" name="Rounded Rectangle 87"/>
          <p:cNvSpPr/>
          <p:nvPr/>
        </p:nvSpPr>
        <p:spPr>
          <a:xfrm>
            <a:off x="5092700" y="3598862"/>
            <a:ext cx="660400" cy="242888"/>
          </a:xfrm>
          <a:prstGeom prst="roundRect">
            <a:avLst>
              <a:gd name="adj" fmla="val 16667"/>
            </a:avLst>
          </a:prstGeom>
          <a:solidFill>
            <a:schemeClr val="bg1">
              <a:lumMod val="65000"/>
            </a:schemeClr>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defTabSz="1374775" eaLnBrk="1" hangingPunct="1">
              <a:lnSpc>
                <a:spcPct val="100000"/>
              </a:lnSpc>
              <a:spcBef>
                <a:spcPct val="0"/>
              </a:spcBef>
              <a:buNone/>
            </a:pPr>
            <a:endParaRPr lang="en-US" altLang="zh-CN" sz="3500" dirty="0">
              <a:solidFill>
                <a:srgbClr val="FFFFFF"/>
              </a:solidFill>
              <a:latin typeface="微软雅黑" panose="020B0503020204020204" pitchFamily="34" charset="-122"/>
              <a:ea typeface="微软雅黑" panose="020B0503020204020204" pitchFamily="34" charset="-122"/>
            </a:endParaRPr>
          </a:p>
        </p:txBody>
      </p:sp>
      <p:sp>
        <p:nvSpPr>
          <p:cNvPr id="22569" name="Rounded Rectangle 88"/>
          <p:cNvSpPr/>
          <p:nvPr/>
        </p:nvSpPr>
        <p:spPr>
          <a:xfrm>
            <a:off x="5092700" y="3294062"/>
            <a:ext cx="660400" cy="244475"/>
          </a:xfrm>
          <a:prstGeom prst="roundRect">
            <a:avLst>
              <a:gd name="adj" fmla="val 16667"/>
            </a:avLst>
          </a:prstGeom>
          <a:solidFill>
            <a:schemeClr val="bg1">
              <a:lumMod val="65000"/>
            </a:schemeClr>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defTabSz="1374775" eaLnBrk="1" hangingPunct="1">
              <a:lnSpc>
                <a:spcPct val="100000"/>
              </a:lnSpc>
              <a:spcBef>
                <a:spcPct val="0"/>
              </a:spcBef>
              <a:buNone/>
            </a:pPr>
            <a:endParaRPr lang="en-US" altLang="zh-CN" sz="3500" dirty="0">
              <a:solidFill>
                <a:srgbClr val="FFFFFF"/>
              </a:solidFill>
              <a:latin typeface="微软雅黑" panose="020B0503020204020204" pitchFamily="34" charset="-122"/>
              <a:ea typeface="微软雅黑" panose="020B0503020204020204" pitchFamily="34" charset="-122"/>
            </a:endParaRPr>
          </a:p>
        </p:txBody>
      </p:sp>
      <p:sp>
        <p:nvSpPr>
          <p:cNvPr id="22570" name="Rounded Rectangle 89"/>
          <p:cNvSpPr/>
          <p:nvPr/>
        </p:nvSpPr>
        <p:spPr>
          <a:xfrm>
            <a:off x="5092700" y="2989262"/>
            <a:ext cx="660400" cy="244475"/>
          </a:xfrm>
          <a:prstGeom prst="roundRect">
            <a:avLst>
              <a:gd name="adj" fmla="val 16667"/>
            </a:avLst>
          </a:prstGeom>
          <a:solidFill>
            <a:schemeClr val="bg1">
              <a:lumMod val="65000"/>
            </a:schemeClr>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defTabSz="1374775" eaLnBrk="1" hangingPunct="1">
              <a:lnSpc>
                <a:spcPct val="100000"/>
              </a:lnSpc>
              <a:spcBef>
                <a:spcPct val="0"/>
              </a:spcBef>
              <a:buNone/>
            </a:pPr>
            <a:endParaRPr lang="en-US" altLang="zh-CN" sz="3500" dirty="0">
              <a:solidFill>
                <a:srgbClr val="FFFFFF"/>
              </a:solidFill>
              <a:latin typeface="微软雅黑" panose="020B0503020204020204" pitchFamily="34" charset="-122"/>
              <a:ea typeface="微软雅黑" panose="020B0503020204020204" pitchFamily="34" charset="-122"/>
            </a:endParaRPr>
          </a:p>
        </p:txBody>
      </p:sp>
      <p:sp>
        <p:nvSpPr>
          <p:cNvPr id="22571" name="Rounded Rectangle 90"/>
          <p:cNvSpPr/>
          <p:nvPr/>
        </p:nvSpPr>
        <p:spPr>
          <a:xfrm>
            <a:off x="5092700" y="2684462"/>
            <a:ext cx="660400" cy="244475"/>
          </a:xfrm>
          <a:prstGeom prst="roundRect">
            <a:avLst>
              <a:gd name="adj" fmla="val 16667"/>
            </a:avLst>
          </a:prstGeom>
          <a:solidFill>
            <a:schemeClr val="bg1">
              <a:lumMod val="65000"/>
            </a:schemeClr>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defTabSz="1374775" eaLnBrk="1" hangingPunct="1">
              <a:lnSpc>
                <a:spcPct val="100000"/>
              </a:lnSpc>
              <a:spcBef>
                <a:spcPct val="0"/>
              </a:spcBef>
              <a:buNone/>
            </a:pPr>
            <a:endParaRPr lang="en-US" altLang="zh-CN" sz="3500" dirty="0">
              <a:solidFill>
                <a:srgbClr val="FFFFFF"/>
              </a:solidFill>
              <a:latin typeface="微软雅黑" panose="020B0503020204020204" pitchFamily="34" charset="-122"/>
              <a:ea typeface="微软雅黑" panose="020B0503020204020204" pitchFamily="34" charset="-122"/>
            </a:endParaRPr>
          </a:p>
        </p:txBody>
      </p:sp>
      <p:grpSp>
        <p:nvGrpSpPr>
          <p:cNvPr id="22587" name="Group 279"/>
          <p:cNvGrpSpPr/>
          <p:nvPr/>
        </p:nvGrpSpPr>
        <p:grpSpPr>
          <a:xfrm>
            <a:off x="1881188" y="1758950"/>
            <a:ext cx="655637" cy="654050"/>
            <a:chOff x="0" y="0"/>
            <a:chExt cx="877416" cy="877416"/>
          </a:xfrm>
        </p:grpSpPr>
        <p:sp>
          <p:nvSpPr>
            <p:cNvPr id="22605" name="Teardrop 113"/>
            <p:cNvSpPr/>
            <p:nvPr/>
          </p:nvSpPr>
          <p:spPr>
            <a:xfrm rot="8100000">
              <a:off x="0" y="0"/>
              <a:ext cx="877416" cy="877416"/>
            </a:xfrm>
            <a:custGeom>
              <a:avLst/>
              <a:gdLst/>
              <a:ahLst/>
              <a:cxnLst>
                <a:cxn ang="0">
                  <a:pos x="0" y="438708"/>
                </a:cxn>
                <a:cxn ang="0">
                  <a:pos x="438708" y="0"/>
                </a:cxn>
                <a:cxn ang="0">
                  <a:pos x="877416" y="0"/>
                </a:cxn>
                <a:cxn ang="0">
                  <a:pos x="877416" y="438708"/>
                </a:cxn>
                <a:cxn ang="0">
                  <a:pos x="438708" y="877416"/>
                </a:cxn>
                <a:cxn ang="0">
                  <a:pos x="0" y="438708"/>
                </a:cxn>
              </a:cxnLst>
              <a:rect l="0" t="0" r="0" b="0"/>
              <a:pathLst>
                <a:path w="877416" h="877416">
                  <a:moveTo>
                    <a:pt x="0" y="438708"/>
                  </a:moveTo>
                  <a:cubicBezTo>
                    <a:pt x="0" y="196416"/>
                    <a:pt x="196416" y="0"/>
                    <a:pt x="438708" y="0"/>
                  </a:cubicBezTo>
                  <a:lnTo>
                    <a:pt x="877416" y="0"/>
                  </a:lnTo>
                  <a:lnTo>
                    <a:pt x="877416" y="438708"/>
                  </a:lnTo>
                  <a:cubicBezTo>
                    <a:pt x="877416" y="681000"/>
                    <a:pt x="681000" y="877416"/>
                    <a:pt x="438708" y="877416"/>
                  </a:cubicBezTo>
                  <a:cubicBezTo>
                    <a:pt x="196416" y="877416"/>
                    <a:pt x="0" y="681000"/>
                    <a:pt x="0" y="438708"/>
                  </a:cubicBezTo>
                  <a:close/>
                </a:path>
              </a:pathLst>
            </a:custGeom>
            <a:solidFill>
              <a:srgbClr val="FF8800"/>
            </a:solidFill>
            <a:ln w="9525">
              <a:noFill/>
            </a:ln>
          </p:spPr>
          <p:txBody>
            <a:bodyPr/>
            <a:lstStyle/>
            <a:p>
              <a:endParaRPr lang="zh-CN" altLang="en-US" sz="1200"/>
            </a:p>
          </p:txBody>
        </p:sp>
        <p:sp>
          <p:nvSpPr>
            <p:cNvPr id="22606" name="Oval 114"/>
            <p:cNvSpPr/>
            <p:nvPr/>
          </p:nvSpPr>
          <p:spPr>
            <a:xfrm>
              <a:off x="133843" y="136298"/>
              <a:ext cx="609731" cy="609080"/>
            </a:xfrm>
            <a:prstGeom prst="ellipse">
              <a:avLst/>
            </a:prstGeom>
            <a:solidFill>
              <a:schemeClr val="bg1"/>
            </a:solidFill>
            <a:ln w="9525">
              <a:noFill/>
            </a:ln>
          </p:spPr>
          <p:txBody>
            <a:bodyPr lIns="0" tIns="0" rIns="0" bIns="0"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defTabSz="1374775" eaLnBrk="1" hangingPunct="1">
                <a:lnSpc>
                  <a:spcPct val="100000"/>
                </a:lnSpc>
                <a:spcBef>
                  <a:spcPct val="0"/>
                </a:spcBef>
                <a:buNone/>
              </a:pPr>
              <a:r>
                <a:rPr lang="en-US" altLang="zh-CN" sz="1200" b="1" dirty="0">
                  <a:solidFill>
                    <a:srgbClr val="404040"/>
                  </a:solidFill>
                  <a:latin typeface="微软雅黑" panose="020B0503020204020204" pitchFamily="34" charset="-122"/>
                  <a:ea typeface="微软雅黑" panose="020B0503020204020204" pitchFamily="34" charset="-122"/>
                </a:rPr>
                <a:t>90%</a:t>
              </a:r>
            </a:p>
          </p:txBody>
        </p:sp>
      </p:grpSp>
      <p:grpSp>
        <p:nvGrpSpPr>
          <p:cNvPr id="22588" name="Group 279"/>
          <p:cNvGrpSpPr/>
          <p:nvPr/>
        </p:nvGrpSpPr>
        <p:grpSpPr>
          <a:xfrm>
            <a:off x="2947988" y="1758950"/>
            <a:ext cx="654050" cy="654050"/>
            <a:chOff x="0" y="0"/>
            <a:chExt cx="877416" cy="877416"/>
          </a:xfrm>
        </p:grpSpPr>
        <p:sp>
          <p:nvSpPr>
            <p:cNvPr id="22603" name="Teardrop 116"/>
            <p:cNvSpPr/>
            <p:nvPr/>
          </p:nvSpPr>
          <p:spPr>
            <a:xfrm rot="8100000">
              <a:off x="0" y="0"/>
              <a:ext cx="877416" cy="877416"/>
            </a:xfrm>
            <a:custGeom>
              <a:avLst/>
              <a:gdLst/>
              <a:ahLst/>
              <a:cxnLst>
                <a:cxn ang="0">
                  <a:pos x="0" y="438708"/>
                </a:cxn>
                <a:cxn ang="0">
                  <a:pos x="438708" y="0"/>
                </a:cxn>
                <a:cxn ang="0">
                  <a:pos x="877416" y="0"/>
                </a:cxn>
                <a:cxn ang="0">
                  <a:pos x="877416" y="438708"/>
                </a:cxn>
                <a:cxn ang="0">
                  <a:pos x="438708" y="877416"/>
                </a:cxn>
                <a:cxn ang="0">
                  <a:pos x="0" y="438708"/>
                </a:cxn>
              </a:cxnLst>
              <a:rect l="0" t="0" r="0" b="0"/>
              <a:pathLst>
                <a:path w="877416" h="877416">
                  <a:moveTo>
                    <a:pt x="0" y="438708"/>
                  </a:moveTo>
                  <a:cubicBezTo>
                    <a:pt x="0" y="196416"/>
                    <a:pt x="196416" y="0"/>
                    <a:pt x="438708" y="0"/>
                  </a:cubicBezTo>
                  <a:lnTo>
                    <a:pt x="877416" y="0"/>
                  </a:lnTo>
                  <a:lnTo>
                    <a:pt x="877416" y="438708"/>
                  </a:lnTo>
                  <a:cubicBezTo>
                    <a:pt x="877416" y="681000"/>
                    <a:pt x="681000" y="877416"/>
                    <a:pt x="438708" y="877416"/>
                  </a:cubicBezTo>
                  <a:cubicBezTo>
                    <a:pt x="196416" y="877416"/>
                    <a:pt x="0" y="681000"/>
                    <a:pt x="0" y="438708"/>
                  </a:cubicBezTo>
                  <a:close/>
                </a:path>
              </a:pathLst>
            </a:custGeom>
            <a:solidFill>
              <a:srgbClr val="FF8800"/>
            </a:solidFill>
            <a:ln w="9525">
              <a:noFill/>
            </a:ln>
          </p:spPr>
          <p:txBody>
            <a:bodyPr/>
            <a:lstStyle/>
            <a:p>
              <a:endParaRPr lang="zh-CN" altLang="en-US" sz="1200"/>
            </a:p>
          </p:txBody>
        </p:sp>
        <p:sp>
          <p:nvSpPr>
            <p:cNvPr id="22604" name="Oval 117"/>
            <p:cNvSpPr/>
            <p:nvPr/>
          </p:nvSpPr>
          <p:spPr>
            <a:xfrm>
              <a:off x="134167" y="136298"/>
              <a:ext cx="609080" cy="609080"/>
            </a:xfrm>
            <a:prstGeom prst="ellipse">
              <a:avLst/>
            </a:prstGeom>
            <a:solidFill>
              <a:schemeClr val="bg1"/>
            </a:solidFill>
            <a:ln w="9525">
              <a:noFill/>
            </a:ln>
          </p:spPr>
          <p:txBody>
            <a:bodyPr lIns="0" tIns="0" rIns="0" bIns="0"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defTabSz="1374775" eaLnBrk="1" hangingPunct="1">
                <a:lnSpc>
                  <a:spcPct val="100000"/>
                </a:lnSpc>
                <a:spcBef>
                  <a:spcPct val="0"/>
                </a:spcBef>
                <a:buNone/>
              </a:pPr>
              <a:r>
                <a:rPr lang="en-US" altLang="zh-CN" sz="1200" b="1" dirty="0">
                  <a:solidFill>
                    <a:srgbClr val="404040"/>
                  </a:solidFill>
                  <a:latin typeface="微软雅黑" panose="020B0503020204020204" pitchFamily="34" charset="-122"/>
                  <a:ea typeface="微软雅黑" panose="020B0503020204020204" pitchFamily="34" charset="-122"/>
                </a:rPr>
                <a:t>80%</a:t>
              </a:r>
            </a:p>
          </p:txBody>
        </p:sp>
      </p:grpSp>
      <p:grpSp>
        <p:nvGrpSpPr>
          <p:cNvPr id="22589" name="Group 279"/>
          <p:cNvGrpSpPr/>
          <p:nvPr/>
        </p:nvGrpSpPr>
        <p:grpSpPr>
          <a:xfrm>
            <a:off x="4013200" y="1758950"/>
            <a:ext cx="655638" cy="654050"/>
            <a:chOff x="0" y="0"/>
            <a:chExt cx="877416" cy="877416"/>
          </a:xfrm>
        </p:grpSpPr>
        <p:sp>
          <p:nvSpPr>
            <p:cNvPr id="22601" name="Teardrop 119"/>
            <p:cNvSpPr/>
            <p:nvPr/>
          </p:nvSpPr>
          <p:spPr>
            <a:xfrm rot="8100000">
              <a:off x="0" y="0"/>
              <a:ext cx="877416" cy="877416"/>
            </a:xfrm>
            <a:custGeom>
              <a:avLst/>
              <a:gdLst/>
              <a:ahLst/>
              <a:cxnLst>
                <a:cxn ang="0">
                  <a:pos x="0" y="438708"/>
                </a:cxn>
                <a:cxn ang="0">
                  <a:pos x="438708" y="0"/>
                </a:cxn>
                <a:cxn ang="0">
                  <a:pos x="877416" y="0"/>
                </a:cxn>
                <a:cxn ang="0">
                  <a:pos x="877416" y="438708"/>
                </a:cxn>
                <a:cxn ang="0">
                  <a:pos x="438708" y="877416"/>
                </a:cxn>
                <a:cxn ang="0">
                  <a:pos x="0" y="438708"/>
                </a:cxn>
              </a:cxnLst>
              <a:rect l="0" t="0" r="0" b="0"/>
              <a:pathLst>
                <a:path w="877416" h="877416">
                  <a:moveTo>
                    <a:pt x="0" y="438708"/>
                  </a:moveTo>
                  <a:cubicBezTo>
                    <a:pt x="0" y="196416"/>
                    <a:pt x="196416" y="0"/>
                    <a:pt x="438708" y="0"/>
                  </a:cubicBezTo>
                  <a:lnTo>
                    <a:pt x="877416" y="0"/>
                  </a:lnTo>
                  <a:lnTo>
                    <a:pt x="877416" y="438708"/>
                  </a:lnTo>
                  <a:cubicBezTo>
                    <a:pt x="877416" y="681000"/>
                    <a:pt x="681000" y="877416"/>
                    <a:pt x="438708" y="877416"/>
                  </a:cubicBezTo>
                  <a:cubicBezTo>
                    <a:pt x="196416" y="877416"/>
                    <a:pt x="0" y="681000"/>
                    <a:pt x="0" y="438708"/>
                  </a:cubicBezTo>
                  <a:close/>
                </a:path>
              </a:pathLst>
            </a:custGeom>
            <a:solidFill>
              <a:srgbClr val="FF8800"/>
            </a:solidFill>
            <a:ln w="9525">
              <a:noFill/>
            </a:ln>
          </p:spPr>
          <p:txBody>
            <a:bodyPr/>
            <a:lstStyle/>
            <a:p>
              <a:endParaRPr lang="zh-CN" altLang="en-US" sz="1200"/>
            </a:p>
          </p:txBody>
        </p:sp>
        <p:sp>
          <p:nvSpPr>
            <p:cNvPr id="22602" name="Oval 120"/>
            <p:cNvSpPr/>
            <p:nvPr/>
          </p:nvSpPr>
          <p:spPr>
            <a:xfrm>
              <a:off x="133844" y="136298"/>
              <a:ext cx="609729" cy="609080"/>
            </a:xfrm>
            <a:prstGeom prst="ellipse">
              <a:avLst/>
            </a:prstGeom>
            <a:solidFill>
              <a:schemeClr val="bg1"/>
            </a:solidFill>
            <a:ln w="9525">
              <a:noFill/>
            </a:ln>
          </p:spPr>
          <p:txBody>
            <a:bodyPr lIns="0" tIns="0" rIns="0" bIns="0"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defTabSz="1374775" eaLnBrk="1" hangingPunct="1">
                <a:lnSpc>
                  <a:spcPct val="100000"/>
                </a:lnSpc>
                <a:spcBef>
                  <a:spcPct val="0"/>
                </a:spcBef>
                <a:buNone/>
              </a:pPr>
              <a:r>
                <a:rPr lang="en-US" altLang="zh-CN" sz="1200" b="1" dirty="0">
                  <a:solidFill>
                    <a:srgbClr val="404040"/>
                  </a:solidFill>
                  <a:latin typeface="微软雅黑" panose="020B0503020204020204" pitchFamily="34" charset="-122"/>
                  <a:ea typeface="微软雅黑" panose="020B0503020204020204" pitchFamily="34" charset="-122"/>
                </a:rPr>
                <a:t>95%</a:t>
              </a:r>
            </a:p>
          </p:txBody>
        </p:sp>
      </p:grpSp>
      <p:grpSp>
        <p:nvGrpSpPr>
          <p:cNvPr id="22590" name="Group 279"/>
          <p:cNvGrpSpPr/>
          <p:nvPr/>
        </p:nvGrpSpPr>
        <p:grpSpPr>
          <a:xfrm>
            <a:off x="5080000" y="1758950"/>
            <a:ext cx="654050" cy="654050"/>
            <a:chOff x="0" y="0"/>
            <a:chExt cx="877416" cy="877416"/>
          </a:xfrm>
        </p:grpSpPr>
        <p:sp>
          <p:nvSpPr>
            <p:cNvPr id="22599" name="Teardrop 122"/>
            <p:cNvSpPr/>
            <p:nvPr/>
          </p:nvSpPr>
          <p:spPr>
            <a:xfrm rot="8100000">
              <a:off x="0" y="0"/>
              <a:ext cx="877416" cy="877416"/>
            </a:xfrm>
            <a:custGeom>
              <a:avLst/>
              <a:gdLst/>
              <a:ahLst/>
              <a:cxnLst>
                <a:cxn ang="0">
                  <a:pos x="0" y="438708"/>
                </a:cxn>
                <a:cxn ang="0">
                  <a:pos x="438708" y="0"/>
                </a:cxn>
                <a:cxn ang="0">
                  <a:pos x="877416" y="0"/>
                </a:cxn>
                <a:cxn ang="0">
                  <a:pos x="877416" y="438708"/>
                </a:cxn>
                <a:cxn ang="0">
                  <a:pos x="438708" y="877416"/>
                </a:cxn>
                <a:cxn ang="0">
                  <a:pos x="0" y="438708"/>
                </a:cxn>
              </a:cxnLst>
              <a:rect l="0" t="0" r="0" b="0"/>
              <a:pathLst>
                <a:path w="877416" h="877416">
                  <a:moveTo>
                    <a:pt x="0" y="438708"/>
                  </a:moveTo>
                  <a:cubicBezTo>
                    <a:pt x="0" y="196416"/>
                    <a:pt x="196416" y="0"/>
                    <a:pt x="438708" y="0"/>
                  </a:cubicBezTo>
                  <a:lnTo>
                    <a:pt x="877416" y="0"/>
                  </a:lnTo>
                  <a:lnTo>
                    <a:pt x="877416" y="438708"/>
                  </a:lnTo>
                  <a:cubicBezTo>
                    <a:pt x="877416" y="681000"/>
                    <a:pt x="681000" y="877416"/>
                    <a:pt x="438708" y="877416"/>
                  </a:cubicBezTo>
                  <a:cubicBezTo>
                    <a:pt x="196416" y="877416"/>
                    <a:pt x="0" y="681000"/>
                    <a:pt x="0" y="438708"/>
                  </a:cubicBezTo>
                  <a:close/>
                </a:path>
              </a:pathLst>
            </a:custGeom>
            <a:solidFill>
              <a:srgbClr val="FF8800"/>
            </a:solidFill>
            <a:ln w="9525">
              <a:noFill/>
            </a:ln>
          </p:spPr>
          <p:txBody>
            <a:bodyPr/>
            <a:lstStyle/>
            <a:p>
              <a:endParaRPr lang="zh-CN" altLang="en-US" sz="1200"/>
            </a:p>
          </p:txBody>
        </p:sp>
        <p:sp>
          <p:nvSpPr>
            <p:cNvPr id="22600" name="Oval 123"/>
            <p:cNvSpPr/>
            <p:nvPr/>
          </p:nvSpPr>
          <p:spPr>
            <a:xfrm>
              <a:off x="134169" y="136298"/>
              <a:ext cx="609080" cy="609080"/>
            </a:xfrm>
            <a:prstGeom prst="ellipse">
              <a:avLst/>
            </a:prstGeom>
            <a:solidFill>
              <a:schemeClr val="bg1"/>
            </a:solidFill>
            <a:ln w="9525">
              <a:noFill/>
            </a:ln>
          </p:spPr>
          <p:txBody>
            <a:bodyPr lIns="0" tIns="0" rIns="0" bIns="0"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defRPr>
              </a:lvl5pPr>
            </a:lstStyle>
            <a:p>
              <a:pPr marL="0" lvl="0" indent="0" algn="ctr" defTabSz="1374775" eaLnBrk="1" hangingPunct="1">
                <a:lnSpc>
                  <a:spcPct val="100000"/>
                </a:lnSpc>
                <a:spcBef>
                  <a:spcPct val="0"/>
                </a:spcBef>
                <a:buNone/>
              </a:pPr>
              <a:r>
                <a:rPr lang="en-US" altLang="zh-CN" sz="1200" b="1" dirty="0">
                  <a:solidFill>
                    <a:srgbClr val="404040"/>
                  </a:solidFill>
                  <a:latin typeface="微软雅黑" panose="020B0503020204020204" pitchFamily="34" charset="-122"/>
                  <a:ea typeface="微软雅黑" panose="020B0503020204020204" pitchFamily="34" charset="-122"/>
                </a:rPr>
                <a:t>45%</a:t>
              </a:r>
            </a:p>
          </p:txBody>
        </p:sp>
      </p:grpSp>
      <p:grpSp>
        <p:nvGrpSpPr>
          <p:cNvPr id="64" name="组合 63"/>
          <p:cNvGrpSpPr/>
          <p:nvPr/>
        </p:nvGrpSpPr>
        <p:grpSpPr>
          <a:xfrm>
            <a:off x="7104897" y="2079573"/>
            <a:ext cx="2115035" cy="1154619"/>
            <a:chOff x="1478171" y="2225265"/>
            <a:chExt cx="2115035" cy="1154619"/>
          </a:xfrm>
        </p:grpSpPr>
        <p:sp>
          <p:nvSpPr>
            <p:cNvPr id="65"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66" name="文本框 65"/>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67" name="组合 66"/>
          <p:cNvGrpSpPr/>
          <p:nvPr/>
        </p:nvGrpSpPr>
        <p:grpSpPr>
          <a:xfrm>
            <a:off x="8552697" y="4117923"/>
            <a:ext cx="2115035" cy="1154619"/>
            <a:chOff x="1478171" y="2225265"/>
            <a:chExt cx="2115035" cy="1154619"/>
          </a:xfrm>
        </p:grpSpPr>
        <p:sp>
          <p:nvSpPr>
            <p:cNvPr id="68"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69" name="文本框 68"/>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73" name="组合 72"/>
          <p:cNvGrpSpPr/>
          <p:nvPr/>
        </p:nvGrpSpPr>
        <p:grpSpPr>
          <a:xfrm>
            <a:off x="159658" y="-276225"/>
            <a:ext cx="2893857" cy="1321254"/>
            <a:chOff x="203201" y="-276225"/>
            <a:chExt cx="2893857" cy="1321254"/>
          </a:xfrm>
        </p:grpSpPr>
        <p:pic>
          <p:nvPicPr>
            <p:cNvPr id="74" name="Picture 2" descr="U:\我图\PPT制作\爱爱\PM下载\万圣节\cat_popping_out_of_pumpkin_500_clr_286.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201" y="-276225"/>
              <a:ext cx="681767" cy="1321254"/>
            </a:xfrm>
            <a:prstGeom prst="rect">
              <a:avLst/>
            </a:prstGeom>
            <a:noFill/>
            <a:extLst>
              <a:ext uri="{909E8E84-426E-40DD-AFC4-6F175D3DCCD1}">
                <a14:hiddenFill xmlns:a14="http://schemas.microsoft.com/office/drawing/2010/main">
                  <a:solidFill>
                    <a:srgbClr val="FFFFFF"/>
                  </a:solidFill>
                </a14:hiddenFill>
              </a:ext>
            </a:extLst>
          </p:spPr>
        </p:pic>
        <p:sp>
          <p:nvSpPr>
            <p:cNvPr id="75" name="文本框 74"/>
            <p:cNvSpPr txBox="1"/>
            <p:nvPr/>
          </p:nvSpPr>
          <p:spPr>
            <a:xfrm>
              <a:off x="1065733" y="312458"/>
              <a:ext cx="2031325" cy="461665"/>
            </a:xfrm>
            <a:prstGeom prst="rect">
              <a:avLst/>
            </a:prstGeom>
            <a:noFill/>
          </p:spPr>
          <p:txBody>
            <a:bodyPr wrap="none" rtlCol="0">
              <a:spAutoFit/>
            </a:bodyPr>
            <a:lstStyle/>
            <a:p>
              <a:r>
                <a:rPr lang="zh-CN" altLang="en-US" sz="2400">
                  <a:solidFill>
                    <a:schemeClr val="bg1"/>
                  </a:solidFill>
                  <a:latin typeface="微软雅黑" panose="020B0503020204020204" pitchFamily="34" charset="-122"/>
                  <a:ea typeface="微软雅黑" panose="020B0503020204020204" pitchFamily="34" charset="-122"/>
                </a:rPr>
                <a:t>活动背景介绍</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2532"/>
                                        </p:tgtEl>
                                        <p:attrNameLst>
                                          <p:attrName>style.visibility</p:attrName>
                                        </p:attrNameLst>
                                      </p:cBhvr>
                                      <p:to>
                                        <p:strVal val="visible"/>
                                      </p:to>
                                    </p:set>
                                    <p:animEffect transition="in" filter="wipe(down)">
                                      <p:cBhvr>
                                        <p:cTn id="7" dur="500"/>
                                        <p:tgtEl>
                                          <p:spTgt spid="2253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2533"/>
                                        </p:tgtEl>
                                        <p:attrNameLst>
                                          <p:attrName>style.visibility</p:attrName>
                                        </p:attrNameLst>
                                      </p:cBhvr>
                                      <p:to>
                                        <p:strVal val="visible"/>
                                      </p:to>
                                    </p:set>
                                    <p:animEffect transition="in" filter="wipe(down)">
                                      <p:cBhvr>
                                        <p:cTn id="10" dur="500"/>
                                        <p:tgtEl>
                                          <p:spTgt spid="2253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2534"/>
                                        </p:tgtEl>
                                        <p:attrNameLst>
                                          <p:attrName>style.visibility</p:attrName>
                                        </p:attrNameLst>
                                      </p:cBhvr>
                                      <p:to>
                                        <p:strVal val="visible"/>
                                      </p:to>
                                    </p:set>
                                    <p:animEffect transition="in" filter="wipe(down)">
                                      <p:cBhvr>
                                        <p:cTn id="13" dur="500"/>
                                        <p:tgtEl>
                                          <p:spTgt spid="22534"/>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2535"/>
                                        </p:tgtEl>
                                        <p:attrNameLst>
                                          <p:attrName>style.visibility</p:attrName>
                                        </p:attrNameLst>
                                      </p:cBhvr>
                                      <p:to>
                                        <p:strVal val="visible"/>
                                      </p:to>
                                    </p:set>
                                    <p:animEffect transition="in" filter="wipe(down)">
                                      <p:cBhvr>
                                        <p:cTn id="16" dur="500"/>
                                        <p:tgtEl>
                                          <p:spTgt spid="22535"/>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2536"/>
                                        </p:tgtEl>
                                        <p:attrNameLst>
                                          <p:attrName>style.visibility</p:attrName>
                                        </p:attrNameLst>
                                      </p:cBhvr>
                                      <p:to>
                                        <p:strVal val="visible"/>
                                      </p:to>
                                    </p:set>
                                    <p:animEffect transition="in" filter="wipe(down)">
                                      <p:cBhvr>
                                        <p:cTn id="19" dur="500"/>
                                        <p:tgtEl>
                                          <p:spTgt spid="22536"/>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2537"/>
                                        </p:tgtEl>
                                        <p:attrNameLst>
                                          <p:attrName>style.visibility</p:attrName>
                                        </p:attrNameLst>
                                      </p:cBhvr>
                                      <p:to>
                                        <p:strVal val="visible"/>
                                      </p:to>
                                    </p:set>
                                    <p:animEffect transition="in" filter="wipe(down)">
                                      <p:cBhvr>
                                        <p:cTn id="22" dur="500"/>
                                        <p:tgtEl>
                                          <p:spTgt spid="22537"/>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2538"/>
                                        </p:tgtEl>
                                        <p:attrNameLst>
                                          <p:attrName>style.visibility</p:attrName>
                                        </p:attrNameLst>
                                      </p:cBhvr>
                                      <p:to>
                                        <p:strVal val="visible"/>
                                      </p:to>
                                    </p:set>
                                    <p:animEffect transition="in" filter="wipe(down)">
                                      <p:cBhvr>
                                        <p:cTn id="25" dur="500"/>
                                        <p:tgtEl>
                                          <p:spTgt spid="22538"/>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2539"/>
                                        </p:tgtEl>
                                        <p:attrNameLst>
                                          <p:attrName>style.visibility</p:attrName>
                                        </p:attrNameLst>
                                      </p:cBhvr>
                                      <p:to>
                                        <p:strVal val="visible"/>
                                      </p:to>
                                    </p:set>
                                    <p:animEffect transition="in" filter="wipe(down)">
                                      <p:cBhvr>
                                        <p:cTn id="28" dur="500"/>
                                        <p:tgtEl>
                                          <p:spTgt spid="22539"/>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2540"/>
                                        </p:tgtEl>
                                        <p:attrNameLst>
                                          <p:attrName>style.visibility</p:attrName>
                                        </p:attrNameLst>
                                      </p:cBhvr>
                                      <p:to>
                                        <p:strVal val="visible"/>
                                      </p:to>
                                    </p:set>
                                    <p:animEffect transition="in" filter="wipe(down)">
                                      <p:cBhvr>
                                        <p:cTn id="31" dur="500"/>
                                        <p:tgtEl>
                                          <p:spTgt spid="22540"/>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22541"/>
                                        </p:tgtEl>
                                        <p:attrNameLst>
                                          <p:attrName>style.visibility</p:attrName>
                                        </p:attrNameLst>
                                      </p:cBhvr>
                                      <p:to>
                                        <p:strVal val="visible"/>
                                      </p:to>
                                    </p:set>
                                    <p:animEffect transition="in" filter="wipe(down)">
                                      <p:cBhvr>
                                        <p:cTn id="34" dur="500"/>
                                        <p:tgtEl>
                                          <p:spTgt spid="22541"/>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22542"/>
                                        </p:tgtEl>
                                        <p:attrNameLst>
                                          <p:attrName>style.visibility</p:attrName>
                                        </p:attrNameLst>
                                      </p:cBhvr>
                                      <p:to>
                                        <p:strVal val="visible"/>
                                      </p:to>
                                    </p:set>
                                    <p:animEffect transition="in" filter="wipe(down)">
                                      <p:cBhvr>
                                        <p:cTn id="37" dur="500"/>
                                        <p:tgtEl>
                                          <p:spTgt spid="22542"/>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22543"/>
                                        </p:tgtEl>
                                        <p:attrNameLst>
                                          <p:attrName>style.visibility</p:attrName>
                                        </p:attrNameLst>
                                      </p:cBhvr>
                                      <p:to>
                                        <p:strVal val="visible"/>
                                      </p:to>
                                    </p:set>
                                    <p:animEffect transition="in" filter="wipe(down)">
                                      <p:cBhvr>
                                        <p:cTn id="40" dur="500"/>
                                        <p:tgtEl>
                                          <p:spTgt spid="22543"/>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22544"/>
                                        </p:tgtEl>
                                        <p:attrNameLst>
                                          <p:attrName>style.visibility</p:attrName>
                                        </p:attrNameLst>
                                      </p:cBhvr>
                                      <p:to>
                                        <p:strVal val="visible"/>
                                      </p:to>
                                    </p:set>
                                    <p:animEffect transition="in" filter="wipe(down)">
                                      <p:cBhvr>
                                        <p:cTn id="43" dur="500"/>
                                        <p:tgtEl>
                                          <p:spTgt spid="22544"/>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22545"/>
                                        </p:tgtEl>
                                        <p:attrNameLst>
                                          <p:attrName>style.visibility</p:attrName>
                                        </p:attrNameLst>
                                      </p:cBhvr>
                                      <p:to>
                                        <p:strVal val="visible"/>
                                      </p:to>
                                    </p:set>
                                    <p:animEffect transition="in" filter="wipe(down)">
                                      <p:cBhvr>
                                        <p:cTn id="46" dur="500"/>
                                        <p:tgtEl>
                                          <p:spTgt spid="22545"/>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22546"/>
                                        </p:tgtEl>
                                        <p:attrNameLst>
                                          <p:attrName>style.visibility</p:attrName>
                                        </p:attrNameLst>
                                      </p:cBhvr>
                                      <p:to>
                                        <p:strVal val="visible"/>
                                      </p:to>
                                    </p:set>
                                    <p:animEffect transition="in" filter="wipe(down)">
                                      <p:cBhvr>
                                        <p:cTn id="49" dur="500"/>
                                        <p:tgtEl>
                                          <p:spTgt spid="22546"/>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22547"/>
                                        </p:tgtEl>
                                        <p:attrNameLst>
                                          <p:attrName>style.visibility</p:attrName>
                                        </p:attrNameLst>
                                      </p:cBhvr>
                                      <p:to>
                                        <p:strVal val="visible"/>
                                      </p:to>
                                    </p:set>
                                    <p:animEffect transition="in" filter="wipe(down)">
                                      <p:cBhvr>
                                        <p:cTn id="52" dur="500"/>
                                        <p:tgtEl>
                                          <p:spTgt spid="22547"/>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22548"/>
                                        </p:tgtEl>
                                        <p:attrNameLst>
                                          <p:attrName>style.visibility</p:attrName>
                                        </p:attrNameLst>
                                      </p:cBhvr>
                                      <p:to>
                                        <p:strVal val="visible"/>
                                      </p:to>
                                    </p:set>
                                    <p:animEffect transition="in" filter="wipe(down)">
                                      <p:cBhvr>
                                        <p:cTn id="55" dur="500"/>
                                        <p:tgtEl>
                                          <p:spTgt spid="22548"/>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22549"/>
                                        </p:tgtEl>
                                        <p:attrNameLst>
                                          <p:attrName>style.visibility</p:attrName>
                                        </p:attrNameLst>
                                      </p:cBhvr>
                                      <p:to>
                                        <p:strVal val="visible"/>
                                      </p:to>
                                    </p:set>
                                    <p:animEffect transition="in" filter="wipe(down)">
                                      <p:cBhvr>
                                        <p:cTn id="58" dur="500"/>
                                        <p:tgtEl>
                                          <p:spTgt spid="22549"/>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22550"/>
                                        </p:tgtEl>
                                        <p:attrNameLst>
                                          <p:attrName>style.visibility</p:attrName>
                                        </p:attrNameLst>
                                      </p:cBhvr>
                                      <p:to>
                                        <p:strVal val="visible"/>
                                      </p:to>
                                    </p:set>
                                    <p:animEffect transition="in" filter="wipe(down)">
                                      <p:cBhvr>
                                        <p:cTn id="61" dur="500"/>
                                        <p:tgtEl>
                                          <p:spTgt spid="22550"/>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22551"/>
                                        </p:tgtEl>
                                        <p:attrNameLst>
                                          <p:attrName>style.visibility</p:attrName>
                                        </p:attrNameLst>
                                      </p:cBhvr>
                                      <p:to>
                                        <p:strVal val="visible"/>
                                      </p:to>
                                    </p:set>
                                    <p:animEffect transition="in" filter="wipe(down)">
                                      <p:cBhvr>
                                        <p:cTn id="64" dur="500"/>
                                        <p:tgtEl>
                                          <p:spTgt spid="22551"/>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22552"/>
                                        </p:tgtEl>
                                        <p:attrNameLst>
                                          <p:attrName>style.visibility</p:attrName>
                                        </p:attrNameLst>
                                      </p:cBhvr>
                                      <p:to>
                                        <p:strVal val="visible"/>
                                      </p:to>
                                    </p:set>
                                    <p:animEffect transition="in" filter="wipe(down)">
                                      <p:cBhvr>
                                        <p:cTn id="67" dur="500"/>
                                        <p:tgtEl>
                                          <p:spTgt spid="22552"/>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22553"/>
                                        </p:tgtEl>
                                        <p:attrNameLst>
                                          <p:attrName>style.visibility</p:attrName>
                                        </p:attrNameLst>
                                      </p:cBhvr>
                                      <p:to>
                                        <p:strVal val="visible"/>
                                      </p:to>
                                    </p:set>
                                    <p:animEffect transition="in" filter="wipe(down)">
                                      <p:cBhvr>
                                        <p:cTn id="70" dur="500"/>
                                        <p:tgtEl>
                                          <p:spTgt spid="22553"/>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22554"/>
                                        </p:tgtEl>
                                        <p:attrNameLst>
                                          <p:attrName>style.visibility</p:attrName>
                                        </p:attrNameLst>
                                      </p:cBhvr>
                                      <p:to>
                                        <p:strVal val="visible"/>
                                      </p:to>
                                    </p:set>
                                    <p:animEffect transition="in" filter="wipe(down)">
                                      <p:cBhvr>
                                        <p:cTn id="73" dur="500"/>
                                        <p:tgtEl>
                                          <p:spTgt spid="22554"/>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22555"/>
                                        </p:tgtEl>
                                        <p:attrNameLst>
                                          <p:attrName>style.visibility</p:attrName>
                                        </p:attrNameLst>
                                      </p:cBhvr>
                                      <p:to>
                                        <p:strVal val="visible"/>
                                      </p:to>
                                    </p:set>
                                    <p:animEffect transition="in" filter="wipe(down)">
                                      <p:cBhvr>
                                        <p:cTn id="76" dur="500"/>
                                        <p:tgtEl>
                                          <p:spTgt spid="22555"/>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22556"/>
                                        </p:tgtEl>
                                        <p:attrNameLst>
                                          <p:attrName>style.visibility</p:attrName>
                                        </p:attrNameLst>
                                      </p:cBhvr>
                                      <p:to>
                                        <p:strVal val="visible"/>
                                      </p:to>
                                    </p:set>
                                    <p:animEffect transition="in" filter="wipe(down)">
                                      <p:cBhvr>
                                        <p:cTn id="79" dur="500"/>
                                        <p:tgtEl>
                                          <p:spTgt spid="22556"/>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22557"/>
                                        </p:tgtEl>
                                        <p:attrNameLst>
                                          <p:attrName>style.visibility</p:attrName>
                                        </p:attrNameLst>
                                      </p:cBhvr>
                                      <p:to>
                                        <p:strVal val="visible"/>
                                      </p:to>
                                    </p:set>
                                    <p:animEffect transition="in" filter="wipe(down)">
                                      <p:cBhvr>
                                        <p:cTn id="82" dur="500"/>
                                        <p:tgtEl>
                                          <p:spTgt spid="22557"/>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22558"/>
                                        </p:tgtEl>
                                        <p:attrNameLst>
                                          <p:attrName>style.visibility</p:attrName>
                                        </p:attrNameLst>
                                      </p:cBhvr>
                                      <p:to>
                                        <p:strVal val="visible"/>
                                      </p:to>
                                    </p:set>
                                    <p:animEffect transition="in" filter="wipe(down)">
                                      <p:cBhvr>
                                        <p:cTn id="85" dur="500"/>
                                        <p:tgtEl>
                                          <p:spTgt spid="22558"/>
                                        </p:tgtEl>
                                      </p:cBhvr>
                                    </p:animEffect>
                                  </p:childTnLst>
                                </p:cTn>
                              </p:par>
                              <p:par>
                                <p:cTn id="86" presetID="22" presetClass="entr" presetSubtype="4" fill="hold" grpId="0" nodeType="withEffect">
                                  <p:stCondLst>
                                    <p:cond delay="0"/>
                                  </p:stCondLst>
                                  <p:childTnLst>
                                    <p:set>
                                      <p:cBhvr>
                                        <p:cTn id="87" dur="1" fill="hold">
                                          <p:stCondLst>
                                            <p:cond delay="0"/>
                                          </p:stCondLst>
                                        </p:cTn>
                                        <p:tgtEl>
                                          <p:spTgt spid="22559"/>
                                        </p:tgtEl>
                                        <p:attrNameLst>
                                          <p:attrName>style.visibility</p:attrName>
                                        </p:attrNameLst>
                                      </p:cBhvr>
                                      <p:to>
                                        <p:strVal val="visible"/>
                                      </p:to>
                                    </p:set>
                                    <p:animEffect transition="in" filter="wipe(down)">
                                      <p:cBhvr>
                                        <p:cTn id="88" dur="500"/>
                                        <p:tgtEl>
                                          <p:spTgt spid="22559"/>
                                        </p:tgtEl>
                                      </p:cBhvr>
                                    </p:animEffect>
                                  </p:childTnLst>
                                </p:cTn>
                              </p:par>
                              <p:par>
                                <p:cTn id="89" presetID="22" presetClass="entr" presetSubtype="4" fill="hold" grpId="0" nodeType="withEffect">
                                  <p:stCondLst>
                                    <p:cond delay="0"/>
                                  </p:stCondLst>
                                  <p:childTnLst>
                                    <p:set>
                                      <p:cBhvr>
                                        <p:cTn id="90" dur="1" fill="hold">
                                          <p:stCondLst>
                                            <p:cond delay="0"/>
                                          </p:stCondLst>
                                        </p:cTn>
                                        <p:tgtEl>
                                          <p:spTgt spid="22560"/>
                                        </p:tgtEl>
                                        <p:attrNameLst>
                                          <p:attrName>style.visibility</p:attrName>
                                        </p:attrNameLst>
                                      </p:cBhvr>
                                      <p:to>
                                        <p:strVal val="visible"/>
                                      </p:to>
                                    </p:set>
                                    <p:animEffect transition="in" filter="wipe(down)">
                                      <p:cBhvr>
                                        <p:cTn id="91" dur="500"/>
                                        <p:tgtEl>
                                          <p:spTgt spid="22560"/>
                                        </p:tgtEl>
                                      </p:cBhvr>
                                    </p:animEffect>
                                  </p:childTnLst>
                                </p:cTn>
                              </p:par>
                              <p:par>
                                <p:cTn id="92" presetID="22" presetClass="entr" presetSubtype="4" fill="hold" grpId="0" nodeType="withEffect">
                                  <p:stCondLst>
                                    <p:cond delay="0"/>
                                  </p:stCondLst>
                                  <p:childTnLst>
                                    <p:set>
                                      <p:cBhvr>
                                        <p:cTn id="93" dur="1" fill="hold">
                                          <p:stCondLst>
                                            <p:cond delay="0"/>
                                          </p:stCondLst>
                                        </p:cTn>
                                        <p:tgtEl>
                                          <p:spTgt spid="22561"/>
                                        </p:tgtEl>
                                        <p:attrNameLst>
                                          <p:attrName>style.visibility</p:attrName>
                                        </p:attrNameLst>
                                      </p:cBhvr>
                                      <p:to>
                                        <p:strVal val="visible"/>
                                      </p:to>
                                    </p:set>
                                    <p:animEffect transition="in" filter="wipe(down)">
                                      <p:cBhvr>
                                        <p:cTn id="94" dur="500"/>
                                        <p:tgtEl>
                                          <p:spTgt spid="22561"/>
                                        </p:tgtEl>
                                      </p:cBhvr>
                                    </p:animEffect>
                                  </p:childTnLst>
                                </p:cTn>
                              </p:par>
                              <p:par>
                                <p:cTn id="95" presetID="22" presetClass="entr" presetSubtype="4" fill="hold" grpId="0" nodeType="withEffect">
                                  <p:stCondLst>
                                    <p:cond delay="0"/>
                                  </p:stCondLst>
                                  <p:childTnLst>
                                    <p:set>
                                      <p:cBhvr>
                                        <p:cTn id="96" dur="1" fill="hold">
                                          <p:stCondLst>
                                            <p:cond delay="0"/>
                                          </p:stCondLst>
                                        </p:cTn>
                                        <p:tgtEl>
                                          <p:spTgt spid="22562"/>
                                        </p:tgtEl>
                                        <p:attrNameLst>
                                          <p:attrName>style.visibility</p:attrName>
                                        </p:attrNameLst>
                                      </p:cBhvr>
                                      <p:to>
                                        <p:strVal val="visible"/>
                                      </p:to>
                                    </p:set>
                                    <p:animEffect transition="in" filter="wipe(down)">
                                      <p:cBhvr>
                                        <p:cTn id="97" dur="500"/>
                                        <p:tgtEl>
                                          <p:spTgt spid="22562"/>
                                        </p:tgtEl>
                                      </p:cBhvr>
                                    </p:animEffect>
                                  </p:childTnLst>
                                </p:cTn>
                              </p:par>
                              <p:par>
                                <p:cTn id="98" presetID="22" presetClass="entr" presetSubtype="4" fill="hold" grpId="0" nodeType="withEffect">
                                  <p:stCondLst>
                                    <p:cond delay="0"/>
                                  </p:stCondLst>
                                  <p:childTnLst>
                                    <p:set>
                                      <p:cBhvr>
                                        <p:cTn id="99" dur="1" fill="hold">
                                          <p:stCondLst>
                                            <p:cond delay="0"/>
                                          </p:stCondLst>
                                        </p:cTn>
                                        <p:tgtEl>
                                          <p:spTgt spid="22563"/>
                                        </p:tgtEl>
                                        <p:attrNameLst>
                                          <p:attrName>style.visibility</p:attrName>
                                        </p:attrNameLst>
                                      </p:cBhvr>
                                      <p:to>
                                        <p:strVal val="visible"/>
                                      </p:to>
                                    </p:set>
                                    <p:animEffect transition="in" filter="wipe(down)">
                                      <p:cBhvr>
                                        <p:cTn id="100" dur="500"/>
                                        <p:tgtEl>
                                          <p:spTgt spid="22563"/>
                                        </p:tgtEl>
                                      </p:cBhvr>
                                    </p:animEffect>
                                  </p:childTnLst>
                                </p:cTn>
                              </p:par>
                              <p:par>
                                <p:cTn id="101" presetID="22" presetClass="entr" presetSubtype="4" fill="hold" grpId="0" nodeType="withEffect">
                                  <p:stCondLst>
                                    <p:cond delay="0"/>
                                  </p:stCondLst>
                                  <p:childTnLst>
                                    <p:set>
                                      <p:cBhvr>
                                        <p:cTn id="102" dur="1" fill="hold">
                                          <p:stCondLst>
                                            <p:cond delay="0"/>
                                          </p:stCondLst>
                                        </p:cTn>
                                        <p:tgtEl>
                                          <p:spTgt spid="22564"/>
                                        </p:tgtEl>
                                        <p:attrNameLst>
                                          <p:attrName>style.visibility</p:attrName>
                                        </p:attrNameLst>
                                      </p:cBhvr>
                                      <p:to>
                                        <p:strVal val="visible"/>
                                      </p:to>
                                    </p:set>
                                    <p:animEffect transition="in" filter="wipe(down)">
                                      <p:cBhvr>
                                        <p:cTn id="103" dur="500"/>
                                        <p:tgtEl>
                                          <p:spTgt spid="22564"/>
                                        </p:tgtEl>
                                      </p:cBhvr>
                                    </p:animEffect>
                                  </p:childTnLst>
                                </p:cTn>
                              </p:par>
                              <p:par>
                                <p:cTn id="104" presetID="22" presetClass="entr" presetSubtype="4" fill="hold" grpId="0" nodeType="withEffect">
                                  <p:stCondLst>
                                    <p:cond delay="0"/>
                                  </p:stCondLst>
                                  <p:childTnLst>
                                    <p:set>
                                      <p:cBhvr>
                                        <p:cTn id="105" dur="1" fill="hold">
                                          <p:stCondLst>
                                            <p:cond delay="0"/>
                                          </p:stCondLst>
                                        </p:cTn>
                                        <p:tgtEl>
                                          <p:spTgt spid="22565"/>
                                        </p:tgtEl>
                                        <p:attrNameLst>
                                          <p:attrName>style.visibility</p:attrName>
                                        </p:attrNameLst>
                                      </p:cBhvr>
                                      <p:to>
                                        <p:strVal val="visible"/>
                                      </p:to>
                                    </p:set>
                                    <p:animEffect transition="in" filter="wipe(down)">
                                      <p:cBhvr>
                                        <p:cTn id="106" dur="500"/>
                                        <p:tgtEl>
                                          <p:spTgt spid="22565"/>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22566"/>
                                        </p:tgtEl>
                                        <p:attrNameLst>
                                          <p:attrName>style.visibility</p:attrName>
                                        </p:attrNameLst>
                                      </p:cBhvr>
                                      <p:to>
                                        <p:strVal val="visible"/>
                                      </p:to>
                                    </p:set>
                                    <p:animEffect transition="in" filter="wipe(down)">
                                      <p:cBhvr>
                                        <p:cTn id="109" dur="500"/>
                                        <p:tgtEl>
                                          <p:spTgt spid="22566"/>
                                        </p:tgtEl>
                                      </p:cBhvr>
                                    </p:animEffect>
                                  </p:childTnLst>
                                </p:cTn>
                              </p:par>
                              <p:par>
                                <p:cTn id="110" presetID="22" presetClass="entr" presetSubtype="4" fill="hold" grpId="0" nodeType="withEffect">
                                  <p:stCondLst>
                                    <p:cond delay="0"/>
                                  </p:stCondLst>
                                  <p:childTnLst>
                                    <p:set>
                                      <p:cBhvr>
                                        <p:cTn id="111" dur="1" fill="hold">
                                          <p:stCondLst>
                                            <p:cond delay="0"/>
                                          </p:stCondLst>
                                        </p:cTn>
                                        <p:tgtEl>
                                          <p:spTgt spid="22567"/>
                                        </p:tgtEl>
                                        <p:attrNameLst>
                                          <p:attrName>style.visibility</p:attrName>
                                        </p:attrNameLst>
                                      </p:cBhvr>
                                      <p:to>
                                        <p:strVal val="visible"/>
                                      </p:to>
                                    </p:set>
                                    <p:animEffect transition="in" filter="wipe(down)">
                                      <p:cBhvr>
                                        <p:cTn id="112" dur="500"/>
                                        <p:tgtEl>
                                          <p:spTgt spid="22567"/>
                                        </p:tgtEl>
                                      </p:cBhvr>
                                    </p:animEffect>
                                  </p:childTnLst>
                                </p:cTn>
                              </p:par>
                              <p:par>
                                <p:cTn id="113" presetID="22" presetClass="entr" presetSubtype="4" fill="hold" grpId="0" nodeType="withEffect">
                                  <p:stCondLst>
                                    <p:cond delay="0"/>
                                  </p:stCondLst>
                                  <p:childTnLst>
                                    <p:set>
                                      <p:cBhvr>
                                        <p:cTn id="114" dur="1" fill="hold">
                                          <p:stCondLst>
                                            <p:cond delay="0"/>
                                          </p:stCondLst>
                                        </p:cTn>
                                        <p:tgtEl>
                                          <p:spTgt spid="22568"/>
                                        </p:tgtEl>
                                        <p:attrNameLst>
                                          <p:attrName>style.visibility</p:attrName>
                                        </p:attrNameLst>
                                      </p:cBhvr>
                                      <p:to>
                                        <p:strVal val="visible"/>
                                      </p:to>
                                    </p:set>
                                    <p:animEffect transition="in" filter="wipe(down)">
                                      <p:cBhvr>
                                        <p:cTn id="115" dur="500"/>
                                        <p:tgtEl>
                                          <p:spTgt spid="22568"/>
                                        </p:tgtEl>
                                      </p:cBhvr>
                                    </p:animEffect>
                                  </p:childTnLst>
                                </p:cTn>
                              </p:par>
                              <p:par>
                                <p:cTn id="116" presetID="22" presetClass="entr" presetSubtype="4" fill="hold" grpId="0" nodeType="withEffect">
                                  <p:stCondLst>
                                    <p:cond delay="0"/>
                                  </p:stCondLst>
                                  <p:childTnLst>
                                    <p:set>
                                      <p:cBhvr>
                                        <p:cTn id="117" dur="1" fill="hold">
                                          <p:stCondLst>
                                            <p:cond delay="0"/>
                                          </p:stCondLst>
                                        </p:cTn>
                                        <p:tgtEl>
                                          <p:spTgt spid="22569"/>
                                        </p:tgtEl>
                                        <p:attrNameLst>
                                          <p:attrName>style.visibility</p:attrName>
                                        </p:attrNameLst>
                                      </p:cBhvr>
                                      <p:to>
                                        <p:strVal val="visible"/>
                                      </p:to>
                                    </p:set>
                                    <p:animEffect transition="in" filter="wipe(down)">
                                      <p:cBhvr>
                                        <p:cTn id="118" dur="500"/>
                                        <p:tgtEl>
                                          <p:spTgt spid="22569"/>
                                        </p:tgtEl>
                                      </p:cBhvr>
                                    </p:animEffect>
                                  </p:childTnLst>
                                </p:cTn>
                              </p:par>
                              <p:par>
                                <p:cTn id="119" presetID="22" presetClass="entr" presetSubtype="4" fill="hold" grpId="0" nodeType="withEffect">
                                  <p:stCondLst>
                                    <p:cond delay="0"/>
                                  </p:stCondLst>
                                  <p:childTnLst>
                                    <p:set>
                                      <p:cBhvr>
                                        <p:cTn id="120" dur="1" fill="hold">
                                          <p:stCondLst>
                                            <p:cond delay="0"/>
                                          </p:stCondLst>
                                        </p:cTn>
                                        <p:tgtEl>
                                          <p:spTgt spid="22570"/>
                                        </p:tgtEl>
                                        <p:attrNameLst>
                                          <p:attrName>style.visibility</p:attrName>
                                        </p:attrNameLst>
                                      </p:cBhvr>
                                      <p:to>
                                        <p:strVal val="visible"/>
                                      </p:to>
                                    </p:set>
                                    <p:animEffect transition="in" filter="wipe(down)">
                                      <p:cBhvr>
                                        <p:cTn id="121" dur="500"/>
                                        <p:tgtEl>
                                          <p:spTgt spid="22570"/>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22571"/>
                                        </p:tgtEl>
                                        <p:attrNameLst>
                                          <p:attrName>style.visibility</p:attrName>
                                        </p:attrNameLst>
                                      </p:cBhvr>
                                      <p:to>
                                        <p:strVal val="visible"/>
                                      </p:to>
                                    </p:set>
                                    <p:animEffect transition="in" filter="wipe(down)">
                                      <p:cBhvr>
                                        <p:cTn id="124" dur="500"/>
                                        <p:tgtEl>
                                          <p:spTgt spid="22571"/>
                                        </p:tgtEl>
                                      </p:cBhvr>
                                    </p:animEffect>
                                  </p:childTnLst>
                                </p:cTn>
                              </p:par>
                              <p:par>
                                <p:cTn id="125" presetID="22" presetClass="entr" presetSubtype="4" fill="hold" nodeType="withEffect">
                                  <p:stCondLst>
                                    <p:cond delay="0"/>
                                  </p:stCondLst>
                                  <p:childTnLst>
                                    <p:set>
                                      <p:cBhvr>
                                        <p:cTn id="126" dur="1" fill="hold">
                                          <p:stCondLst>
                                            <p:cond delay="0"/>
                                          </p:stCondLst>
                                        </p:cTn>
                                        <p:tgtEl>
                                          <p:spTgt spid="22587"/>
                                        </p:tgtEl>
                                        <p:attrNameLst>
                                          <p:attrName>style.visibility</p:attrName>
                                        </p:attrNameLst>
                                      </p:cBhvr>
                                      <p:to>
                                        <p:strVal val="visible"/>
                                      </p:to>
                                    </p:set>
                                    <p:animEffect transition="in" filter="wipe(down)">
                                      <p:cBhvr>
                                        <p:cTn id="127" dur="500"/>
                                        <p:tgtEl>
                                          <p:spTgt spid="22587"/>
                                        </p:tgtEl>
                                      </p:cBhvr>
                                    </p:animEffect>
                                  </p:childTnLst>
                                </p:cTn>
                              </p:par>
                              <p:par>
                                <p:cTn id="128" presetID="22" presetClass="entr" presetSubtype="4" fill="hold" nodeType="withEffect">
                                  <p:stCondLst>
                                    <p:cond delay="0"/>
                                  </p:stCondLst>
                                  <p:childTnLst>
                                    <p:set>
                                      <p:cBhvr>
                                        <p:cTn id="129" dur="1" fill="hold">
                                          <p:stCondLst>
                                            <p:cond delay="0"/>
                                          </p:stCondLst>
                                        </p:cTn>
                                        <p:tgtEl>
                                          <p:spTgt spid="22588"/>
                                        </p:tgtEl>
                                        <p:attrNameLst>
                                          <p:attrName>style.visibility</p:attrName>
                                        </p:attrNameLst>
                                      </p:cBhvr>
                                      <p:to>
                                        <p:strVal val="visible"/>
                                      </p:to>
                                    </p:set>
                                    <p:animEffect transition="in" filter="wipe(down)">
                                      <p:cBhvr>
                                        <p:cTn id="130" dur="500"/>
                                        <p:tgtEl>
                                          <p:spTgt spid="22588"/>
                                        </p:tgtEl>
                                      </p:cBhvr>
                                    </p:animEffect>
                                  </p:childTnLst>
                                </p:cTn>
                              </p:par>
                              <p:par>
                                <p:cTn id="131" presetID="22" presetClass="entr" presetSubtype="4" fill="hold" nodeType="withEffect">
                                  <p:stCondLst>
                                    <p:cond delay="0"/>
                                  </p:stCondLst>
                                  <p:childTnLst>
                                    <p:set>
                                      <p:cBhvr>
                                        <p:cTn id="132" dur="1" fill="hold">
                                          <p:stCondLst>
                                            <p:cond delay="0"/>
                                          </p:stCondLst>
                                        </p:cTn>
                                        <p:tgtEl>
                                          <p:spTgt spid="22589"/>
                                        </p:tgtEl>
                                        <p:attrNameLst>
                                          <p:attrName>style.visibility</p:attrName>
                                        </p:attrNameLst>
                                      </p:cBhvr>
                                      <p:to>
                                        <p:strVal val="visible"/>
                                      </p:to>
                                    </p:set>
                                    <p:animEffect transition="in" filter="wipe(down)">
                                      <p:cBhvr>
                                        <p:cTn id="133" dur="500"/>
                                        <p:tgtEl>
                                          <p:spTgt spid="22589"/>
                                        </p:tgtEl>
                                      </p:cBhvr>
                                    </p:animEffect>
                                  </p:childTnLst>
                                </p:cTn>
                              </p:par>
                              <p:par>
                                <p:cTn id="134" presetID="22" presetClass="entr" presetSubtype="4" fill="hold" nodeType="withEffect">
                                  <p:stCondLst>
                                    <p:cond delay="0"/>
                                  </p:stCondLst>
                                  <p:childTnLst>
                                    <p:set>
                                      <p:cBhvr>
                                        <p:cTn id="135" dur="1" fill="hold">
                                          <p:stCondLst>
                                            <p:cond delay="0"/>
                                          </p:stCondLst>
                                        </p:cTn>
                                        <p:tgtEl>
                                          <p:spTgt spid="22590"/>
                                        </p:tgtEl>
                                        <p:attrNameLst>
                                          <p:attrName>style.visibility</p:attrName>
                                        </p:attrNameLst>
                                      </p:cBhvr>
                                      <p:to>
                                        <p:strVal val="visible"/>
                                      </p:to>
                                    </p:set>
                                    <p:animEffect transition="in" filter="wipe(down)">
                                      <p:cBhvr>
                                        <p:cTn id="136" dur="500"/>
                                        <p:tgtEl>
                                          <p:spTgt spid="22590"/>
                                        </p:tgtEl>
                                      </p:cBhvr>
                                    </p:animEffect>
                                  </p:childTnLst>
                                </p:cTn>
                              </p:par>
                            </p:childTnLst>
                          </p:cTn>
                        </p:par>
                      </p:childTnLst>
                    </p:cTn>
                  </p:par>
                  <p:par>
                    <p:cTn id="137" fill="hold">
                      <p:stCondLst>
                        <p:cond delay="indefinite"/>
                      </p:stCondLst>
                      <p:childTnLst>
                        <p:par>
                          <p:cTn id="138" fill="hold">
                            <p:stCondLst>
                              <p:cond delay="0"/>
                            </p:stCondLst>
                            <p:childTnLst>
                              <p:par>
                                <p:cTn id="139" presetID="42" presetClass="entr" presetSubtype="0" fill="hold" nodeType="clickEffect">
                                  <p:stCondLst>
                                    <p:cond delay="0"/>
                                  </p:stCondLst>
                                  <p:childTnLst>
                                    <p:set>
                                      <p:cBhvr>
                                        <p:cTn id="140" dur="1" fill="hold">
                                          <p:stCondLst>
                                            <p:cond delay="0"/>
                                          </p:stCondLst>
                                        </p:cTn>
                                        <p:tgtEl>
                                          <p:spTgt spid="64"/>
                                        </p:tgtEl>
                                        <p:attrNameLst>
                                          <p:attrName>style.visibility</p:attrName>
                                        </p:attrNameLst>
                                      </p:cBhvr>
                                      <p:to>
                                        <p:strVal val="visible"/>
                                      </p:to>
                                    </p:set>
                                    <p:animEffect transition="in" filter="fade">
                                      <p:cBhvr>
                                        <p:cTn id="141" dur="1000"/>
                                        <p:tgtEl>
                                          <p:spTgt spid="64"/>
                                        </p:tgtEl>
                                      </p:cBhvr>
                                    </p:animEffect>
                                    <p:anim calcmode="lin" valueType="num">
                                      <p:cBhvr>
                                        <p:cTn id="142" dur="1000" fill="hold"/>
                                        <p:tgtEl>
                                          <p:spTgt spid="64"/>
                                        </p:tgtEl>
                                        <p:attrNameLst>
                                          <p:attrName>ppt_x</p:attrName>
                                        </p:attrNameLst>
                                      </p:cBhvr>
                                      <p:tavLst>
                                        <p:tav tm="0">
                                          <p:val>
                                            <p:strVal val="#ppt_x"/>
                                          </p:val>
                                        </p:tav>
                                        <p:tav tm="100000">
                                          <p:val>
                                            <p:strVal val="#ppt_x"/>
                                          </p:val>
                                        </p:tav>
                                      </p:tavLst>
                                    </p:anim>
                                    <p:anim calcmode="lin" valueType="num">
                                      <p:cBhvr>
                                        <p:cTn id="143"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par>
                    <p:cTn id="144" fill="hold">
                      <p:stCondLst>
                        <p:cond delay="indefinite"/>
                      </p:stCondLst>
                      <p:childTnLst>
                        <p:par>
                          <p:cTn id="145" fill="hold">
                            <p:stCondLst>
                              <p:cond delay="0"/>
                            </p:stCondLst>
                            <p:childTnLst>
                              <p:par>
                                <p:cTn id="146" presetID="42" presetClass="entr" presetSubtype="0" fill="hold" nodeType="clickEffect">
                                  <p:stCondLst>
                                    <p:cond delay="0"/>
                                  </p:stCondLst>
                                  <p:childTnLst>
                                    <p:set>
                                      <p:cBhvr>
                                        <p:cTn id="147" dur="1" fill="hold">
                                          <p:stCondLst>
                                            <p:cond delay="0"/>
                                          </p:stCondLst>
                                        </p:cTn>
                                        <p:tgtEl>
                                          <p:spTgt spid="67"/>
                                        </p:tgtEl>
                                        <p:attrNameLst>
                                          <p:attrName>style.visibility</p:attrName>
                                        </p:attrNameLst>
                                      </p:cBhvr>
                                      <p:to>
                                        <p:strVal val="visible"/>
                                      </p:to>
                                    </p:set>
                                    <p:animEffect transition="in" filter="fade">
                                      <p:cBhvr>
                                        <p:cTn id="148" dur="1000"/>
                                        <p:tgtEl>
                                          <p:spTgt spid="67"/>
                                        </p:tgtEl>
                                      </p:cBhvr>
                                    </p:animEffect>
                                    <p:anim calcmode="lin" valueType="num">
                                      <p:cBhvr>
                                        <p:cTn id="149" dur="1000" fill="hold"/>
                                        <p:tgtEl>
                                          <p:spTgt spid="67"/>
                                        </p:tgtEl>
                                        <p:attrNameLst>
                                          <p:attrName>ppt_x</p:attrName>
                                        </p:attrNameLst>
                                      </p:cBhvr>
                                      <p:tavLst>
                                        <p:tav tm="0">
                                          <p:val>
                                            <p:strVal val="#ppt_x"/>
                                          </p:val>
                                        </p:tav>
                                        <p:tav tm="100000">
                                          <p:val>
                                            <p:strVal val="#ppt_x"/>
                                          </p:val>
                                        </p:tav>
                                      </p:tavLst>
                                    </p:anim>
                                    <p:anim calcmode="lin" valueType="num">
                                      <p:cBhvr>
                                        <p:cTn id="150"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animBg="1"/>
      <p:bldP spid="22533" grpId="0" animBg="1"/>
      <p:bldP spid="22534" grpId="0" animBg="1"/>
      <p:bldP spid="22535" grpId="0" animBg="1"/>
      <p:bldP spid="22536" grpId="0" animBg="1"/>
      <p:bldP spid="22537" grpId="0" animBg="1"/>
      <p:bldP spid="22538" grpId="0" animBg="1"/>
      <p:bldP spid="22539" grpId="0" animBg="1"/>
      <p:bldP spid="22540" grpId="0" animBg="1"/>
      <p:bldP spid="22541" grpId="0" animBg="1"/>
      <p:bldP spid="22542" grpId="0" animBg="1"/>
      <p:bldP spid="22543" grpId="0" animBg="1"/>
      <p:bldP spid="22544" grpId="0" animBg="1"/>
      <p:bldP spid="22545" grpId="0" animBg="1"/>
      <p:bldP spid="22546" grpId="0" animBg="1"/>
      <p:bldP spid="22547" grpId="0" animBg="1"/>
      <p:bldP spid="22548" grpId="0" animBg="1"/>
      <p:bldP spid="22549" grpId="0" animBg="1"/>
      <p:bldP spid="22550" grpId="0" animBg="1"/>
      <p:bldP spid="22551" grpId="0" animBg="1"/>
      <p:bldP spid="22552" grpId="0" animBg="1"/>
      <p:bldP spid="22553" grpId="0" animBg="1"/>
      <p:bldP spid="22554" grpId="0" animBg="1"/>
      <p:bldP spid="22555" grpId="0" animBg="1"/>
      <p:bldP spid="22556" grpId="0" animBg="1"/>
      <p:bldP spid="22557" grpId="0" animBg="1"/>
      <p:bldP spid="22558" grpId="0" animBg="1"/>
      <p:bldP spid="22559" grpId="0" animBg="1"/>
      <p:bldP spid="22560" grpId="0" animBg="1"/>
      <p:bldP spid="22561" grpId="0" animBg="1"/>
      <p:bldP spid="22562" grpId="0" animBg="1"/>
      <p:bldP spid="22563" grpId="0" animBg="1"/>
      <p:bldP spid="22564" grpId="0" animBg="1"/>
      <p:bldP spid="22565" grpId="0" animBg="1"/>
      <p:bldP spid="22566" grpId="0" animBg="1"/>
      <p:bldP spid="22567" grpId="0" animBg="1"/>
      <p:bldP spid="22568" grpId="0" animBg="1"/>
      <p:bldP spid="22569" grpId="0" animBg="1"/>
      <p:bldP spid="22570" grpId="0" animBg="1"/>
      <p:bldP spid="2257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1353378" y="2122951"/>
            <a:ext cx="1324285" cy="1536171"/>
            <a:chOff x="1691680" y="1563638"/>
            <a:chExt cx="993214" cy="1152128"/>
          </a:xfrm>
        </p:grpSpPr>
        <p:sp>
          <p:nvSpPr>
            <p:cNvPr id="4" name="六边形 3"/>
            <p:cNvSpPr/>
            <p:nvPr/>
          </p:nvSpPr>
          <p:spPr>
            <a:xfrm rot="5400000">
              <a:off x="1612223" y="1643095"/>
              <a:ext cx="1152128" cy="993214"/>
            </a:xfrm>
            <a:prstGeom prst="hexagon">
              <a:avLst/>
            </a:prstGeom>
            <a:solidFill>
              <a:srgbClr val="FF8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 name="TextBox 6"/>
            <p:cNvSpPr txBox="1"/>
            <p:nvPr/>
          </p:nvSpPr>
          <p:spPr>
            <a:xfrm>
              <a:off x="1933249" y="1754982"/>
              <a:ext cx="477535" cy="746407"/>
            </a:xfrm>
            <a:prstGeom prst="rect">
              <a:avLst/>
            </a:prstGeom>
            <a:noFill/>
          </p:spPr>
          <p:txBody>
            <a:bodyPr wrap="none" rtlCol="0">
              <a:spAutoFit/>
            </a:bodyPr>
            <a:lstStyle/>
            <a:p>
              <a:r>
                <a:rPr lang="en-US" altLang="zh-CN" sz="5865" b="1" dirty="0">
                  <a:solidFill>
                    <a:schemeClr val="bg1"/>
                  </a:solidFill>
                  <a:latin typeface="微软雅黑" panose="020B0503020204020204" pitchFamily="34" charset="-122"/>
                  <a:ea typeface="微软雅黑" panose="020B0503020204020204" pitchFamily="34" charset="-122"/>
                </a:rPr>
                <a:t>S</a:t>
              </a:r>
              <a:endParaRPr lang="zh-CN" altLang="en-US" sz="5865" b="1" dirty="0">
                <a:solidFill>
                  <a:schemeClr val="bg1"/>
                </a:solidFill>
                <a:latin typeface="微软雅黑" panose="020B0503020204020204" pitchFamily="34" charset="-122"/>
                <a:ea typeface="微软雅黑" panose="020B0503020204020204" pitchFamily="34" charset="-122"/>
              </a:endParaRPr>
            </a:p>
          </p:txBody>
        </p:sp>
      </p:grpSp>
      <p:grpSp>
        <p:nvGrpSpPr>
          <p:cNvPr id="24" name="组合 23"/>
          <p:cNvGrpSpPr/>
          <p:nvPr/>
        </p:nvGrpSpPr>
        <p:grpSpPr>
          <a:xfrm>
            <a:off x="6337321" y="2122951"/>
            <a:ext cx="1324285" cy="1536171"/>
            <a:chOff x="5532472" y="1563638"/>
            <a:chExt cx="993214" cy="1152128"/>
          </a:xfrm>
        </p:grpSpPr>
        <p:sp>
          <p:nvSpPr>
            <p:cNvPr id="12" name="六边形 11"/>
            <p:cNvSpPr/>
            <p:nvPr/>
          </p:nvSpPr>
          <p:spPr>
            <a:xfrm rot="5400000">
              <a:off x="5453015" y="1643095"/>
              <a:ext cx="1152128" cy="993214"/>
            </a:xfrm>
            <a:prstGeom prst="hexagon">
              <a:avLst/>
            </a:prstGeom>
            <a:solidFill>
              <a:srgbClr val="FF8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TextBox 14"/>
            <p:cNvSpPr txBox="1"/>
            <p:nvPr/>
          </p:nvSpPr>
          <p:spPr>
            <a:xfrm>
              <a:off x="5640189" y="1754982"/>
              <a:ext cx="745637" cy="746407"/>
            </a:xfrm>
            <a:prstGeom prst="rect">
              <a:avLst/>
            </a:prstGeom>
            <a:noFill/>
          </p:spPr>
          <p:txBody>
            <a:bodyPr wrap="none" rtlCol="0">
              <a:spAutoFit/>
            </a:bodyPr>
            <a:lstStyle/>
            <a:p>
              <a:r>
                <a:rPr lang="en-US" altLang="zh-CN" sz="5865" b="1" dirty="0">
                  <a:solidFill>
                    <a:schemeClr val="bg1"/>
                  </a:solidFill>
                  <a:latin typeface="微软雅黑" panose="020B0503020204020204" pitchFamily="34" charset="-122"/>
                  <a:ea typeface="微软雅黑" panose="020B0503020204020204" pitchFamily="34" charset="-122"/>
                </a:rPr>
                <a:t>W</a:t>
              </a:r>
              <a:endParaRPr lang="zh-CN" altLang="en-US" sz="5865" b="1" dirty="0">
                <a:solidFill>
                  <a:schemeClr val="bg1"/>
                </a:solidFill>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1353377" y="4170681"/>
            <a:ext cx="1324285" cy="1536171"/>
            <a:chOff x="1675656" y="3099435"/>
            <a:chExt cx="993214" cy="1152128"/>
          </a:xfrm>
        </p:grpSpPr>
        <p:sp>
          <p:nvSpPr>
            <p:cNvPr id="16" name="六边形 15"/>
            <p:cNvSpPr/>
            <p:nvPr/>
          </p:nvSpPr>
          <p:spPr>
            <a:xfrm rot="5400000">
              <a:off x="1596199" y="3178892"/>
              <a:ext cx="1152128" cy="993214"/>
            </a:xfrm>
            <a:prstGeom prst="hexagon">
              <a:avLst/>
            </a:prstGeom>
            <a:solidFill>
              <a:srgbClr val="FF8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TextBox 18"/>
            <p:cNvSpPr txBox="1"/>
            <p:nvPr/>
          </p:nvSpPr>
          <p:spPr>
            <a:xfrm>
              <a:off x="1849138" y="3290779"/>
              <a:ext cx="508479" cy="746407"/>
            </a:xfrm>
            <a:prstGeom prst="rect">
              <a:avLst/>
            </a:prstGeom>
            <a:noFill/>
          </p:spPr>
          <p:txBody>
            <a:bodyPr wrap="square" rtlCol="0">
              <a:spAutoFit/>
            </a:bodyPr>
            <a:lstStyle/>
            <a:p>
              <a:r>
                <a:rPr lang="en-US" altLang="zh-CN" sz="5865" b="1" dirty="0">
                  <a:solidFill>
                    <a:schemeClr val="bg1"/>
                  </a:solidFill>
                  <a:latin typeface="微软雅黑" panose="020B0503020204020204" pitchFamily="34" charset="-122"/>
                  <a:ea typeface="微软雅黑" panose="020B0503020204020204" pitchFamily="34" charset="-122"/>
                </a:rPr>
                <a:t>O</a:t>
              </a:r>
              <a:endParaRPr lang="zh-CN" altLang="en-US" sz="5865" b="1" dirty="0">
                <a:solidFill>
                  <a:schemeClr val="bg1"/>
                </a:solidFill>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6337321" y="4235981"/>
            <a:ext cx="1324285" cy="1536171"/>
            <a:chOff x="5539685" y="3148410"/>
            <a:chExt cx="993214" cy="1152128"/>
          </a:xfrm>
        </p:grpSpPr>
        <p:sp>
          <p:nvSpPr>
            <p:cNvPr id="20" name="六边形 19"/>
            <p:cNvSpPr/>
            <p:nvPr/>
          </p:nvSpPr>
          <p:spPr>
            <a:xfrm rot="5400000">
              <a:off x="5460228" y="3227867"/>
              <a:ext cx="1152128" cy="993214"/>
            </a:xfrm>
            <a:prstGeom prst="hexagon">
              <a:avLst/>
            </a:prstGeom>
            <a:solidFill>
              <a:srgbClr val="FF8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3" name="TextBox 22"/>
            <p:cNvSpPr txBox="1"/>
            <p:nvPr/>
          </p:nvSpPr>
          <p:spPr>
            <a:xfrm>
              <a:off x="5767629" y="3339754"/>
              <a:ext cx="491962" cy="746407"/>
            </a:xfrm>
            <a:prstGeom prst="rect">
              <a:avLst/>
            </a:prstGeom>
            <a:noFill/>
          </p:spPr>
          <p:txBody>
            <a:bodyPr wrap="none" rtlCol="0">
              <a:spAutoFit/>
            </a:bodyPr>
            <a:lstStyle/>
            <a:p>
              <a:r>
                <a:rPr lang="en-US" altLang="zh-CN" sz="5865" b="1" dirty="0">
                  <a:solidFill>
                    <a:schemeClr val="bg1"/>
                  </a:solidFill>
                  <a:latin typeface="微软雅黑" panose="020B0503020204020204" pitchFamily="34" charset="-122"/>
                  <a:ea typeface="微软雅黑" panose="020B0503020204020204" pitchFamily="34" charset="-122"/>
                </a:rPr>
                <a:t>T</a:t>
              </a:r>
              <a:endParaRPr lang="zh-CN" altLang="en-US" sz="5865" b="1" dirty="0">
                <a:solidFill>
                  <a:schemeClr val="bg1"/>
                </a:solidFill>
                <a:latin typeface="微软雅黑" panose="020B0503020204020204" pitchFamily="34" charset="-122"/>
                <a:ea typeface="微软雅黑" panose="020B0503020204020204" pitchFamily="34" charset="-122"/>
              </a:endParaRPr>
            </a:p>
          </p:txBody>
        </p:sp>
      </p:grpSp>
      <p:grpSp>
        <p:nvGrpSpPr>
          <p:cNvPr id="43" name="组合 42"/>
          <p:cNvGrpSpPr/>
          <p:nvPr/>
        </p:nvGrpSpPr>
        <p:grpSpPr>
          <a:xfrm>
            <a:off x="3275847" y="2231973"/>
            <a:ext cx="2115035" cy="1154619"/>
            <a:chOff x="1478171" y="2225265"/>
            <a:chExt cx="2115035" cy="1154619"/>
          </a:xfrm>
        </p:grpSpPr>
        <p:sp>
          <p:nvSpPr>
            <p:cNvPr id="44"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45" name="文本框 44"/>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46" name="组合 45"/>
          <p:cNvGrpSpPr/>
          <p:nvPr/>
        </p:nvGrpSpPr>
        <p:grpSpPr>
          <a:xfrm>
            <a:off x="3275847" y="4270323"/>
            <a:ext cx="2115035" cy="1154619"/>
            <a:chOff x="1478171" y="2225265"/>
            <a:chExt cx="2115035" cy="1154619"/>
          </a:xfrm>
        </p:grpSpPr>
        <p:sp>
          <p:nvSpPr>
            <p:cNvPr id="47"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48" name="文本框 47"/>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52" name="组合 51"/>
          <p:cNvGrpSpPr/>
          <p:nvPr/>
        </p:nvGrpSpPr>
        <p:grpSpPr>
          <a:xfrm>
            <a:off x="8133597" y="2231973"/>
            <a:ext cx="2115035" cy="1154619"/>
            <a:chOff x="1478171" y="2225265"/>
            <a:chExt cx="2115035" cy="1154619"/>
          </a:xfrm>
        </p:grpSpPr>
        <p:sp>
          <p:nvSpPr>
            <p:cNvPr id="53"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54" name="文本框 53"/>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55" name="组合 54"/>
          <p:cNvGrpSpPr/>
          <p:nvPr/>
        </p:nvGrpSpPr>
        <p:grpSpPr>
          <a:xfrm>
            <a:off x="8133597" y="4270323"/>
            <a:ext cx="2115035" cy="1154619"/>
            <a:chOff x="1478171" y="2225265"/>
            <a:chExt cx="2115035" cy="1154619"/>
          </a:xfrm>
        </p:grpSpPr>
        <p:sp>
          <p:nvSpPr>
            <p:cNvPr id="56"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57" name="文本框 56"/>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58" name="组合 57"/>
          <p:cNvGrpSpPr/>
          <p:nvPr/>
        </p:nvGrpSpPr>
        <p:grpSpPr>
          <a:xfrm>
            <a:off x="159658" y="-276225"/>
            <a:ext cx="2893857" cy="1321254"/>
            <a:chOff x="203201" y="-276225"/>
            <a:chExt cx="2893857" cy="1321254"/>
          </a:xfrm>
        </p:grpSpPr>
        <p:pic>
          <p:nvPicPr>
            <p:cNvPr id="59" name="Picture 2" descr="U:\我图\PPT制作\爱爱\PM下载\万圣节\cat_popping_out_of_pumpkin_500_clr_286.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201" y="-276225"/>
              <a:ext cx="681767" cy="1321254"/>
            </a:xfrm>
            <a:prstGeom prst="rect">
              <a:avLst/>
            </a:prstGeom>
            <a:noFill/>
            <a:extLst>
              <a:ext uri="{909E8E84-426E-40DD-AFC4-6F175D3DCCD1}">
                <a14:hiddenFill xmlns:a14="http://schemas.microsoft.com/office/drawing/2010/main">
                  <a:solidFill>
                    <a:srgbClr val="FFFFFF"/>
                  </a:solidFill>
                </a14:hiddenFill>
              </a:ext>
            </a:extLst>
          </p:spPr>
        </p:pic>
        <p:sp>
          <p:nvSpPr>
            <p:cNvPr id="60" name="文本框 59"/>
            <p:cNvSpPr txBox="1"/>
            <p:nvPr/>
          </p:nvSpPr>
          <p:spPr>
            <a:xfrm>
              <a:off x="1065733" y="312458"/>
              <a:ext cx="2031325" cy="461665"/>
            </a:xfrm>
            <a:prstGeom prst="rect">
              <a:avLst/>
            </a:prstGeom>
            <a:noFill/>
          </p:spPr>
          <p:txBody>
            <a:bodyPr wrap="none" rtlCol="0">
              <a:spAutoFit/>
            </a:bodyPr>
            <a:lstStyle/>
            <a:p>
              <a:r>
                <a:rPr lang="zh-CN" altLang="en-US" sz="2400">
                  <a:solidFill>
                    <a:schemeClr val="bg1"/>
                  </a:solidFill>
                  <a:latin typeface="微软雅黑" panose="020B0503020204020204" pitchFamily="34" charset="-122"/>
                  <a:ea typeface="微软雅黑" panose="020B0503020204020204" pitchFamily="34" charset="-122"/>
                </a:rPr>
                <a:t>活动背景介绍</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down)">
                                      <p:cBhvr>
                                        <p:cTn id="11" dur="500"/>
                                        <p:tgtEl>
                                          <p:spTgt spid="24"/>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down)">
                                      <p:cBhvr>
                                        <p:cTn id="15" dur="500"/>
                                        <p:tgtEl>
                                          <p:spTgt spid="26"/>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down)">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fade">
                                      <p:cBhvr>
                                        <p:cTn id="24" dur="1000"/>
                                        <p:tgtEl>
                                          <p:spTgt spid="43"/>
                                        </p:tgtEl>
                                      </p:cBhvr>
                                    </p:animEffect>
                                    <p:anim calcmode="lin" valueType="num">
                                      <p:cBhvr>
                                        <p:cTn id="25" dur="1000" fill="hold"/>
                                        <p:tgtEl>
                                          <p:spTgt spid="43"/>
                                        </p:tgtEl>
                                        <p:attrNameLst>
                                          <p:attrName>ppt_x</p:attrName>
                                        </p:attrNameLst>
                                      </p:cBhvr>
                                      <p:tavLst>
                                        <p:tav tm="0">
                                          <p:val>
                                            <p:strVal val="#ppt_x"/>
                                          </p:val>
                                        </p:tav>
                                        <p:tav tm="100000">
                                          <p:val>
                                            <p:strVal val="#ppt_x"/>
                                          </p:val>
                                        </p:tav>
                                      </p:tavLst>
                                    </p:anim>
                                    <p:anim calcmode="lin" valueType="num">
                                      <p:cBhvr>
                                        <p:cTn id="26"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fade">
                                      <p:cBhvr>
                                        <p:cTn id="38" dur="1000"/>
                                        <p:tgtEl>
                                          <p:spTgt spid="52"/>
                                        </p:tgtEl>
                                      </p:cBhvr>
                                    </p:animEffect>
                                    <p:anim calcmode="lin" valueType="num">
                                      <p:cBhvr>
                                        <p:cTn id="39" dur="1000" fill="hold"/>
                                        <p:tgtEl>
                                          <p:spTgt spid="52"/>
                                        </p:tgtEl>
                                        <p:attrNameLst>
                                          <p:attrName>ppt_x</p:attrName>
                                        </p:attrNameLst>
                                      </p:cBhvr>
                                      <p:tavLst>
                                        <p:tav tm="0">
                                          <p:val>
                                            <p:strVal val="#ppt_x"/>
                                          </p:val>
                                        </p:tav>
                                        <p:tav tm="100000">
                                          <p:val>
                                            <p:strVal val="#ppt_x"/>
                                          </p:val>
                                        </p:tav>
                                      </p:tavLst>
                                    </p:anim>
                                    <p:anim calcmode="lin" valueType="num">
                                      <p:cBhvr>
                                        <p:cTn id="40"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55"/>
                                        </p:tgtEl>
                                        <p:attrNameLst>
                                          <p:attrName>style.visibility</p:attrName>
                                        </p:attrNameLst>
                                      </p:cBhvr>
                                      <p:to>
                                        <p:strVal val="visible"/>
                                      </p:to>
                                    </p:set>
                                    <p:animEffect transition="in" filter="fade">
                                      <p:cBhvr>
                                        <p:cTn id="45" dur="1000"/>
                                        <p:tgtEl>
                                          <p:spTgt spid="55"/>
                                        </p:tgtEl>
                                      </p:cBhvr>
                                    </p:animEffect>
                                    <p:anim calcmode="lin" valueType="num">
                                      <p:cBhvr>
                                        <p:cTn id="46" dur="1000" fill="hold"/>
                                        <p:tgtEl>
                                          <p:spTgt spid="55"/>
                                        </p:tgtEl>
                                        <p:attrNameLst>
                                          <p:attrName>ppt_x</p:attrName>
                                        </p:attrNameLst>
                                      </p:cBhvr>
                                      <p:tavLst>
                                        <p:tav tm="0">
                                          <p:val>
                                            <p:strVal val="#ppt_x"/>
                                          </p:val>
                                        </p:tav>
                                        <p:tav tm="100000">
                                          <p:val>
                                            <p:strVal val="#ppt_x"/>
                                          </p:val>
                                        </p:tav>
                                      </p:tavLst>
                                    </p:anim>
                                    <p:anim calcmode="lin" valueType="num">
                                      <p:cBhvr>
                                        <p:cTn id="47"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图片 7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297" y="714509"/>
            <a:ext cx="5782162" cy="5776443"/>
          </a:xfrm>
          <a:prstGeom prst="rect">
            <a:avLst/>
          </a:prstGeom>
        </p:spPr>
      </p:pic>
      <p:sp>
        <p:nvSpPr>
          <p:cNvPr id="7" name="Freeform 5"/>
          <p:cNvSpPr/>
          <p:nvPr/>
        </p:nvSpPr>
        <p:spPr bwMode="auto">
          <a:xfrm>
            <a:off x="2691710" y="1848078"/>
            <a:ext cx="8069"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1" y="0"/>
                  <a:pt x="1" y="0"/>
                  <a:pt x="1" y="0"/>
                </a:cubicBezTo>
                <a:cubicBezTo>
                  <a:pt x="1" y="0"/>
                  <a:pt x="1" y="0"/>
                  <a:pt x="0" y="0"/>
                </a:cubicBezTo>
                <a:close/>
              </a:path>
            </a:pathLst>
          </a:custGeom>
          <a:solidFill>
            <a:srgbClr val="221E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6"/>
          <p:cNvSpPr>
            <a:spLocks noEditPoints="1"/>
          </p:cNvSpPr>
          <p:nvPr/>
        </p:nvSpPr>
        <p:spPr bwMode="auto">
          <a:xfrm>
            <a:off x="2491347" y="1081589"/>
            <a:ext cx="1186115" cy="1383802"/>
          </a:xfrm>
          <a:custGeom>
            <a:avLst/>
            <a:gdLst>
              <a:gd name="T0" fmla="*/ 92 w 109"/>
              <a:gd name="T1" fmla="*/ 70 h 127"/>
              <a:gd name="T2" fmla="*/ 74 w 109"/>
              <a:gd name="T3" fmla="*/ 53 h 127"/>
              <a:gd name="T4" fmla="*/ 74 w 109"/>
              <a:gd name="T5" fmla="*/ 46 h 127"/>
              <a:gd name="T6" fmla="*/ 81 w 109"/>
              <a:gd name="T7" fmla="*/ 48 h 127"/>
              <a:gd name="T8" fmla="*/ 75 w 109"/>
              <a:gd name="T9" fmla="*/ 37 h 127"/>
              <a:gd name="T10" fmla="*/ 80 w 109"/>
              <a:gd name="T11" fmla="*/ 35 h 127"/>
              <a:gd name="T12" fmla="*/ 66 w 109"/>
              <a:gd name="T13" fmla="*/ 12 h 127"/>
              <a:gd name="T14" fmla="*/ 58 w 109"/>
              <a:gd name="T15" fmla="*/ 24 h 127"/>
              <a:gd name="T16" fmla="*/ 42 w 109"/>
              <a:gd name="T17" fmla="*/ 43 h 127"/>
              <a:gd name="T18" fmla="*/ 34 w 109"/>
              <a:gd name="T19" fmla="*/ 54 h 127"/>
              <a:gd name="T20" fmla="*/ 45 w 109"/>
              <a:gd name="T21" fmla="*/ 55 h 127"/>
              <a:gd name="T22" fmla="*/ 40 w 109"/>
              <a:gd name="T23" fmla="*/ 88 h 127"/>
              <a:gd name="T24" fmla="*/ 37 w 109"/>
              <a:gd name="T25" fmla="*/ 88 h 127"/>
              <a:gd name="T26" fmla="*/ 36 w 109"/>
              <a:gd name="T27" fmla="*/ 87 h 127"/>
              <a:gd name="T28" fmla="*/ 33 w 109"/>
              <a:gd name="T29" fmla="*/ 89 h 127"/>
              <a:gd name="T30" fmla="*/ 29 w 109"/>
              <a:gd name="T31" fmla="*/ 89 h 127"/>
              <a:gd name="T32" fmla="*/ 3 w 109"/>
              <a:gd name="T33" fmla="*/ 88 h 127"/>
              <a:gd name="T34" fmla="*/ 17 w 109"/>
              <a:gd name="T35" fmla="*/ 91 h 127"/>
              <a:gd name="T36" fmla="*/ 4 w 109"/>
              <a:gd name="T37" fmla="*/ 91 h 127"/>
              <a:gd name="T38" fmla="*/ 2 w 109"/>
              <a:gd name="T39" fmla="*/ 92 h 127"/>
              <a:gd name="T40" fmla="*/ 8 w 109"/>
              <a:gd name="T41" fmla="*/ 93 h 127"/>
              <a:gd name="T42" fmla="*/ 0 w 109"/>
              <a:gd name="T43" fmla="*/ 94 h 127"/>
              <a:gd name="T44" fmla="*/ 0 w 109"/>
              <a:gd name="T45" fmla="*/ 96 h 127"/>
              <a:gd name="T46" fmla="*/ 0 w 109"/>
              <a:gd name="T47" fmla="*/ 97 h 127"/>
              <a:gd name="T48" fmla="*/ 1 w 109"/>
              <a:gd name="T49" fmla="*/ 98 h 127"/>
              <a:gd name="T50" fmla="*/ 1 w 109"/>
              <a:gd name="T51" fmla="*/ 100 h 127"/>
              <a:gd name="T52" fmla="*/ 2 w 109"/>
              <a:gd name="T53" fmla="*/ 100 h 127"/>
              <a:gd name="T54" fmla="*/ 3 w 109"/>
              <a:gd name="T55" fmla="*/ 101 h 127"/>
              <a:gd name="T56" fmla="*/ 6 w 109"/>
              <a:gd name="T57" fmla="*/ 101 h 127"/>
              <a:gd name="T58" fmla="*/ 4 w 109"/>
              <a:gd name="T59" fmla="*/ 102 h 127"/>
              <a:gd name="T60" fmla="*/ 10 w 109"/>
              <a:gd name="T61" fmla="*/ 101 h 127"/>
              <a:gd name="T62" fmla="*/ 22 w 109"/>
              <a:gd name="T63" fmla="*/ 97 h 127"/>
              <a:gd name="T64" fmla="*/ 14 w 109"/>
              <a:gd name="T65" fmla="*/ 101 h 127"/>
              <a:gd name="T66" fmla="*/ 9 w 109"/>
              <a:gd name="T67" fmla="*/ 105 h 127"/>
              <a:gd name="T68" fmla="*/ 14 w 109"/>
              <a:gd name="T69" fmla="*/ 103 h 127"/>
              <a:gd name="T70" fmla="*/ 19 w 109"/>
              <a:gd name="T71" fmla="*/ 101 h 127"/>
              <a:gd name="T72" fmla="*/ 8 w 109"/>
              <a:gd name="T73" fmla="*/ 109 h 127"/>
              <a:gd name="T74" fmla="*/ 8 w 109"/>
              <a:gd name="T75" fmla="*/ 111 h 127"/>
              <a:gd name="T76" fmla="*/ 10 w 109"/>
              <a:gd name="T77" fmla="*/ 111 h 127"/>
              <a:gd name="T78" fmla="*/ 11 w 109"/>
              <a:gd name="T79" fmla="*/ 112 h 127"/>
              <a:gd name="T80" fmla="*/ 12 w 109"/>
              <a:gd name="T81" fmla="*/ 113 h 127"/>
              <a:gd name="T82" fmla="*/ 30 w 109"/>
              <a:gd name="T83" fmla="*/ 97 h 127"/>
              <a:gd name="T84" fmla="*/ 34 w 109"/>
              <a:gd name="T85" fmla="*/ 96 h 127"/>
              <a:gd name="T86" fmla="*/ 38 w 109"/>
              <a:gd name="T87" fmla="*/ 95 h 127"/>
              <a:gd name="T88" fmla="*/ 39 w 109"/>
              <a:gd name="T89" fmla="*/ 94 h 127"/>
              <a:gd name="T90" fmla="*/ 37 w 109"/>
              <a:gd name="T91" fmla="*/ 93 h 127"/>
              <a:gd name="T92" fmla="*/ 46 w 109"/>
              <a:gd name="T93" fmla="*/ 90 h 127"/>
              <a:gd name="T94" fmla="*/ 25 w 109"/>
              <a:gd name="T95" fmla="*/ 118 h 127"/>
              <a:gd name="T96" fmla="*/ 40 w 109"/>
              <a:gd name="T97" fmla="*/ 110 h 127"/>
              <a:gd name="T98" fmla="*/ 86 w 109"/>
              <a:gd name="T99" fmla="*/ 77 h 127"/>
              <a:gd name="T100" fmla="*/ 107 w 109"/>
              <a:gd name="T101" fmla="*/ 68 h 127"/>
              <a:gd name="T102" fmla="*/ 57 w 109"/>
              <a:gd name="T103" fmla="*/ 78 h 127"/>
              <a:gd name="T104" fmla="*/ 79 w 109"/>
              <a:gd name="T105" fmla="*/ 75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9" h="127">
                <a:moveTo>
                  <a:pt x="107" y="68"/>
                </a:moveTo>
                <a:cubicBezTo>
                  <a:pt x="105" y="67"/>
                  <a:pt x="94" y="72"/>
                  <a:pt x="94" y="72"/>
                </a:cubicBezTo>
                <a:cubicBezTo>
                  <a:pt x="94" y="72"/>
                  <a:pt x="94" y="70"/>
                  <a:pt x="92" y="71"/>
                </a:cubicBezTo>
                <a:cubicBezTo>
                  <a:pt x="90" y="70"/>
                  <a:pt x="90" y="70"/>
                  <a:pt x="90" y="70"/>
                </a:cubicBezTo>
                <a:cubicBezTo>
                  <a:pt x="92" y="70"/>
                  <a:pt x="92" y="70"/>
                  <a:pt x="92" y="70"/>
                </a:cubicBezTo>
                <a:cubicBezTo>
                  <a:pt x="92" y="70"/>
                  <a:pt x="79" y="69"/>
                  <a:pt x="73" y="65"/>
                </a:cubicBezTo>
                <a:cubicBezTo>
                  <a:pt x="67" y="62"/>
                  <a:pt x="63" y="57"/>
                  <a:pt x="63" y="57"/>
                </a:cubicBezTo>
                <a:cubicBezTo>
                  <a:pt x="63" y="57"/>
                  <a:pt x="61" y="54"/>
                  <a:pt x="65" y="53"/>
                </a:cubicBezTo>
                <a:cubicBezTo>
                  <a:pt x="69" y="53"/>
                  <a:pt x="70" y="55"/>
                  <a:pt x="70" y="55"/>
                </a:cubicBezTo>
                <a:cubicBezTo>
                  <a:pt x="70" y="55"/>
                  <a:pt x="74" y="54"/>
                  <a:pt x="74" y="53"/>
                </a:cubicBezTo>
                <a:cubicBezTo>
                  <a:pt x="74" y="52"/>
                  <a:pt x="73" y="50"/>
                  <a:pt x="73" y="50"/>
                </a:cubicBezTo>
                <a:cubicBezTo>
                  <a:pt x="73" y="50"/>
                  <a:pt x="74" y="51"/>
                  <a:pt x="74" y="49"/>
                </a:cubicBezTo>
                <a:cubicBezTo>
                  <a:pt x="75" y="47"/>
                  <a:pt x="73" y="48"/>
                  <a:pt x="73" y="48"/>
                </a:cubicBezTo>
                <a:cubicBezTo>
                  <a:pt x="73" y="48"/>
                  <a:pt x="72" y="46"/>
                  <a:pt x="73" y="46"/>
                </a:cubicBezTo>
                <a:cubicBezTo>
                  <a:pt x="74" y="46"/>
                  <a:pt x="74" y="46"/>
                  <a:pt x="74" y="46"/>
                </a:cubicBezTo>
                <a:cubicBezTo>
                  <a:pt x="74" y="45"/>
                  <a:pt x="74" y="45"/>
                  <a:pt x="74" y="45"/>
                </a:cubicBezTo>
                <a:cubicBezTo>
                  <a:pt x="75" y="45"/>
                  <a:pt x="75" y="45"/>
                  <a:pt x="75" y="45"/>
                </a:cubicBezTo>
                <a:cubicBezTo>
                  <a:pt x="75" y="44"/>
                  <a:pt x="75" y="44"/>
                  <a:pt x="75" y="44"/>
                </a:cubicBezTo>
                <a:cubicBezTo>
                  <a:pt x="75" y="44"/>
                  <a:pt x="78" y="43"/>
                  <a:pt x="79" y="45"/>
                </a:cubicBezTo>
                <a:cubicBezTo>
                  <a:pt x="80" y="46"/>
                  <a:pt x="80" y="48"/>
                  <a:pt x="81" y="48"/>
                </a:cubicBezTo>
                <a:cubicBezTo>
                  <a:pt x="82" y="49"/>
                  <a:pt x="85" y="45"/>
                  <a:pt x="82" y="41"/>
                </a:cubicBezTo>
                <a:cubicBezTo>
                  <a:pt x="82" y="41"/>
                  <a:pt x="81" y="40"/>
                  <a:pt x="80" y="40"/>
                </a:cubicBezTo>
                <a:cubicBezTo>
                  <a:pt x="80" y="40"/>
                  <a:pt x="81" y="39"/>
                  <a:pt x="80" y="39"/>
                </a:cubicBezTo>
                <a:cubicBezTo>
                  <a:pt x="79" y="39"/>
                  <a:pt x="79" y="39"/>
                  <a:pt x="79" y="39"/>
                </a:cubicBezTo>
                <a:cubicBezTo>
                  <a:pt x="79" y="39"/>
                  <a:pt x="75" y="38"/>
                  <a:pt x="75" y="37"/>
                </a:cubicBezTo>
                <a:cubicBezTo>
                  <a:pt x="75" y="36"/>
                  <a:pt x="76" y="37"/>
                  <a:pt x="76" y="36"/>
                </a:cubicBezTo>
                <a:cubicBezTo>
                  <a:pt x="76" y="35"/>
                  <a:pt x="74" y="34"/>
                  <a:pt x="74" y="34"/>
                </a:cubicBezTo>
                <a:cubicBezTo>
                  <a:pt x="74" y="34"/>
                  <a:pt x="79" y="35"/>
                  <a:pt x="78" y="36"/>
                </a:cubicBezTo>
                <a:cubicBezTo>
                  <a:pt x="78" y="36"/>
                  <a:pt x="80" y="36"/>
                  <a:pt x="78" y="34"/>
                </a:cubicBezTo>
                <a:cubicBezTo>
                  <a:pt x="78" y="34"/>
                  <a:pt x="79" y="34"/>
                  <a:pt x="80" y="35"/>
                </a:cubicBezTo>
                <a:cubicBezTo>
                  <a:pt x="80" y="35"/>
                  <a:pt x="80" y="33"/>
                  <a:pt x="77" y="31"/>
                </a:cubicBezTo>
                <a:cubicBezTo>
                  <a:pt x="77" y="31"/>
                  <a:pt x="84" y="30"/>
                  <a:pt x="87" y="31"/>
                </a:cubicBezTo>
                <a:cubicBezTo>
                  <a:pt x="91" y="31"/>
                  <a:pt x="91" y="30"/>
                  <a:pt x="91" y="30"/>
                </a:cubicBezTo>
                <a:cubicBezTo>
                  <a:pt x="91" y="30"/>
                  <a:pt x="93" y="27"/>
                  <a:pt x="74" y="28"/>
                </a:cubicBezTo>
                <a:cubicBezTo>
                  <a:pt x="74" y="28"/>
                  <a:pt x="68" y="14"/>
                  <a:pt x="66" y="12"/>
                </a:cubicBezTo>
                <a:cubicBezTo>
                  <a:pt x="63" y="10"/>
                  <a:pt x="54" y="6"/>
                  <a:pt x="53" y="0"/>
                </a:cubicBezTo>
                <a:cubicBezTo>
                  <a:pt x="53" y="0"/>
                  <a:pt x="51" y="11"/>
                  <a:pt x="60" y="17"/>
                </a:cubicBezTo>
                <a:cubicBezTo>
                  <a:pt x="60" y="17"/>
                  <a:pt x="59" y="16"/>
                  <a:pt x="59" y="17"/>
                </a:cubicBezTo>
                <a:cubicBezTo>
                  <a:pt x="59" y="18"/>
                  <a:pt x="60" y="18"/>
                  <a:pt x="60" y="18"/>
                </a:cubicBezTo>
                <a:cubicBezTo>
                  <a:pt x="60" y="18"/>
                  <a:pt x="59" y="24"/>
                  <a:pt x="58" y="24"/>
                </a:cubicBezTo>
                <a:cubicBezTo>
                  <a:pt x="56" y="25"/>
                  <a:pt x="56" y="30"/>
                  <a:pt x="56" y="32"/>
                </a:cubicBezTo>
                <a:cubicBezTo>
                  <a:pt x="56" y="32"/>
                  <a:pt x="46" y="35"/>
                  <a:pt x="44" y="39"/>
                </a:cubicBezTo>
                <a:cubicBezTo>
                  <a:pt x="42" y="42"/>
                  <a:pt x="56" y="37"/>
                  <a:pt x="56" y="37"/>
                </a:cubicBezTo>
                <a:cubicBezTo>
                  <a:pt x="56" y="37"/>
                  <a:pt x="57" y="41"/>
                  <a:pt x="54" y="41"/>
                </a:cubicBezTo>
                <a:cubicBezTo>
                  <a:pt x="52" y="42"/>
                  <a:pt x="46" y="39"/>
                  <a:pt x="42" y="43"/>
                </a:cubicBezTo>
                <a:cubicBezTo>
                  <a:pt x="44" y="43"/>
                  <a:pt x="44" y="43"/>
                  <a:pt x="44" y="43"/>
                </a:cubicBezTo>
                <a:cubicBezTo>
                  <a:pt x="44" y="43"/>
                  <a:pt x="34" y="49"/>
                  <a:pt x="40" y="51"/>
                </a:cubicBezTo>
                <a:cubicBezTo>
                  <a:pt x="40" y="51"/>
                  <a:pt x="36" y="49"/>
                  <a:pt x="41" y="47"/>
                </a:cubicBezTo>
                <a:cubicBezTo>
                  <a:pt x="41" y="47"/>
                  <a:pt x="41" y="48"/>
                  <a:pt x="42" y="51"/>
                </a:cubicBezTo>
                <a:cubicBezTo>
                  <a:pt x="43" y="54"/>
                  <a:pt x="35" y="57"/>
                  <a:pt x="34" y="54"/>
                </a:cubicBezTo>
                <a:cubicBezTo>
                  <a:pt x="33" y="52"/>
                  <a:pt x="34" y="51"/>
                  <a:pt x="34" y="51"/>
                </a:cubicBezTo>
                <a:cubicBezTo>
                  <a:pt x="33" y="51"/>
                  <a:pt x="30" y="52"/>
                  <a:pt x="32" y="55"/>
                </a:cubicBezTo>
                <a:cubicBezTo>
                  <a:pt x="34" y="60"/>
                  <a:pt x="38" y="58"/>
                  <a:pt x="38" y="58"/>
                </a:cubicBezTo>
                <a:cubicBezTo>
                  <a:pt x="38" y="58"/>
                  <a:pt x="39" y="60"/>
                  <a:pt x="37" y="60"/>
                </a:cubicBezTo>
                <a:cubicBezTo>
                  <a:pt x="37" y="60"/>
                  <a:pt x="43" y="59"/>
                  <a:pt x="45" y="55"/>
                </a:cubicBezTo>
                <a:cubicBezTo>
                  <a:pt x="45" y="57"/>
                  <a:pt x="45" y="57"/>
                  <a:pt x="45" y="57"/>
                </a:cubicBezTo>
                <a:cubicBezTo>
                  <a:pt x="48" y="56"/>
                  <a:pt x="48" y="56"/>
                  <a:pt x="48" y="56"/>
                </a:cubicBezTo>
                <a:cubicBezTo>
                  <a:pt x="48" y="56"/>
                  <a:pt x="39" y="64"/>
                  <a:pt x="42" y="73"/>
                </a:cubicBezTo>
                <a:cubicBezTo>
                  <a:pt x="42" y="73"/>
                  <a:pt x="38" y="74"/>
                  <a:pt x="40" y="76"/>
                </a:cubicBezTo>
                <a:cubicBezTo>
                  <a:pt x="40" y="76"/>
                  <a:pt x="32" y="87"/>
                  <a:pt x="40" y="88"/>
                </a:cubicBezTo>
                <a:cubicBezTo>
                  <a:pt x="37" y="89"/>
                  <a:pt x="37" y="89"/>
                  <a:pt x="37" y="89"/>
                </a:cubicBezTo>
                <a:cubicBezTo>
                  <a:pt x="37" y="89"/>
                  <a:pt x="37" y="89"/>
                  <a:pt x="37" y="89"/>
                </a:cubicBezTo>
                <a:cubicBezTo>
                  <a:pt x="37" y="89"/>
                  <a:pt x="37" y="89"/>
                  <a:pt x="37" y="89"/>
                </a:cubicBezTo>
                <a:cubicBezTo>
                  <a:pt x="37" y="89"/>
                  <a:pt x="37" y="89"/>
                  <a:pt x="37" y="89"/>
                </a:cubicBezTo>
                <a:cubicBezTo>
                  <a:pt x="37" y="89"/>
                  <a:pt x="37" y="88"/>
                  <a:pt x="37" y="88"/>
                </a:cubicBezTo>
                <a:cubicBezTo>
                  <a:pt x="37" y="88"/>
                  <a:pt x="37" y="88"/>
                  <a:pt x="36" y="88"/>
                </a:cubicBezTo>
                <a:cubicBezTo>
                  <a:pt x="36" y="88"/>
                  <a:pt x="36" y="88"/>
                  <a:pt x="36" y="88"/>
                </a:cubicBezTo>
                <a:cubicBezTo>
                  <a:pt x="35" y="89"/>
                  <a:pt x="35" y="89"/>
                  <a:pt x="35" y="89"/>
                </a:cubicBezTo>
                <a:cubicBezTo>
                  <a:pt x="36" y="88"/>
                  <a:pt x="36" y="88"/>
                  <a:pt x="36" y="88"/>
                </a:cubicBezTo>
                <a:cubicBezTo>
                  <a:pt x="36" y="88"/>
                  <a:pt x="36" y="87"/>
                  <a:pt x="36" y="87"/>
                </a:cubicBezTo>
                <a:cubicBezTo>
                  <a:pt x="36" y="87"/>
                  <a:pt x="36" y="87"/>
                  <a:pt x="35" y="87"/>
                </a:cubicBezTo>
                <a:cubicBezTo>
                  <a:pt x="35" y="87"/>
                  <a:pt x="35" y="87"/>
                  <a:pt x="35" y="87"/>
                </a:cubicBezTo>
                <a:cubicBezTo>
                  <a:pt x="35" y="87"/>
                  <a:pt x="35" y="87"/>
                  <a:pt x="35" y="87"/>
                </a:cubicBezTo>
                <a:cubicBezTo>
                  <a:pt x="35" y="87"/>
                  <a:pt x="35" y="87"/>
                  <a:pt x="35" y="87"/>
                </a:cubicBezTo>
                <a:cubicBezTo>
                  <a:pt x="33" y="89"/>
                  <a:pt x="33" y="89"/>
                  <a:pt x="33" y="89"/>
                </a:cubicBezTo>
                <a:cubicBezTo>
                  <a:pt x="33" y="88"/>
                  <a:pt x="33" y="88"/>
                  <a:pt x="33" y="88"/>
                </a:cubicBezTo>
                <a:cubicBezTo>
                  <a:pt x="32" y="88"/>
                  <a:pt x="32" y="88"/>
                  <a:pt x="31" y="88"/>
                </a:cubicBezTo>
                <a:cubicBezTo>
                  <a:pt x="31" y="88"/>
                  <a:pt x="31" y="88"/>
                  <a:pt x="30" y="89"/>
                </a:cubicBezTo>
                <a:cubicBezTo>
                  <a:pt x="30" y="89"/>
                  <a:pt x="30" y="89"/>
                  <a:pt x="30" y="89"/>
                </a:cubicBezTo>
                <a:cubicBezTo>
                  <a:pt x="30" y="89"/>
                  <a:pt x="29" y="89"/>
                  <a:pt x="29" y="89"/>
                </a:cubicBezTo>
                <a:cubicBezTo>
                  <a:pt x="29" y="89"/>
                  <a:pt x="29" y="89"/>
                  <a:pt x="28" y="89"/>
                </a:cubicBezTo>
                <a:cubicBezTo>
                  <a:pt x="28" y="90"/>
                  <a:pt x="28" y="90"/>
                  <a:pt x="28" y="91"/>
                </a:cubicBezTo>
                <a:cubicBezTo>
                  <a:pt x="4" y="87"/>
                  <a:pt x="4" y="87"/>
                  <a:pt x="4" y="87"/>
                </a:cubicBezTo>
                <a:cubicBezTo>
                  <a:pt x="3" y="87"/>
                  <a:pt x="3" y="88"/>
                  <a:pt x="3" y="88"/>
                </a:cubicBezTo>
                <a:cubicBezTo>
                  <a:pt x="3" y="88"/>
                  <a:pt x="3" y="88"/>
                  <a:pt x="3" y="88"/>
                </a:cubicBezTo>
                <a:cubicBezTo>
                  <a:pt x="10" y="89"/>
                  <a:pt x="10" y="89"/>
                  <a:pt x="10" y="89"/>
                </a:cubicBezTo>
                <a:cubicBezTo>
                  <a:pt x="2" y="88"/>
                  <a:pt x="2" y="88"/>
                  <a:pt x="2" y="88"/>
                </a:cubicBezTo>
                <a:cubicBezTo>
                  <a:pt x="2" y="88"/>
                  <a:pt x="2" y="88"/>
                  <a:pt x="2" y="89"/>
                </a:cubicBezTo>
                <a:cubicBezTo>
                  <a:pt x="2" y="89"/>
                  <a:pt x="2" y="89"/>
                  <a:pt x="2" y="89"/>
                </a:cubicBezTo>
                <a:cubicBezTo>
                  <a:pt x="17" y="91"/>
                  <a:pt x="17" y="91"/>
                  <a:pt x="17" y="91"/>
                </a:cubicBezTo>
                <a:cubicBezTo>
                  <a:pt x="2" y="90"/>
                  <a:pt x="2" y="90"/>
                  <a:pt x="2" y="90"/>
                </a:cubicBezTo>
                <a:cubicBezTo>
                  <a:pt x="2" y="90"/>
                  <a:pt x="1" y="90"/>
                  <a:pt x="1" y="90"/>
                </a:cubicBezTo>
                <a:cubicBezTo>
                  <a:pt x="1" y="90"/>
                  <a:pt x="2" y="91"/>
                  <a:pt x="2" y="91"/>
                </a:cubicBezTo>
                <a:cubicBezTo>
                  <a:pt x="4" y="91"/>
                  <a:pt x="4" y="91"/>
                  <a:pt x="4" y="91"/>
                </a:cubicBezTo>
                <a:cubicBezTo>
                  <a:pt x="4" y="91"/>
                  <a:pt x="4" y="91"/>
                  <a:pt x="4" y="91"/>
                </a:cubicBezTo>
                <a:cubicBezTo>
                  <a:pt x="4" y="91"/>
                  <a:pt x="4" y="91"/>
                  <a:pt x="4" y="91"/>
                </a:cubicBezTo>
                <a:cubicBezTo>
                  <a:pt x="8" y="92"/>
                  <a:pt x="8" y="92"/>
                  <a:pt x="8" y="92"/>
                </a:cubicBezTo>
                <a:cubicBezTo>
                  <a:pt x="2" y="92"/>
                  <a:pt x="2" y="92"/>
                  <a:pt x="2" y="92"/>
                </a:cubicBezTo>
                <a:cubicBezTo>
                  <a:pt x="2" y="92"/>
                  <a:pt x="2" y="92"/>
                  <a:pt x="2" y="92"/>
                </a:cubicBezTo>
                <a:cubicBezTo>
                  <a:pt x="2" y="92"/>
                  <a:pt x="2" y="92"/>
                  <a:pt x="2" y="92"/>
                </a:cubicBezTo>
                <a:cubicBezTo>
                  <a:pt x="1" y="92"/>
                  <a:pt x="1" y="92"/>
                  <a:pt x="1" y="92"/>
                </a:cubicBezTo>
                <a:cubicBezTo>
                  <a:pt x="1" y="92"/>
                  <a:pt x="1" y="92"/>
                  <a:pt x="1" y="93"/>
                </a:cubicBezTo>
                <a:cubicBezTo>
                  <a:pt x="1" y="93"/>
                  <a:pt x="1" y="93"/>
                  <a:pt x="1" y="93"/>
                </a:cubicBezTo>
                <a:cubicBezTo>
                  <a:pt x="1" y="93"/>
                  <a:pt x="1" y="93"/>
                  <a:pt x="1" y="93"/>
                </a:cubicBezTo>
                <a:cubicBezTo>
                  <a:pt x="8" y="93"/>
                  <a:pt x="8" y="93"/>
                  <a:pt x="8" y="93"/>
                </a:cubicBezTo>
                <a:cubicBezTo>
                  <a:pt x="2" y="94"/>
                  <a:pt x="2" y="94"/>
                  <a:pt x="2" y="94"/>
                </a:cubicBezTo>
                <a:cubicBezTo>
                  <a:pt x="1" y="94"/>
                  <a:pt x="1" y="94"/>
                  <a:pt x="1" y="94"/>
                </a:cubicBezTo>
                <a:cubicBezTo>
                  <a:pt x="1" y="94"/>
                  <a:pt x="1" y="94"/>
                  <a:pt x="1" y="94"/>
                </a:cubicBezTo>
                <a:cubicBezTo>
                  <a:pt x="1" y="94"/>
                  <a:pt x="1" y="94"/>
                  <a:pt x="1" y="94"/>
                </a:cubicBezTo>
                <a:cubicBezTo>
                  <a:pt x="1" y="94"/>
                  <a:pt x="0" y="94"/>
                  <a:pt x="0" y="94"/>
                </a:cubicBezTo>
                <a:cubicBezTo>
                  <a:pt x="0" y="95"/>
                  <a:pt x="1" y="95"/>
                  <a:pt x="1" y="95"/>
                </a:cubicBezTo>
                <a:cubicBezTo>
                  <a:pt x="1" y="95"/>
                  <a:pt x="1" y="95"/>
                  <a:pt x="1" y="95"/>
                </a:cubicBezTo>
                <a:cubicBezTo>
                  <a:pt x="6" y="94"/>
                  <a:pt x="6" y="94"/>
                  <a:pt x="6" y="94"/>
                </a:cubicBezTo>
                <a:cubicBezTo>
                  <a:pt x="0" y="95"/>
                  <a:pt x="0" y="95"/>
                  <a:pt x="0" y="95"/>
                </a:cubicBezTo>
                <a:cubicBezTo>
                  <a:pt x="0" y="95"/>
                  <a:pt x="0" y="95"/>
                  <a:pt x="0" y="96"/>
                </a:cubicBezTo>
                <a:cubicBezTo>
                  <a:pt x="0" y="96"/>
                  <a:pt x="0" y="96"/>
                  <a:pt x="0" y="96"/>
                </a:cubicBezTo>
                <a:cubicBezTo>
                  <a:pt x="0" y="96"/>
                  <a:pt x="0" y="96"/>
                  <a:pt x="0" y="96"/>
                </a:cubicBezTo>
                <a:cubicBezTo>
                  <a:pt x="13" y="95"/>
                  <a:pt x="13" y="95"/>
                  <a:pt x="13" y="95"/>
                </a:cubicBezTo>
                <a:cubicBezTo>
                  <a:pt x="1" y="97"/>
                  <a:pt x="1" y="97"/>
                  <a:pt x="1" y="97"/>
                </a:cubicBezTo>
                <a:cubicBezTo>
                  <a:pt x="1" y="97"/>
                  <a:pt x="0" y="97"/>
                  <a:pt x="0" y="97"/>
                </a:cubicBezTo>
                <a:cubicBezTo>
                  <a:pt x="0" y="97"/>
                  <a:pt x="1" y="97"/>
                  <a:pt x="1" y="97"/>
                </a:cubicBezTo>
                <a:cubicBezTo>
                  <a:pt x="1" y="97"/>
                  <a:pt x="1" y="97"/>
                  <a:pt x="1" y="97"/>
                </a:cubicBezTo>
                <a:cubicBezTo>
                  <a:pt x="9" y="96"/>
                  <a:pt x="9" y="96"/>
                  <a:pt x="9" y="96"/>
                </a:cubicBezTo>
                <a:cubicBezTo>
                  <a:pt x="1" y="98"/>
                  <a:pt x="1" y="98"/>
                  <a:pt x="1" y="98"/>
                </a:cubicBezTo>
                <a:cubicBezTo>
                  <a:pt x="1" y="98"/>
                  <a:pt x="1" y="98"/>
                  <a:pt x="1" y="98"/>
                </a:cubicBezTo>
                <a:cubicBezTo>
                  <a:pt x="1" y="98"/>
                  <a:pt x="1" y="99"/>
                  <a:pt x="2" y="99"/>
                </a:cubicBezTo>
                <a:cubicBezTo>
                  <a:pt x="2" y="99"/>
                  <a:pt x="2" y="99"/>
                  <a:pt x="2" y="99"/>
                </a:cubicBezTo>
                <a:cubicBezTo>
                  <a:pt x="13" y="96"/>
                  <a:pt x="13" y="96"/>
                  <a:pt x="13" y="96"/>
                </a:cubicBezTo>
                <a:cubicBezTo>
                  <a:pt x="1" y="99"/>
                  <a:pt x="1" y="99"/>
                  <a:pt x="1" y="99"/>
                </a:cubicBezTo>
                <a:cubicBezTo>
                  <a:pt x="1" y="99"/>
                  <a:pt x="1" y="99"/>
                  <a:pt x="1" y="100"/>
                </a:cubicBezTo>
                <a:cubicBezTo>
                  <a:pt x="1" y="100"/>
                  <a:pt x="1" y="100"/>
                  <a:pt x="1" y="100"/>
                </a:cubicBezTo>
                <a:cubicBezTo>
                  <a:pt x="1" y="100"/>
                  <a:pt x="1" y="100"/>
                  <a:pt x="1" y="100"/>
                </a:cubicBezTo>
                <a:cubicBezTo>
                  <a:pt x="18" y="96"/>
                  <a:pt x="18" y="96"/>
                  <a:pt x="18" y="96"/>
                </a:cubicBezTo>
                <a:cubicBezTo>
                  <a:pt x="14" y="97"/>
                  <a:pt x="14" y="97"/>
                  <a:pt x="14" y="97"/>
                </a:cubicBezTo>
                <a:cubicBezTo>
                  <a:pt x="2" y="100"/>
                  <a:pt x="2" y="100"/>
                  <a:pt x="2" y="100"/>
                </a:cubicBezTo>
                <a:cubicBezTo>
                  <a:pt x="2" y="100"/>
                  <a:pt x="1" y="100"/>
                  <a:pt x="1" y="100"/>
                </a:cubicBezTo>
                <a:cubicBezTo>
                  <a:pt x="2" y="101"/>
                  <a:pt x="2" y="101"/>
                  <a:pt x="2" y="101"/>
                </a:cubicBezTo>
                <a:cubicBezTo>
                  <a:pt x="2" y="101"/>
                  <a:pt x="2" y="101"/>
                  <a:pt x="2" y="101"/>
                </a:cubicBezTo>
                <a:cubicBezTo>
                  <a:pt x="3" y="100"/>
                  <a:pt x="3" y="100"/>
                  <a:pt x="3" y="100"/>
                </a:cubicBezTo>
                <a:cubicBezTo>
                  <a:pt x="3" y="100"/>
                  <a:pt x="3" y="101"/>
                  <a:pt x="3" y="101"/>
                </a:cubicBezTo>
                <a:cubicBezTo>
                  <a:pt x="3" y="101"/>
                  <a:pt x="3" y="101"/>
                  <a:pt x="4" y="101"/>
                </a:cubicBezTo>
                <a:cubicBezTo>
                  <a:pt x="4" y="101"/>
                  <a:pt x="4" y="101"/>
                  <a:pt x="4" y="101"/>
                </a:cubicBezTo>
                <a:cubicBezTo>
                  <a:pt x="6" y="100"/>
                  <a:pt x="6" y="100"/>
                  <a:pt x="6" y="100"/>
                </a:cubicBezTo>
                <a:cubicBezTo>
                  <a:pt x="6" y="100"/>
                  <a:pt x="6" y="101"/>
                  <a:pt x="6" y="101"/>
                </a:cubicBezTo>
                <a:cubicBezTo>
                  <a:pt x="6" y="101"/>
                  <a:pt x="6" y="101"/>
                  <a:pt x="6" y="101"/>
                </a:cubicBezTo>
                <a:cubicBezTo>
                  <a:pt x="3" y="102"/>
                  <a:pt x="3" y="102"/>
                  <a:pt x="3" y="102"/>
                </a:cubicBezTo>
                <a:cubicBezTo>
                  <a:pt x="3" y="102"/>
                  <a:pt x="3" y="102"/>
                  <a:pt x="3" y="102"/>
                </a:cubicBezTo>
                <a:cubicBezTo>
                  <a:pt x="3" y="102"/>
                  <a:pt x="3" y="102"/>
                  <a:pt x="3" y="102"/>
                </a:cubicBezTo>
                <a:cubicBezTo>
                  <a:pt x="3" y="102"/>
                  <a:pt x="3" y="102"/>
                  <a:pt x="3" y="102"/>
                </a:cubicBezTo>
                <a:cubicBezTo>
                  <a:pt x="4" y="102"/>
                  <a:pt x="4" y="102"/>
                  <a:pt x="4" y="102"/>
                </a:cubicBezTo>
                <a:cubicBezTo>
                  <a:pt x="2" y="103"/>
                  <a:pt x="2" y="103"/>
                  <a:pt x="2" y="103"/>
                </a:cubicBezTo>
                <a:cubicBezTo>
                  <a:pt x="2" y="103"/>
                  <a:pt x="1" y="103"/>
                  <a:pt x="1" y="103"/>
                </a:cubicBezTo>
                <a:cubicBezTo>
                  <a:pt x="2" y="104"/>
                  <a:pt x="2" y="104"/>
                  <a:pt x="2" y="104"/>
                </a:cubicBezTo>
                <a:cubicBezTo>
                  <a:pt x="2" y="104"/>
                  <a:pt x="2" y="104"/>
                  <a:pt x="2" y="104"/>
                </a:cubicBezTo>
                <a:cubicBezTo>
                  <a:pt x="10" y="101"/>
                  <a:pt x="10" y="101"/>
                  <a:pt x="10" y="101"/>
                </a:cubicBezTo>
                <a:cubicBezTo>
                  <a:pt x="3" y="104"/>
                  <a:pt x="3" y="104"/>
                  <a:pt x="3" y="104"/>
                </a:cubicBezTo>
                <a:cubicBezTo>
                  <a:pt x="3" y="104"/>
                  <a:pt x="3" y="104"/>
                  <a:pt x="3" y="104"/>
                </a:cubicBezTo>
                <a:cubicBezTo>
                  <a:pt x="3" y="104"/>
                  <a:pt x="3" y="104"/>
                  <a:pt x="4" y="104"/>
                </a:cubicBezTo>
                <a:cubicBezTo>
                  <a:pt x="4" y="104"/>
                  <a:pt x="4" y="104"/>
                  <a:pt x="4" y="104"/>
                </a:cubicBezTo>
                <a:cubicBezTo>
                  <a:pt x="22" y="97"/>
                  <a:pt x="22" y="97"/>
                  <a:pt x="22" y="97"/>
                </a:cubicBezTo>
                <a:cubicBezTo>
                  <a:pt x="3" y="105"/>
                  <a:pt x="3" y="105"/>
                  <a:pt x="3" y="105"/>
                </a:cubicBezTo>
                <a:cubicBezTo>
                  <a:pt x="3" y="105"/>
                  <a:pt x="3" y="105"/>
                  <a:pt x="3" y="105"/>
                </a:cubicBezTo>
                <a:cubicBezTo>
                  <a:pt x="3" y="106"/>
                  <a:pt x="3" y="106"/>
                  <a:pt x="4" y="106"/>
                </a:cubicBezTo>
                <a:cubicBezTo>
                  <a:pt x="4" y="106"/>
                  <a:pt x="4" y="106"/>
                  <a:pt x="4" y="106"/>
                </a:cubicBezTo>
                <a:cubicBezTo>
                  <a:pt x="14" y="101"/>
                  <a:pt x="14" y="101"/>
                  <a:pt x="14" y="101"/>
                </a:cubicBezTo>
                <a:cubicBezTo>
                  <a:pt x="4" y="106"/>
                  <a:pt x="4" y="106"/>
                  <a:pt x="4" y="106"/>
                </a:cubicBezTo>
                <a:cubicBezTo>
                  <a:pt x="4" y="107"/>
                  <a:pt x="4" y="107"/>
                  <a:pt x="4" y="107"/>
                </a:cubicBezTo>
                <a:cubicBezTo>
                  <a:pt x="4" y="107"/>
                  <a:pt x="4" y="107"/>
                  <a:pt x="4" y="107"/>
                </a:cubicBezTo>
                <a:cubicBezTo>
                  <a:pt x="4" y="107"/>
                  <a:pt x="4" y="107"/>
                  <a:pt x="4" y="107"/>
                </a:cubicBezTo>
                <a:cubicBezTo>
                  <a:pt x="9" y="105"/>
                  <a:pt x="9" y="105"/>
                  <a:pt x="9" y="105"/>
                </a:cubicBezTo>
                <a:cubicBezTo>
                  <a:pt x="6" y="106"/>
                  <a:pt x="6" y="106"/>
                  <a:pt x="6" y="106"/>
                </a:cubicBezTo>
                <a:cubicBezTo>
                  <a:pt x="6" y="107"/>
                  <a:pt x="6" y="107"/>
                  <a:pt x="6" y="107"/>
                </a:cubicBezTo>
                <a:cubicBezTo>
                  <a:pt x="6" y="107"/>
                  <a:pt x="6" y="107"/>
                  <a:pt x="6" y="107"/>
                </a:cubicBezTo>
                <a:cubicBezTo>
                  <a:pt x="6" y="107"/>
                  <a:pt x="6" y="107"/>
                  <a:pt x="6" y="107"/>
                </a:cubicBezTo>
                <a:cubicBezTo>
                  <a:pt x="14" y="103"/>
                  <a:pt x="14" y="103"/>
                  <a:pt x="14" y="103"/>
                </a:cubicBezTo>
                <a:cubicBezTo>
                  <a:pt x="5" y="108"/>
                  <a:pt x="5" y="108"/>
                  <a:pt x="5" y="108"/>
                </a:cubicBezTo>
                <a:cubicBezTo>
                  <a:pt x="5" y="109"/>
                  <a:pt x="5" y="109"/>
                  <a:pt x="5" y="109"/>
                </a:cubicBezTo>
                <a:cubicBezTo>
                  <a:pt x="5" y="109"/>
                  <a:pt x="5" y="109"/>
                  <a:pt x="5" y="109"/>
                </a:cubicBezTo>
                <a:cubicBezTo>
                  <a:pt x="5" y="109"/>
                  <a:pt x="5" y="109"/>
                  <a:pt x="5" y="109"/>
                </a:cubicBezTo>
                <a:cubicBezTo>
                  <a:pt x="19" y="101"/>
                  <a:pt x="19" y="101"/>
                  <a:pt x="19" y="101"/>
                </a:cubicBezTo>
                <a:cubicBezTo>
                  <a:pt x="8" y="109"/>
                  <a:pt x="8" y="109"/>
                  <a:pt x="8" y="109"/>
                </a:cubicBezTo>
                <a:cubicBezTo>
                  <a:pt x="8" y="109"/>
                  <a:pt x="7" y="109"/>
                  <a:pt x="8" y="109"/>
                </a:cubicBezTo>
                <a:cubicBezTo>
                  <a:pt x="8" y="109"/>
                  <a:pt x="8" y="109"/>
                  <a:pt x="8" y="109"/>
                </a:cubicBezTo>
                <a:cubicBezTo>
                  <a:pt x="8" y="109"/>
                  <a:pt x="8" y="109"/>
                  <a:pt x="8" y="109"/>
                </a:cubicBezTo>
                <a:cubicBezTo>
                  <a:pt x="8" y="109"/>
                  <a:pt x="8" y="109"/>
                  <a:pt x="8" y="109"/>
                </a:cubicBezTo>
                <a:cubicBezTo>
                  <a:pt x="8" y="109"/>
                  <a:pt x="8" y="109"/>
                  <a:pt x="8" y="109"/>
                </a:cubicBezTo>
                <a:cubicBezTo>
                  <a:pt x="8" y="110"/>
                  <a:pt x="9" y="110"/>
                  <a:pt x="9" y="110"/>
                </a:cubicBezTo>
                <a:cubicBezTo>
                  <a:pt x="9" y="110"/>
                  <a:pt x="9" y="110"/>
                  <a:pt x="9" y="110"/>
                </a:cubicBezTo>
                <a:cubicBezTo>
                  <a:pt x="20" y="102"/>
                  <a:pt x="20" y="102"/>
                  <a:pt x="20" y="102"/>
                </a:cubicBezTo>
                <a:cubicBezTo>
                  <a:pt x="8" y="111"/>
                  <a:pt x="8" y="111"/>
                  <a:pt x="8" y="111"/>
                </a:cubicBezTo>
                <a:cubicBezTo>
                  <a:pt x="8" y="111"/>
                  <a:pt x="8" y="111"/>
                  <a:pt x="8" y="111"/>
                </a:cubicBezTo>
                <a:cubicBezTo>
                  <a:pt x="8" y="111"/>
                  <a:pt x="9" y="111"/>
                  <a:pt x="9" y="111"/>
                </a:cubicBezTo>
                <a:cubicBezTo>
                  <a:pt x="9" y="111"/>
                  <a:pt x="9" y="111"/>
                  <a:pt x="9" y="111"/>
                </a:cubicBezTo>
                <a:cubicBezTo>
                  <a:pt x="10" y="110"/>
                  <a:pt x="10" y="110"/>
                  <a:pt x="10" y="110"/>
                </a:cubicBezTo>
                <a:cubicBezTo>
                  <a:pt x="10" y="110"/>
                  <a:pt x="10" y="111"/>
                  <a:pt x="10" y="111"/>
                </a:cubicBezTo>
                <a:cubicBezTo>
                  <a:pt x="10" y="111"/>
                  <a:pt x="10" y="111"/>
                  <a:pt x="11" y="111"/>
                </a:cubicBezTo>
                <a:cubicBezTo>
                  <a:pt x="11" y="111"/>
                  <a:pt x="11" y="111"/>
                  <a:pt x="11" y="111"/>
                </a:cubicBezTo>
                <a:cubicBezTo>
                  <a:pt x="22" y="102"/>
                  <a:pt x="22" y="102"/>
                  <a:pt x="22" y="102"/>
                </a:cubicBezTo>
                <a:cubicBezTo>
                  <a:pt x="11" y="111"/>
                  <a:pt x="11" y="111"/>
                  <a:pt x="11" y="111"/>
                </a:cubicBezTo>
                <a:cubicBezTo>
                  <a:pt x="11" y="111"/>
                  <a:pt x="11" y="112"/>
                  <a:pt x="11" y="112"/>
                </a:cubicBezTo>
                <a:cubicBezTo>
                  <a:pt x="11" y="112"/>
                  <a:pt x="11" y="112"/>
                  <a:pt x="11" y="112"/>
                </a:cubicBezTo>
                <a:cubicBezTo>
                  <a:pt x="11" y="112"/>
                  <a:pt x="11" y="112"/>
                  <a:pt x="11" y="112"/>
                </a:cubicBezTo>
                <a:cubicBezTo>
                  <a:pt x="16" y="108"/>
                  <a:pt x="16" y="108"/>
                  <a:pt x="16" y="108"/>
                </a:cubicBezTo>
                <a:cubicBezTo>
                  <a:pt x="12" y="112"/>
                  <a:pt x="12" y="112"/>
                  <a:pt x="12" y="112"/>
                </a:cubicBezTo>
                <a:cubicBezTo>
                  <a:pt x="11" y="112"/>
                  <a:pt x="11" y="112"/>
                  <a:pt x="12" y="113"/>
                </a:cubicBezTo>
                <a:cubicBezTo>
                  <a:pt x="12" y="113"/>
                  <a:pt x="12" y="113"/>
                  <a:pt x="12" y="113"/>
                </a:cubicBezTo>
                <a:cubicBezTo>
                  <a:pt x="12" y="113"/>
                  <a:pt x="12" y="113"/>
                  <a:pt x="12" y="113"/>
                </a:cubicBezTo>
                <a:cubicBezTo>
                  <a:pt x="26" y="100"/>
                  <a:pt x="26" y="100"/>
                  <a:pt x="26" y="100"/>
                </a:cubicBezTo>
                <a:cubicBezTo>
                  <a:pt x="30" y="96"/>
                  <a:pt x="30" y="96"/>
                  <a:pt x="30" y="96"/>
                </a:cubicBezTo>
                <a:cubicBezTo>
                  <a:pt x="30" y="97"/>
                  <a:pt x="30" y="97"/>
                  <a:pt x="30" y="97"/>
                </a:cubicBezTo>
                <a:cubicBezTo>
                  <a:pt x="31" y="97"/>
                  <a:pt x="31" y="97"/>
                  <a:pt x="31" y="97"/>
                </a:cubicBezTo>
                <a:cubicBezTo>
                  <a:pt x="32" y="97"/>
                  <a:pt x="32" y="97"/>
                  <a:pt x="32" y="97"/>
                </a:cubicBezTo>
                <a:cubicBezTo>
                  <a:pt x="32" y="97"/>
                  <a:pt x="33" y="97"/>
                  <a:pt x="33" y="96"/>
                </a:cubicBezTo>
                <a:cubicBezTo>
                  <a:pt x="33" y="97"/>
                  <a:pt x="33" y="97"/>
                  <a:pt x="33" y="97"/>
                </a:cubicBezTo>
                <a:cubicBezTo>
                  <a:pt x="33" y="97"/>
                  <a:pt x="33" y="97"/>
                  <a:pt x="34" y="96"/>
                </a:cubicBezTo>
                <a:cubicBezTo>
                  <a:pt x="34" y="96"/>
                  <a:pt x="34" y="96"/>
                  <a:pt x="34" y="96"/>
                </a:cubicBezTo>
                <a:cubicBezTo>
                  <a:pt x="34" y="96"/>
                  <a:pt x="34" y="96"/>
                  <a:pt x="34" y="96"/>
                </a:cubicBezTo>
                <a:cubicBezTo>
                  <a:pt x="34" y="96"/>
                  <a:pt x="35" y="96"/>
                  <a:pt x="35" y="96"/>
                </a:cubicBezTo>
                <a:cubicBezTo>
                  <a:pt x="35" y="96"/>
                  <a:pt x="35" y="95"/>
                  <a:pt x="35" y="94"/>
                </a:cubicBezTo>
                <a:cubicBezTo>
                  <a:pt x="38" y="95"/>
                  <a:pt x="38" y="95"/>
                  <a:pt x="38" y="95"/>
                </a:cubicBezTo>
                <a:cubicBezTo>
                  <a:pt x="38" y="95"/>
                  <a:pt x="38" y="95"/>
                  <a:pt x="38" y="95"/>
                </a:cubicBezTo>
                <a:cubicBezTo>
                  <a:pt x="38" y="95"/>
                  <a:pt x="39" y="95"/>
                  <a:pt x="39" y="95"/>
                </a:cubicBezTo>
                <a:cubicBezTo>
                  <a:pt x="39" y="94"/>
                  <a:pt x="39" y="94"/>
                  <a:pt x="38" y="94"/>
                </a:cubicBezTo>
                <a:cubicBezTo>
                  <a:pt x="38" y="94"/>
                  <a:pt x="39" y="94"/>
                  <a:pt x="39" y="94"/>
                </a:cubicBezTo>
                <a:cubicBezTo>
                  <a:pt x="39" y="94"/>
                  <a:pt x="39" y="94"/>
                  <a:pt x="39" y="94"/>
                </a:cubicBezTo>
                <a:cubicBezTo>
                  <a:pt x="39" y="94"/>
                  <a:pt x="39" y="94"/>
                  <a:pt x="39" y="94"/>
                </a:cubicBezTo>
                <a:cubicBezTo>
                  <a:pt x="39" y="94"/>
                  <a:pt x="39" y="94"/>
                  <a:pt x="39" y="94"/>
                </a:cubicBezTo>
                <a:cubicBezTo>
                  <a:pt x="39" y="94"/>
                  <a:pt x="39" y="94"/>
                  <a:pt x="39" y="93"/>
                </a:cubicBezTo>
                <a:cubicBezTo>
                  <a:pt x="39" y="93"/>
                  <a:pt x="39" y="93"/>
                  <a:pt x="39" y="93"/>
                </a:cubicBezTo>
                <a:cubicBezTo>
                  <a:pt x="37" y="93"/>
                  <a:pt x="37" y="93"/>
                  <a:pt x="37" y="93"/>
                </a:cubicBezTo>
                <a:cubicBezTo>
                  <a:pt x="39" y="93"/>
                  <a:pt x="39" y="93"/>
                  <a:pt x="39" y="93"/>
                </a:cubicBezTo>
                <a:cubicBezTo>
                  <a:pt x="39" y="93"/>
                  <a:pt x="39" y="92"/>
                  <a:pt x="39" y="92"/>
                </a:cubicBezTo>
                <a:cubicBezTo>
                  <a:pt x="39" y="92"/>
                  <a:pt x="39" y="92"/>
                  <a:pt x="39" y="92"/>
                </a:cubicBezTo>
                <a:cubicBezTo>
                  <a:pt x="39" y="92"/>
                  <a:pt x="39" y="92"/>
                  <a:pt x="39" y="92"/>
                </a:cubicBezTo>
                <a:cubicBezTo>
                  <a:pt x="46" y="90"/>
                  <a:pt x="46" y="90"/>
                  <a:pt x="46" y="90"/>
                </a:cubicBezTo>
                <a:cubicBezTo>
                  <a:pt x="46" y="90"/>
                  <a:pt x="43" y="98"/>
                  <a:pt x="34" y="102"/>
                </a:cubicBezTo>
                <a:cubicBezTo>
                  <a:pt x="26" y="106"/>
                  <a:pt x="19" y="113"/>
                  <a:pt x="19" y="113"/>
                </a:cubicBezTo>
                <a:cubicBezTo>
                  <a:pt x="21" y="113"/>
                  <a:pt x="21" y="113"/>
                  <a:pt x="21" y="113"/>
                </a:cubicBezTo>
                <a:cubicBezTo>
                  <a:pt x="21" y="113"/>
                  <a:pt x="15" y="122"/>
                  <a:pt x="23" y="127"/>
                </a:cubicBezTo>
                <a:cubicBezTo>
                  <a:pt x="23" y="127"/>
                  <a:pt x="18" y="120"/>
                  <a:pt x="25" y="118"/>
                </a:cubicBezTo>
                <a:cubicBezTo>
                  <a:pt x="26" y="120"/>
                  <a:pt x="26" y="120"/>
                  <a:pt x="26" y="120"/>
                </a:cubicBezTo>
                <a:cubicBezTo>
                  <a:pt x="26" y="120"/>
                  <a:pt x="28" y="117"/>
                  <a:pt x="30" y="118"/>
                </a:cubicBezTo>
                <a:cubicBezTo>
                  <a:pt x="32" y="118"/>
                  <a:pt x="34" y="116"/>
                  <a:pt x="34" y="116"/>
                </a:cubicBezTo>
                <a:cubicBezTo>
                  <a:pt x="34" y="117"/>
                  <a:pt x="34" y="117"/>
                  <a:pt x="34" y="117"/>
                </a:cubicBezTo>
                <a:cubicBezTo>
                  <a:pt x="34" y="117"/>
                  <a:pt x="38" y="117"/>
                  <a:pt x="40" y="110"/>
                </a:cubicBezTo>
                <a:cubicBezTo>
                  <a:pt x="40" y="110"/>
                  <a:pt x="41" y="113"/>
                  <a:pt x="39" y="115"/>
                </a:cubicBezTo>
                <a:cubicBezTo>
                  <a:pt x="39" y="115"/>
                  <a:pt x="51" y="115"/>
                  <a:pt x="56" y="111"/>
                </a:cubicBezTo>
                <a:cubicBezTo>
                  <a:pt x="61" y="108"/>
                  <a:pt x="83" y="91"/>
                  <a:pt x="76" y="86"/>
                </a:cubicBezTo>
                <a:cubicBezTo>
                  <a:pt x="76" y="86"/>
                  <a:pt x="80" y="83"/>
                  <a:pt x="73" y="81"/>
                </a:cubicBezTo>
                <a:cubicBezTo>
                  <a:pt x="86" y="77"/>
                  <a:pt x="86" y="77"/>
                  <a:pt x="86" y="77"/>
                </a:cubicBezTo>
                <a:cubicBezTo>
                  <a:pt x="86" y="77"/>
                  <a:pt x="87" y="80"/>
                  <a:pt x="89" y="78"/>
                </a:cubicBezTo>
                <a:cubicBezTo>
                  <a:pt x="89" y="78"/>
                  <a:pt x="91" y="79"/>
                  <a:pt x="92" y="77"/>
                </a:cubicBezTo>
                <a:cubicBezTo>
                  <a:pt x="92" y="77"/>
                  <a:pt x="94" y="78"/>
                  <a:pt x="94" y="75"/>
                </a:cubicBezTo>
                <a:cubicBezTo>
                  <a:pt x="107" y="71"/>
                  <a:pt x="107" y="71"/>
                  <a:pt x="107" y="71"/>
                </a:cubicBezTo>
                <a:cubicBezTo>
                  <a:pt x="107" y="71"/>
                  <a:pt x="109" y="69"/>
                  <a:pt x="107" y="68"/>
                </a:cubicBezTo>
                <a:close/>
                <a:moveTo>
                  <a:pt x="36" y="90"/>
                </a:moveTo>
                <a:cubicBezTo>
                  <a:pt x="36" y="90"/>
                  <a:pt x="36" y="90"/>
                  <a:pt x="36" y="90"/>
                </a:cubicBezTo>
                <a:cubicBezTo>
                  <a:pt x="36" y="90"/>
                  <a:pt x="36" y="90"/>
                  <a:pt x="36" y="90"/>
                </a:cubicBezTo>
                <a:close/>
                <a:moveTo>
                  <a:pt x="65" y="80"/>
                </a:moveTo>
                <a:cubicBezTo>
                  <a:pt x="65" y="80"/>
                  <a:pt x="62" y="78"/>
                  <a:pt x="57" y="78"/>
                </a:cubicBezTo>
                <a:cubicBezTo>
                  <a:pt x="52" y="70"/>
                  <a:pt x="52" y="70"/>
                  <a:pt x="52" y="70"/>
                </a:cubicBezTo>
                <a:cubicBezTo>
                  <a:pt x="52" y="70"/>
                  <a:pt x="52" y="66"/>
                  <a:pt x="54" y="66"/>
                </a:cubicBezTo>
                <a:cubicBezTo>
                  <a:pt x="54" y="66"/>
                  <a:pt x="56" y="68"/>
                  <a:pt x="59" y="67"/>
                </a:cubicBezTo>
                <a:cubicBezTo>
                  <a:pt x="61" y="66"/>
                  <a:pt x="60" y="64"/>
                  <a:pt x="60" y="64"/>
                </a:cubicBezTo>
                <a:cubicBezTo>
                  <a:pt x="60" y="64"/>
                  <a:pt x="75" y="71"/>
                  <a:pt x="79" y="75"/>
                </a:cubicBezTo>
                <a:lnTo>
                  <a:pt x="65" y="80"/>
                </a:lnTo>
                <a:close/>
              </a:path>
            </a:pathLst>
          </a:custGeom>
          <a:solidFill>
            <a:srgbClr val="221E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7"/>
          <p:cNvSpPr/>
          <p:nvPr/>
        </p:nvSpPr>
        <p:spPr bwMode="auto">
          <a:xfrm>
            <a:off x="2362822" y="165519"/>
            <a:ext cx="568852" cy="415545"/>
          </a:xfrm>
          <a:custGeom>
            <a:avLst/>
            <a:gdLst>
              <a:gd name="T0" fmla="*/ 52 w 52"/>
              <a:gd name="T1" fmla="*/ 5 h 38"/>
              <a:gd name="T2" fmla="*/ 29 w 52"/>
              <a:gd name="T3" fmla="*/ 9 h 38"/>
              <a:gd name="T4" fmla="*/ 29 w 52"/>
              <a:gd name="T5" fmla="*/ 26 h 38"/>
              <a:gd name="T6" fmla="*/ 27 w 52"/>
              <a:gd name="T7" fmla="*/ 24 h 38"/>
              <a:gd name="T8" fmla="*/ 25 w 52"/>
              <a:gd name="T9" fmla="*/ 19 h 38"/>
              <a:gd name="T10" fmla="*/ 25 w 52"/>
              <a:gd name="T11" fmla="*/ 23 h 38"/>
              <a:gd name="T12" fmla="*/ 22 w 52"/>
              <a:gd name="T13" fmla="*/ 25 h 38"/>
              <a:gd name="T14" fmla="*/ 18 w 52"/>
              <a:gd name="T15" fmla="*/ 22 h 38"/>
              <a:gd name="T16" fmla="*/ 19 w 52"/>
              <a:gd name="T17" fmla="*/ 26 h 38"/>
              <a:gd name="T18" fmla="*/ 0 w 52"/>
              <a:gd name="T19" fmla="*/ 29 h 38"/>
              <a:gd name="T20" fmla="*/ 7 w 52"/>
              <a:gd name="T21" fmla="*/ 31 h 38"/>
              <a:gd name="T22" fmla="*/ 17 w 52"/>
              <a:gd name="T23" fmla="*/ 31 h 38"/>
              <a:gd name="T24" fmla="*/ 22 w 52"/>
              <a:gd name="T25" fmla="*/ 29 h 38"/>
              <a:gd name="T26" fmla="*/ 24 w 52"/>
              <a:gd name="T27" fmla="*/ 31 h 38"/>
              <a:gd name="T28" fmla="*/ 34 w 52"/>
              <a:gd name="T29" fmla="*/ 38 h 38"/>
              <a:gd name="T30" fmla="*/ 32 w 52"/>
              <a:gd name="T31" fmla="*/ 27 h 38"/>
              <a:gd name="T32" fmla="*/ 38 w 52"/>
              <a:gd name="T33" fmla="*/ 23 h 38"/>
              <a:gd name="T34" fmla="*/ 44 w 52"/>
              <a:gd name="T35" fmla="*/ 14 h 38"/>
              <a:gd name="T36" fmla="*/ 52 w 52"/>
              <a:gd name="T37" fmla="*/ 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 h="38">
                <a:moveTo>
                  <a:pt x="52" y="5"/>
                </a:moveTo>
                <a:cubicBezTo>
                  <a:pt x="39" y="0"/>
                  <a:pt x="29" y="9"/>
                  <a:pt x="29" y="9"/>
                </a:cubicBezTo>
                <a:cubicBezTo>
                  <a:pt x="34" y="15"/>
                  <a:pt x="29" y="26"/>
                  <a:pt x="29" y="26"/>
                </a:cubicBezTo>
                <a:cubicBezTo>
                  <a:pt x="28" y="25"/>
                  <a:pt x="27" y="24"/>
                  <a:pt x="27" y="24"/>
                </a:cubicBezTo>
                <a:cubicBezTo>
                  <a:pt x="27" y="22"/>
                  <a:pt x="25" y="19"/>
                  <a:pt x="25" y="19"/>
                </a:cubicBezTo>
                <a:cubicBezTo>
                  <a:pt x="24" y="21"/>
                  <a:pt x="25" y="23"/>
                  <a:pt x="25" y="23"/>
                </a:cubicBezTo>
                <a:cubicBezTo>
                  <a:pt x="24" y="23"/>
                  <a:pt x="22" y="25"/>
                  <a:pt x="22" y="25"/>
                </a:cubicBezTo>
                <a:cubicBezTo>
                  <a:pt x="20" y="22"/>
                  <a:pt x="18" y="22"/>
                  <a:pt x="18" y="22"/>
                </a:cubicBezTo>
                <a:cubicBezTo>
                  <a:pt x="19" y="24"/>
                  <a:pt x="19" y="25"/>
                  <a:pt x="19" y="26"/>
                </a:cubicBezTo>
                <a:cubicBezTo>
                  <a:pt x="15" y="24"/>
                  <a:pt x="7" y="23"/>
                  <a:pt x="0" y="29"/>
                </a:cubicBezTo>
                <a:cubicBezTo>
                  <a:pt x="0" y="29"/>
                  <a:pt x="6" y="27"/>
                  <a:pt x="7" y="31"/>
                </a:cubicBezTo>
                <a:cubicBezTo>
                  <a:pt x="7" y="31"/>
                  <a:pt x="15" y="27"/>
                  <a:pt x="17" y="31"/>
                </a:cubicBezTo>
                <a:cubicBezTo>
                  <a:pt x="17" y="31"/>
                  <a:pt x="19" y="30"/>
                  <a:pt x="22" y="29"/>
                </a:cubicBezTo>
                <a:cubicBezTo>
                  <a:pt x="23" y="31"/>
                  <a:pt x="24" y="31"/>
                  <a:pt x="24" y="31"/>
                </a:cubicBezTo>
                <a:cubicBezTo>
                  <a:pt x="30" y="30"/>
                  <a:pt x="34" y="38"/>
                  <a:pt x="34" y="38"/>
                </a:cubicBezTo>
                <a:cubicBezTo>
                  <a:pt x="35" y="31"/>
                  <a:pt x="32" y="27"/>
                  <a:pt x="32" y="27"/>
                </a:cubicBezTo>
                <a:cubicBezTo>
                  <a:pt x="31" y="23"/>
                  <a:pt x="38" y="23"/>
                  <a:pt x="38" y="23"/>
                </a:cubicBezTo>
                <a:cubicBezTo>
                  <a:pt x="37" y="16"/>
                  <a:pt x="44" y="14"/>
                  <a:pt x="44" y="14"/>
                </a:cubicBezTo>
                <a:cubicBezTo>
                  <a:pt x="42" y="8"/>
                  <a:pt x="52" y="5"/>
                  <a:pt x="52" y="5"/>
                </a:cubicBezTo>
                <a:close/>
              </a:path>
            </a:pathLst>
          </a:custGeom>
          <a:solidFill>
            <a:srgbClr val="000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8"/>
          <p:cNvSpPr/>
          <p:nvPr/>
        </p:nvSpPr>
        <p:spPr bwMode="auto">
          <a:xfrm>
            <a:off x="10599860" y="491242"/>
            <a:ext cx="564816" cy="423614"/>
          </a:xfrm>
          <a:custGeom>
            <a:avLst/>
            <a:gdLst>
              <a:gd name="T0" fmla="*/ 52 w 52"/>
              <a:gd name="T1" fmla="*/ 6 h 39"/>
              <a:gd name="T2" fmla="*/ 29 w 52"/>
              <a:gd name="T3" fmla="*/ 10 h 39"/>
              <a:gd name="T4" fmla="*/ 28 w 52"/>
              <a:gd name="T5" fmla="*/ 27 h 39"/>
              <a:gd name="T6" fmla="*/ 27 w 52"/>
              <a:gd name="T7" fmla="*/ 24 h 39"/>
              <a:gd name="T8" fmla="*/ 25 w 52"/>
              <a:gd name="T9" fmla="*/ 20 h 39"/>
              <a:gd name="T10" fmla="*/ 24 w 52"/>
              <a:gd name="T11" fmla="*/ 24 h 39"/>
              <a:gd name="T12" fmla="*/ 21 w 52"/>
              <a:gd name="T13" fmla="*/ 25 h 39"/>
              <a:gd name="T14" fmla="*/ 18 w 52"/>
              <a:gd name="T15" fmla="*/ 23 h 39"/>
              <a:gd name="T16" fmla="*/ 19 w 52"/>
              <a:gd name="T17" fmla="*/ 26 h 39"/>
              <a:gd name="T18" fmla="*/ 0 w 52"/>
              <a:gd name="T19" fmla="*/ 30 h 39"/>
              <a:gd name="T20" fmla="*/ 7 w 52"/>
              <a:gd name="T21" fmla="*/ 31 h 39"/>
              <a:gd name="T22" fmla="*/ 17 w 52"/>
              <a:gd name="T23" fmla="*/ 32 h 39"/>
              <a:gd name="T24" fmla="*/ 21 w 52"/>
              <a:gd name="T25" fmla="*/ 30 h 39"/>
              <a:gd name="T26" fmla="*/ 24 w 52"/>
              <a:gd name="T27" fmla="*/ 31 h 39"/>
              <a:gd name="T28" fmla="*/ 34 w 52"/>
              <a:gd name="T29" fmla="*/ 39 h 39"/>
              <a:gd name="T30" fmla="*/ 31 w 52"/>
              <a:gd name="T31" fmla="*/ 27 h 39"/>
              <a:gd name="T32" fmla="*/ 38 w 52"/>
              <a:gd name="T33" fmla="*/ 24 h 39"/>
              <a:gd name="T34" fmla="*/ 44 w 52"/>
              <a:gd name="T35" fmla="*/ 15 h 39"/>
              <a:gd name="T36" fmla="*/ 52 w 52"/>
              <a:gd name="T37" fmla="*/ 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 h="39">
                <a:moveTo>
                  <a:pt x="52" y="6"/>
                </a:moveTo>
                <a:cubicBezTo>
                  <a:pt x="39" y="0"/>
                  <a:pt x="29" y="10"/>
                  <a:pt x="29" y="10"/>
                </a:cubicBezTo>
                <a:cubicBezTo>
                  <a:pt x="34" y="15"/>
                  <a:pt x="28" y="27"/>
                  <a:pt x="28" y="27"/>
                </a:cubicBezTo>
                <a:cubicBezTo>
                  <a:pt x="28" y="25"/>
                  <a:pt x="27" y="24"/>
                  <a:pt x="27" y="24"/>
                </a:cubicBezTo>
                <a:cubicBezTo>
                  <a:pt x="27" y="22"/>
                  <a:pt x="25" y="20"/>
                  <a:pt x="25" y="20"/>
                </a:cubicBezTo>
                <a:cubicBezTo>
                  <a:pt x="24" y="22"/>
                  <a:pt x="24" y="24"/>
                  <a:pt x="24" y="24"/>
                </a:cubicBezTo>
                <a:cubicBezTo>
                  <a:pt x="23" y="24"/>
                  <a:pt x="21" y="25"/>
                  <a:pt x="21" y="25"/>
                </a:cubicBezTo>
                <a:cubicBezTo>
                  <a:pt x="20" y="23"/>
                  <a:pt x="18" y="23"/>
                  <a:pt x="18" y="23"/>
                </a:cubicBezTo>
                <a:cubicBezTo>
                  <a:pt x="18" y="24"/>
                  <a:pt x="19" y="25"/>
                  <a:pt x="19" y="26"/>
                </a:cubicBezTo>
                <a:cubicBezTo>
                  <a:pt x="14" y="25"/>
                  <a:pt x="7" y="24"/>
                  <a:pt x="0" y="30"/>
                </a:cubicBezTo>
                <a:cubicBezTo>
                  <a:pt x="0" y="30"/>
                  <a:pt x="6" y="28"/>
                  <a:pt x="7" y="31"/>
                </a:cubicBezTo>
                <a:cubicBezTo>
                  <a:pt x="7" y="31"/>
                  <a:pt x="15" y="28"/>
                  <a:pt x="17" y="32"/>
                </a:cubicBezTo>
                <a:cubicBezTo>
                  <a:pt x="17" y="32"/>
                  <a:pt x="19" y="30"/>
                  <a:pt x="21" y="30"/>
                </a:cubicBezTo>
                <a:cubicBezTo>
                  <a:pt x="23" y="31"/>
                  <a:pt x="24" y="31"/>
                  <a:pt x="24" y="31"/>
                </a:cubicBezTo>
                <a:cubicBezTo>
                  <a:pt x="30" y="30"/>
                  <a:pt x="34" y="39"/>
                  <a:pt x="34" y="39"/>
                </a:cubicBezTo>
                <a:cubicBezTo>
                  <a:pt x="35" y="32"/>
                  <a:pt x="31" y="27"/>
                  <a:pt x="31" y="27"/>
                </a:cubicBezTo>
                <a:cubicBezTo>
                  <a:pt x="31" y="23"/>
                  <a:pt x="38" y="24"/>
                  <a:pt x="38" y="24"/>
                </a:cubicBezTo>
                <a:cubicBezTo>
                  <a:pt x="37" y="16"/>
                  <a:pt x="44" y="15"/>
                  <a:pt x="44" y="15"/>
                </a:cubicBezTo>
                <a:cubicBezTo>
                  <a:pt x="42" y="9"/>
                  <a:pt x="52" y="6"/>
                  <a:pt x="52" y="6"/>
                </a:cubicBezTo>
                <a:close/>
              </a:path>
            </a:pathLst>
          </a:custGeom>
          <a:solidFill>
            <a:srgbClr val="000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9"/>
          <p:cNvSpPr/>
          <p:nvPr/>
        </p:nvSpPr>
        <p:spPr bwMode="auto">
          <a:xfrm>
            <a:off x="5713358" y="664887"/>
            <a:ext cx="544646" cy="403440"/>
          </a:xfrm>
          <a:custGeom>
            <a:avLst/>
            <a:gdLst>
              <a:gd name="T0" fmla="*/ 0 w 50"/>
              <a:gd name="T1" fmla="*/ 6 h 37"/>
              <a:gd name="T2" fmla="*/ 22 w 50"/>
              <a:gd name="T3" fmla="*/ 9 h 37"/>
              <a:gd name="T4" fmla="*/ 23 w 50"/>
              <a:gd name="T5" fmla="*/ 26 h 37"/>
              <a:gd name="T6" fmla="*/ 24 w 50"/>
              <a:gd name="T7" fmla="*/ 23 h 37"/>
              <a:gd name="T8" fmla="*/ 26 w 50"/>
              <a:gd name="T9" fmla="*/ 19 h 37"/>
              <a:gd name="T10" fmla="*/ 27 w 50"/>
              <a:gd name="T11" fmla="*/ 23 h 37"/>
              <a:gd name="T12" fmla="*/ 29 w 50"/>
              <a:gd name="T13" fmla="*/ 24 h 37"/>
              <a:gd name="T14" fmla="*/ 33 w 50"/>
              <a:gd name="T15" fmla="*/ 22 h 37"/>
              <a:gd name="T16" fmla="*/ 32 w 50"/>
              <a:gd name="T17" fmla="*/ 25 h 37"/>
              <a:gd name="T18" fmla="*/ 50 w 50"/>
              <a:gd name="T19" fmla="*/ 28 h 37"/>
              <a:gd name="T20" fmla="*/ 43 w 50"/>
              <a:gd name="T21" fmla="*/ 30 h 37"/>
              <a:gd name="T22" fmla="*/ 34 w 50"/>
              <a:gd name="T23" fmla="*/ 31 h 37"/>
              <a:gd name="T24" fmla="*/ 29 w 50"/>
              <a:gd name="T25" fmla="*/ 28 h 37"/>
              <a:gd name="T26" fmla="*/ 27 w 50"/>
              <a:gd name="T27" fmla="*/ 30 h 37"/>
              <a:gd name="T28" fmla="*/ 18 w 50"/>
              <a:gd name="T29" fmla="*/ 37 h 37"/>
              <a:gd name="T30" fmla="*/ 20 w 50"/>
              <a:gd name="T31" fmla="*/ 26 h 37"/>
              <a:gd name="T32" fmla="*/ 14 w 50"/>
              <a:gd name="T33" fmla="*/ 23 h 37"/>
              <a:gd name="T34" fmla="*/ 8 w 50"/>
              <a:gd name="T35" fmla="*/ 14 h 37"/>
              <a:gd name="T36" fmla="*/ 0 w 50"/>
              <a:gd name="T37" fmla="*/ 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 h="37">
                <a:moveTo>
                  <a:pt x="0" y="6"/>
                </a:moveTo>
                <a:cubicBezTo>
                  <a:pt x="13" y="0"/>
                  <a:pt x="22" y="9"/>
                  <a:pt x="22" y="9"/>
                </a:cubicBezTo>
                <a:cubicBezTo>
                  <a:pt x="18" y="15"/>
                  <a:pt x="23" y="26"/>
                  <a:pt x="23" y="26"/>
                </a:cubicBezTo>
                <a:cubicBezTo>
                  <a:pt x="23" y="24"/>
                  <a:pt x="24" y="23"/>
                  <a:pt x="24" y="23"/>
                </a:cubicBezTo>
                <a:cubicBezTo>
                  <a:pt x="24" y="21"/>
                  <a:pt x="26" y="19"/>
                  <a:pt x="26" y="19"/>
                </a:cubicBezTo>
                <a:cubicBezTo>
                  <a:pt x="27" y="21"/>
                  <a:pt x="27" y="23"/>
                  <a:pt x="27" y="23"/>
                </a:cubicBezTo>
                <a:cubicBezTo>
                  <a:pt x="28" y="23"/>
                  <a:pt x="29" y="24"/>
                  <a:pt x="29" y="24"/>
                </a:cubicBezTo>
                <a:cubicBezTo>
                  <a:pt x="31" y="22"/>
                  <a:pt x="33" y="22"/>
                  <a:pt x="33" y="22"/>
                </a:cubicBezTo>
                <a:cubicBezTo>
                  <a:pt x="32" y="23"/>
                  <a:pt x="32" y="24"/>
                  <a:pt x="32" y="25"/>
                </a:cubicBezTo>
                <a:cubicBezTo>
                  <a:pt x="36" y="24"/>
                  <a:pt x="43" y="23"/>
                  <a:pt x="50" y="28"/>
                </a:cubicBezTo>
                <a:cubicBezTo>
                  <a:pt x="50" y="28"/>
                  <a:pt x="44" y="27"/>
                  <a:pt x="43" y="30"/>
                </a:cubicBezTo>
                <a:cubicBezTo>
                  <a:pt x="43" y="30"/>
                  <a:pt x="36" y="27"/>
                  <a:pt x="34" y="31"/>
                </a:cubicBezTo>
                <a:cubicBezTo>
                  <a:pt x="34" y="31"/>
                  <a:pt x="32" y="29"/>
                  <a:pt x="29" y="28"/>
                </a:cubicBezTo>
                <a:cubicBezTo>
                  <a:pt x="28" y="30"/>
                  <a:pt x="27" y="30"/>
                  <a:pt x="27" y="30"/>
                </a:cubicBezTo>
                <a:cubicBezTo>
                  <a:pt x="21" y="29"/>
                  <a:pt x="18" y="37"/>
                  <a:pt x="18" y="37"/>
                </a:cubicBezTo>
                <a:cubicBezTo>
                  <a:pt x="16" y="30"/>
                  <a:pt x="20" y="26"/>
                  <a:pt x="20" y="26"/>
                </a:cubicBezTo>
                <a:cubicBezTo>
                  <a:pt x="20" y="22"/>
                  <a:pt x="14" y="23"/>
                  <a:pt x="14" y="23"/>
                </a:cubicBezTo>
                <a:cubicBezTo>
                  <a:pt x="15" y="16"/>
                  <a:pt x="8" y="14"/>
                  <a:pt x="8" y="14"/>
                </a:cubicBezTo>
                <a:cubicBezTo>
                  <a:pt x="10" y="8"/>
                  <a:pt x="0" y="6"/>
                  <a:pt x="0" y="6"/>
                </a:cubicBezTo>
                <a:close/>
              </a:path>
            </a:pathLst>
          </a:custGeom>
          <a:solidFill>
            <a:srgbClr val="0001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3"/>
          <p:cNvSpPr>
            <a:spLocks noEditPoints="1"/>
          </p:cNvSpPr>
          <p:nvPr/>
        </p:nvSpPr>
        <p:spPr bwMode="auto">
          <a:xfrm rot="21207550">
            <a:off x="-457025" y="3936941"/>
            <a:ext cx="11522710" cy="4701763"/>
          </a:xfrm>
          <a:custGeom>
            <a:avLst/>
            <a:gdLst>
              <a:gd name="T0" fmla="*/ 2941 w 3056"/>
              <a:gd name="T1" fmla="*/ 887 h 1245"/>
              <a:gd name="T2" fmla="*/ 2876 w 3056"/>
              <a:gd name="T3" fmla="*/ 799 h 1245"/>
              <a:gd name="T4" fmla="*/ 2816 w 3056"/>
              <a:gd name="T5" fmla="*/ 743 h 1245"/>
              <a:gd name="T6" fmla="*/ 2736 w 3056"/>
              <a:gd name="T7" fmla="*/ 702 h 1245"/>
              <a:gd name="T8" fmla="*/ 2690 w 3056"/>
              <a:gd name="T9" fmla="*/ 652 h 1245"/>
              <a:gd name="T10" fmla="*/ 2604 w 3056"/>
              <a:gd name="T11" fmla="*/ 611 h 1245"/>
              <a:gd name="T12" fmla="*/ 2525 w 3056"/>
              <a:gd name="T13" fmla="*/ 530 h 1245"/>
              <a:gd name="T14" fmla="*/ 2483 w 3056"/>
              <a:gd name="T15" fmla="*/ 458 h 1245"/>
              <a:gd name="T16" fmla="*/ 2442 w 3056"/>
              <a:gd name="T17" fmla="*/ 385 h 1245"/>
              <a:gd name="T18" fmla="*/ 2369 w 3056"/>
              <a:gd name="T19" fmla="*/ 366 h 1245"/>
              <a:gd name="T20" fmla="*/ 2264 w 3056"/>
              <a:gd name="T21" fmla="*/ 347 h 1245"/>
              <a:gd name="T22" fmla="*/ 2163 w 3056"/>
              <a:gd name="T23" fmla="*/ 305 h 1245"/>
              <a:gd name="T24" fmla="*/ 2108 w 3056"/>
              <a:gd name="T25" fmla="*/ 257 h 1245"/>
              <a:gd name="T26" fmla="*/ 2048 w 3056"/>
              <a:gd name="T27" fmla="*/ 252 h 1245"/>
              <a:gd name="T28" fmla="*/ 1923 w 3056"/>
              <a:gd name="T29" fmla="*/ 239 h 1245"/>
              <a:gd name="T30" fmla="*/ 1829 w 3056"/>
              <a:gd name="T31" fmla="*/ 197 h 1245"/>
              <a:gd name="T32" fmla="*/ 1742 w 3056"/>
              <a:gd name="T33" fmla="*/ 116 h 1245"/>
              <a:gd name="T34" fmla="*/ 1652 w 3056"/>
              <a:gd name="T35" fmla="*/ 120 h 1245"/>
              <a:gd name="T36" fmla="*/ 1538 w 3056"/>
              <a:gd name="T37" fmla="*/ 168 h 1245"/>
              <a:gd name="T38" fmla="*/ 1447 w 3056"/>
              <a:gd name="T39" fmla="*/ 169 h 1245"/>
              <a:gd name="T40" fmla="*/ 1331 w 3056"/>
              <a:gd name="T41" fmla="*/ 93 h 1245"/>
              <a:gd name="T42" fmla="*/ 1190 w 3056"/>
              <a:gd name="T43" fmla="*/ 97 h 1245"/>
              <a:gd name="T44" fmla="*/ 1108 w 3056"/>
              <a:gd name="T45" fmla="*/ 119 h 1245"/>
              <a:gd name="T46" fmla="*/ 1018 w 3056"/>
              <a:gd name="T47" fmla="*/ 176 h 1245"/>
              <a:gd name="T48" fmla="*/ 951 w 3056"/>
              <a:gd name="T49" fmla="*/ 134 h 1245"/>
              <a:gd name="T50" fmla="*/ 908 w 3056"/>
              <a:gd name="T51" fmla="*/ 182 h 1245"/>
              <a:gd name="T52" fmla="*/ 819 w 3056"/>
              <a:gd name="T53" fmla="*/ 181 h 1245"/>
              <a:gd name="T54" fmla="*/ 722 w 3056"/>
              <a:gd name="T55" fmla="*/ 265 h 1245"/>
              <a:gd name="T56" fmla="*/ 604 w 3056"/>
              <a:gd name="T57" fmla="*/ 215 h 1245"/>
              <a:gd name="T58" fmla="*/ 530 w 3056"/>
              <a:gd name="T59" fmla="*/ 300 h 1245"/>
              <a:gd name="T60" fmla="*/ 474 w 3056"/>
              <a:gd name="T61" fmla="*/ 349 h 1245"/>
              <a:gd name="T62" fmla="*/ 366 w 3056"/>
              <a:gd name="T63" fmla="*/ 339 h 1245"/>
              <a:gd name="T64" fmla="*/ 334 w 3056"/>
              <a:gd name="T65" fmla="*/ 415 h 1245"/>
              <a:gd name="T66" fmla="*/ 176 w 3056"/>
              <a:gd name="T67" fmla="*/ 374 h 1245"/>
              <a:gd name="T68" fmla="*/ 222 w 3056"/>
              <a:gd name="T69" fmla="*/ 501 h 1245"/>
              <a:gd name="T70" fmla="*/ 141 w 3056"/>
              <a:gd name="T71" fmla="*/ 556 h 1245"/>
              <a:gd name="T72" fmla="*/ 53 w 3056"/>
              <a:gd name="T73" fmla="*/ 569 h 1245"/>
              <a:gd name="T74" fmla="*/ 56 w 3056"/>
              <a:gd name="T75" fmla="*/ 642 h 1245"/>
              <a:gd name="T76" fmla="*/ 373 w 3056"/>
              <a:gd name="T77" fmla="*/ 340 h 1245"/>
              <a:gd name="T78" fmla="*/ 143 w 3056"/>
              <a:gd name="T79" fmla="*/ 586 h 1245"/>
              <a:gd name="T80" fmla="*/ 281 w 3056"/>
              <a:gd name="T81" fmla="*/ 495 h 1245"/>
              <a:gd name="T82" fmla="*/ 353 w 3056"/>
              <a:gd name="T83" fmla="*/ 393 h 1245"/>
              <a:gd name="T84" fmla="*/ 400 w 3056"/>
              <a:gd name="T85" fmla="*/ 400 h 1245"/>
              <a:gd name="T86" fmla="*/ 535 w 3056"/>
              <a:gd name="T87" fmla="*/ 299 h 1245"/>
              <a:gd name="T88" fmla="*/ 529 w 3056"/>
              <a:gd name="T89" fmla="*/ 321 h 1245"/>
              <a:gd name="T90" fmla="*/ 678 w 3056"/>
              <a:gd name="T91" fmla="*/ 289 h 1245"/>
              <a:gd name="T92" fmla="*/ 774 w 3056"/>
              <a:gd name="T93" fmla="*/ 276 h 1245"/>
              <a:gd name="T94" fmla="*/ 834 w 3056"/>
              <a:gd name="T95" fmla="*/ 212 h 1245"/>
              <a:gd name="T96" fmla="*/ 970 w 3056"/>
              <a:gd name="T97" fmla="*/ 171 h 1245"/>
              <a:gd name="T98" fmla="*/ 1394 w 3056"/>
              <a:gd name="T99" fmla="*/ 164 h 1245"/>
              <a:gd name="T100" fmla="*/ 1562 w 3056"/>
              <a:gd name="T101" fmla="*/ 178 h 1245"/>
              <a:gd name="T102" fmla="*/ 1647 w 3056"/>
              <a:gd name="T103" fmla="*/ 183 h 1245"/>
              <a:gd name="T104" fmla="*/ 1744 w 3056"/>
              <a:gd name="T105" fmla="*/ 235 h 1245"/>
              <a:gd name="T106" fmla="*/ 1934 w 3056"/>
              <a:gd name="T107" fmla="*/ 287 h 1245"/>
              <a:gd name="T108" fmla="*/ 2151 w 3056"/>
              <a:gd name="T109" fmla="*/ 315 h 1245"/>
              <a:gd name="T110" fmla="*/ 2340 w 3056"/>
              <a:gd name="T111" fmla="*/ 410 h 1245"/>
              <a:gd name="T112" fmla="*/ 2480 w 3056"/>
              <a:gd name="T113" fmla="*/ 579 h 1245"/>
              <a:gd name="T114" fmla="*/ 2579 w 3056"/>
              <a:gd name="T115" fmla="*/ 636 h 1245"/>
              <a:gd name="T116" fmla="*/ 2686 w 3056"/>
              <a:gd name="T117" fmla="*/ 700 h 1245"/>
              <a:gd name="T118" fmla="*/ 2758 w 3056"/>
              <a:gd name="T119" fmla="*/ 762 h 1245"/>
              <a:gd name="T120" fmla="*/ 2822 w 3056"/>
              <a:gd name="T121" fmla="*/ 806 h 1245"/>
              <a:gd name="T122" fmla="*/ 2889 w 3056"/>
              <a:gd name="T123" fmla="*/ 922 h 1245"/>
              <a:gd name="T124" fmla="*/ 2963 w 3056"/>
              <a:gd name="T125" fmla="*/ 924 h 1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56" h="1245">
                <a:moveTo>
                  <a:pt x="3038" y="984"/>
                </a:moveTo>
                <a:cubicBezTo>
                  <a:pt x="3034" y="987"/>
                  <a:pt x="3029" y="989"/>
                  <a:pt x="3024" y="991"/>
                </a:cubicBezTo>
                <a:cubicBezTo>
                  <a:pt x="3028" y="974"/>
                  <a:pt x="3035" y="956"/>
                  <a:pt x="3044" y="940"/>
                </a:cubicBezTo>
                <a:cubicBezTo>
                  <a:pt x="3046" y="923"/>
                  <a:pt x="3046" y="923"/>
                  <a:pt x="3046" y="923"/>
                </a:cubicBezTo>
                <a:cubicBezTo>
                  <a:pt x="3040" y="927"/>
                  <a:pt x="3033" y="932"/>
                  <a:pt x="3027" y="938"/>
                </a:cubicBezTo>
                <a:cubicBezTo>
                  <a:pt x="3016" y="943"/>
                  <a:pt x="3006" y="950"/>
                  <a:pt x="2996" y="957"/>
                </a:cubicBezTo>
                <a:cubicBezTo>
                  <a:pt x="2996" y="953"/>
                  <a:pt x="2996" y="950"/>
                  <a:pt x="2995" y="947"/>
                </a:cubicBezTo>
                <a:cubicBezTo>
                  <a:pt x="3005" y="934"/>
                  <a:pt x="3013" y="920"/>
                  <a:pt x="3019" y="904"/>
                </a:cubicBezTo>
                <a:cubicBezTo>
                  <a:pt x="3027" y="880"/>
                  <a:pt x="3038" y="864"/>
                  <a:pt x="3056" y="851"/>
                </a:cubicBezTo>
                <a:cubicBezTo>
                  <a:pt x="3056" y="847"/>
                  <a:pt x="3056" y="847"/>
                  <a:pt x="3056" y="847"/>
                </a:cubicBezTo>
                <a:cubicBezTo>
                  <a:pt x="3027" y="864"/>
                  <a:pt x="3009" y="894"/>
                  <a:pt x="2988" y="920"/>
                </a:cubicBezTo>
                <a:cubicBezTo>
                  <a:pt x="2985" y="915"/>
                  <a:pt x="2982" y="910"/>
                  <a:pt x="2978" y="905"/>
                </a:cubicBezTo>
                <a:cubicBezTo>
                  <a:pt x="2987" y="889"/>
                  <a:pt x="2991" y="873"/>
                  <a:pt x="2982" y="856"/>
                </a:cubicBezTo>
                <a:cubicBezTo>
                  <a:pt x="2981" y="883"/>
                  <a:pt x="2966" y="904"/>
                  <a:pt x="2944" y="916"/>
                </a:cubicBezTo>
                <a:cubicBezTo>
                  <a:pt x="2944" y="906"/>
                  <a:pt x="2944" y="897"/>
                  <a:pt x="2941" y="887"/>
                </a:cubicBezTo>
                <a:cubicBezTo>
                  <a:pt x="2941" y="887"/>
                  <a:pt x="2942" y="887"/>
                  <a:pt x="2942" y="887"/>
                </a:cubicBezTo>
                <a:cubicBezTo>
                  <a:pt x="2942" y="887"/>
                  <a:pt x="2941" y="887"/>
                  <a:pt x="2941" y="887"/>
                </a:cubicBezTo>
                <a:cubicBezTo>
                  <a:pt x="2939" y="879"/>
                  <a:pt x="2934" y="871"/>
                  <a:pt x="2926" y="862"/>
                </a:cubicBezTo>
                <a:cubicBezTo>
                  <a:pt x="2926" y="857"/>
                  <a:pt x="2924" y="852"/>
                  <a:pt x="2920" y="846"/>
                </a:cubicBezTo>
                <a:cubicBezTo>
                  <a:pt x="2925" y="871"/>
                  <a:pt x="2900" y="890"/>
                  <a:pt x="2876" y="901"/>
                </a:cubicBezTo>
                <a:cubicBezTo>
                  <a:pt x="2880" y="881"/>
                  <a:pt x="2888" y="862"/>
                  <a:pt x="2898" y="845"/>
                </a:cubicBezTo>
                <a:cubicBezTo>
                  <a:pt x="2916" y="835"/>
                  <a:pt x="2936" y="828"/>
                  <a:pt x="2957" y="821"/>
                </a:cubicBezTo>
                <a:cubicBezTo>
                  <a:pt x="2939" y="824"/>
                  <a:pt x="2923" y="829"/>
                  <a:pt x="2908" y="834"/>
                </a:cubicBezTo>
                <a:cubicBezTo>
                  <a:pt x="2926" y="813"/>
                  <a:pt x="2939" y="790"/>
                  <a:pt x="2926" y="766"/>
                </a:cubicBezTo>
                <a:cubicBezTo>
                  <a:pt x="2925" y="803"/>
                  <a:pt x="2898" y="828"/>
                  <a:pt x="2860" y="835"/>
                </a:cubicBezTo>
                <a:cubicBezTo>
                  <a:pt x="2862" y="832"/>
                  <a:pt x="2864" y="829"/>
                  <a:pt x="2865" y="825"/>
                </a:cubicBezTo>
                <a:cubicBezTo>
                  <a:pt x="2871" y="820"/>
                  <a:pt x="2879" y="815"/>
                  <a:pt x="2888" y="813"/>
                </a:cubicBezTo>
                <a:cubicBezTo>
                  <a:pt x="2882" y="813"/>
                  <a:pt x="2876" y="814"/>
                  <a:pt x="2870" y="815"/>
                </a:cubicBezTo>
                <a:cubicBezTo>
                  <a:pt x="2870" y="814"/>
                  <a:pt x="2870" y="814"/>
                  <a:pt x="2870" y="813"/>
                </a:cubicBezTo>
                <a:cubicBezTo>
                  <a:pt x="2872" y="808"/>
                  <a:pt x="2874" y="804"/>
                  <a:pt x="2876" y="799"/>
                </a:cubicBezTo>
                <a:cubicBezTo>
                  <a:pt x="2879" y="798"/>
                  <a:pt x="2883" y="798"/>
                  <a:pt x="2886" y="797"/>
                </a:cubicBezTo>
                <a:cubicBezTo>
                  <a:pt x="2883" y="797"/>
                  <a:pt x="2880" y="797"/>
                  <a:pt x="2877" y="797"/>
                </a:cubicBezTo>
                <a:cubicBezTo>
                  <a:pt x="2889" y="773"/>
                  <a:pt x="2905" y="759"/>
                  <a:pt x="2934" y="745"/>
                </a:cubicBezTo>
                <a:cubicBezTo>
                  <a:pt x="2902" y="753"/>
                  <a:pt x="2882" y="775"/>
                  <a:pt x="2863" y="799"/>
                </a:cubicBezTo>
                <a:cubicBezTo>
                  <a:pt x="2863" y="799"/>
                  <a:pt x="2862" y="799"/>
                  <a:pt x="2861" y="799"/>
                </a:cubicBezTo>
                <a:cubicBezTo>
                  <a:pt x="2871" y="786"/>
                  <a:pt x="2875" y="772"/>
                  <a:pt x="2865" y="757"/>
                </a:cubicBezTo>
                <a:cubicBezTo>
                  <a:pt x="2869" y="780"/>
                  <a:pt x="2847" y="798"/>
                  <a:pt x="2825" y="809"/>
                </a:cubicBezTo>
                <a:cubicBezTo>
                  <a:pt x="2824" y="808"/>
                  <a:pt x="2823" y="807"/>
                  <a:pt x="2822" y="806"/>
                </a:cubicBezTo>
                <a:cubicBezTo>
                  <a:pt x="2826" y="788"/>
                  <a:pt x="2833" y="771"/>
                  <a:pt x="2843" y="755"/>
                </a:cubicBezTo>
                <a:cubicBezTo>
                  <a:pt x="2860" y="746"/>
                  <a:pt x="2880" y="738"/>
                  <a:pt x="2901" y="731"/>
                </a:cubicBezTo>
                <a:cubicBezTo>
                  <a:pt x="2882" y="735"/>
                  <a:pt x="2865" y="739"/>
                  <a:pt x="2849" y="746"/>
                </a:cubicBezTo>
                <a:cubicBezTo>
                  <a:pt x="2851" y="743"/>
                  <a:pt x="2853" y="740"/>
                  <a:pt x="2855" y="737"/>
                </a:cubicBezTo>
                <a:cubicBezTo>
                  <a:pt x="2845" y="740"/>
                  <a:pt x="2834" y="748"/>
                  <a:pt x="2824" y="757"/>
                </a:cubicBezTo>
                <a:cubicBezTo>
                  <a:pt x="2823" y="758"/>
                  <a:pt x="2822" y="758"/>
                  <a:pt x="2821" y="759"/>
                </a:cubicBezTo>
                <a:cubicBezTo>
                  <a:pt x="2820" y="753"/>
                  <a:pt x="2819" y="748"/>
                  <a:pt x="2816" y="743"/>
                </a:cubicBezTo>
                <a:cubicBezTo>
                  <a:pt x="2816" y="750"/>
                  <a:pt x="2814" y="757"/>
                  <a:pt x="2812" y="764"/>
                </a:cubicBezTo>
                <a:cubicBezTo>
                  <a:pt x="2805" y="768"/>
                  <a:pt x="2799" y="772"/>
                  <a:pt x="2792" y="776"/>
                </a:cubicBezTo>
                <a:cubicBezTo>
                  <a:pt x="2792" y="773"/>
                  <a:pt x="2792" y="770"/>
                  <a:pt x="2791" y="767"/>
                </a:cubicBezTo>
                <a:cubicBezTo>
                  <a:pt x="2801" y="754"/>
                  <a:pt x="2809" y="740"/>
                  <a:pt x="2815" y="723"/>
                </a:cubicBezTo>
                <a:cubicBezTo>
                  <a:pt x="2827" y="690"/>
                  <a:pt x="2844" y="672"/>
                  <a:pt x="2879" y="655"/>
                </a:cubicBezTo>
                <a:cubicBezTo>
                  <a:pt x="2835" y="667"/>
                  <a:pt x="2813" y="704"/>
                  <a:pt x="2787" y="736"/>
                </a:cubicBezTo>
                <a:cubicBezTo>
                  <a:pt x="2786" y="734"/>
                  <a:pt x="2785" y="731"/>
                  <a:pt x="2784" y="729"/>
                </a:cubicBezTo>
                <a:cubicBezTo>
                  <a:pt x="2784" y="732"/>
                  <a:pt x="2783" y="735"/>
                  <a:pt x="2783" y="738"/>
                </a:cubicBezTo>
                <a:cubicBezTo>
                  <a:pt x="2779" y="731"/>
                  <a:pt x="2774" y="724"/>
                  <a:pt x="2766" y="716"/>
                </a:cubicBezTo>
                <a:cubicBezTo>
                  <a:pt x="2774" y="713"/>
                  <a:pt x="2782" y="710"/>
                  <a:pt x="2791" y="708"/>
                </a:cubicBezTo>
                <a:cubicBezTo>
                  <a:pt x="2772" y="711"/>
                  <a:pt x="2755" y="715"/>
                  <a:pt x="2740" y="721"/>
                </a:cubicBezTo>
                <a:cubicBezTo>
                  <a:pt x="2740" y="721"/>
                  <a:pt x="2740" y="720"/>
                  <a:pt x="2740" y="720"/>
                </a:cubicBezTo>
                <a:cubicBezTo>
                  <a:pt x="2742" y="718"/>
                  <a:pt x="2743" y="716"/>
                  <a:pt x="2745" y="714"/>
                </a:cubicBezTo>
                <a:cubicBezTo>
                  <a:pt x="2743" y="714"/>
                  <a:pt x="2741" y="715"/>
                  <a:pt x="2740" y="715"/>
                </a:cubicBezTo>
                <a:cubicBezTo>
                  <a:pt x="2739" y="711"/>
                  <a:pt x="2738" y="707"/>
                  <a:pt x="2736" y="702"/>
                </a:cubicBezTo>
                <a:cubicBezTo>
                  <a:pt x="2743" y="699"/>
                  <a:pt x="2751" y="697"/>
                  <a:pt x="2759" y="694"/>
                </a:cubicBezTo>
                <a:cubicBezTo>
                  <a:pt x="2750" y="696"/>
                  <a:pt x="2742" y="697"/>
                  <a:pt x="2735" y="699"/>
                </a:cubicBezTo>
                <a:cubicBezTo>
                  <a:pt x="2734" y="699"/>
                  <a:pt x="2734" y="699"/>
                  <a:pt x="2734" y="698"/>
                </a:cubicBezTo>
                <a:cubicBezTo>
                  <a:pt x="2748" y="681"/>
                  <a:pt x="2757" y="661"/>
                  <a:pt x="2749" y="642"/>
                </a:cubicBezTo>
                <a:cubicBezTo>
                  <a:pt x="2755" y="638"/>
                  <a:pt x="2761" y="635"/>
                  <a:pt x="2768" y="631"/>
                </a:cubicBezTo>
                <a:cubicBezTo>
                  <a:pt x="2761" y="633"/>
                  <a:pt x="2754" y="636"/>
                  <a:pt x="2748" y="639"/>
                </a:cubicBezTo>
                <a:cubicBezTo>
                  <a:pt x="2748" y="638"/>
                  <a:pt x="2747" y="638"/>
                  <a:pt x="2747" y="637"/>
                </a:cubicBezTo>
                <a:cubicBezTo>
                  <a:pt x="2747" y="638"/>
                  <a:pt x="2747" y="639"/>
                  <a:pt x="2747" y="640"/>
                </a:cubicBezTo>
                <a:cubicBezTo>
                  <a:pt x="2727" y="651"/>
                  <a:pt x="2712" y="667"/>
                  <a:pt x="2698" y="685"/>
                </a:cubicBezTo>
                <a:cubicBezTo>
                  <a:pt x="2695" y="685"/>
                  <a:pt x="2692" y="685"/>
                  <a:pt x="2689" y="686"/>
                </a:cubicBezTo>
                <a:cubicBezTo>
                  <a:pt x="2689" y="682"/>
                  <a:pt x="2689" y="677"/>
                  <a:pt x="2688" y="673"/>
                </a:cubicBezTo>
                <a:cubicBezTo>
                  <a:pt x="2694" y="671"/>
                  <a:pt x="2701" y="669"/>
                  <a:pt x="2707" y="668"/>
                </a:cubicBezTo>
                <a:cubicBezTo>
                  <a:pt x="2700" y="668"/>
                  <a:pt x="2693" y="668"/>
                  <a:pt x="2686" y="669"/>
                </a:cubicBezTo>
                <a:cubicBezTo>
                  <a:pt x="2686" y="668"/>
                  <a:pt x="2685" y="666"/>
                  <a:pt x="2685" y="665"/>
                </a:cubicBezTo>
                <a:cubicBezTo>
                  <a:pt x="2688" y="661"/>
                  <a:pt x="2689" y="656"/>
                  <a:pt x="2690" y="652"/>
                </a:cubicBezTo>
                <a:cubicBezTo>
                  <a:pt x="2701" y="638"/>
                  <a:pt x="2715" y="628"/>
                  <a:pt x="2736" y="618"/>
                </a:cubicBezTo>
                <a:cubicBezTo>
                  <a:pt x="2718" y="623"/>
                  <a:pt x="2704" y="632"/>
                  <a:pt x="2691" y="644"/>
                </a:cubicBezTo>
                <a:cubicBezTo>
                  <a:pt x="2691" y="638"/>
                  <a:pt x="2689" y="633"/>
                  <a:pt x="2685" y="628"/>
                </a:cubicBezTo>
                <a:cubicBezTo>
                  <a:pt x="2690" y="652"/>
                  <a:pt x="2665" y="671"/>
                  <a:pt x="2641" y="682"/>
                </a:cubicBezTo>
                <a:cubicBezTo>
                  <a:pt x="2645" y="662"/>
                  <a:pt x="2653" y="643"/>
                  <a:pt x="2663" y="626"/>
                </a:cubicBezTo>
                <a:cubicBezTo>
                  <a:pt x="2681" y="617"/>
                  <a:pt x="2701" y="609"/>
                  <a:pt x="2722" y="602"/>
                </a:cubicBezTo>
                <a:cubicBezTo>
                  <a:pt x="2702" y="605"/>
                  <a:pt x="2685" y="610"/>
                  <a:pt x="2670" y="616"/>
                </a:cubicBezTo>
                <a:cubicBezTo>
                  <a:pt x="2672" y="614"/>
                  <a:pt x="2674" y="611"/>
                  <a:pt x="2676" y="608"/>
                </a:cubicBezTo>
                <a:cubicBezTo>
                  <a:pt x="2665" y="611"/>
                  <a:pt x="2654" y="619"/>
                  <a:pt x="2644" y="628"/>
                </a:cubicBezTo>
                <a:cubicBezTo>
                  <a:pt x="2641" y="630"/>
                  <a:pt x="2637" y="632"/>
                  <a:pt x="2634" y="634"/>
                </a:cubicBezTo>
                <a:cubicBezTo>
                  <a:pt x="2626" y="636"/>
                  <a:pt x="2619" y="638"/>
                  <a:pt x="2612" y="641"/>
                </a:cubicBezTo>
                <a:cubicBezTo>
                  <a:pt x="2612" y="640"/>
                  <a:pt x="2612" y="639"/>
                  <a:pt x="2612" y="638"/>
                </a:cubicBezTo>
                <a:cubicBezTo>
                  <a:pt x="2621" y="625"/>
                  <a:pt x="2629" y="611"/>
                  <a:pt x="2635" y="594"/>
                </a:cubicBezTo>
                <a:cubicBezTo>
                  <a:pt x="2647" y="561"/>
                  <a:pt x="2664" y="543"/>
                  <a:pt x="2699" y="526"/>
                </a:cubicBezTo>
                <a:cubicBezTo>
                  <a:pt x="2654" y="538"/>
                  <a:pt x="2632" y="578"/>
                  <a:pt x="2604" y="611"/>
                </a:cubicBezTo>
                <a:cubicBezTo>
                  <a:pt x="2601" y="604"/>
                  <a:pt x="2595" y="597"/>
                  <a:pt x="2588" y="589"/>
                </a:cubicBezTo>
                <a:cubicBezTo>
                  <a:pt x="2599" y="574"/>
                  <a:pt x="2614" y="563"/>
                  <a:pt x="2636" y="552"/>
                </a:cubicBezTo>
                <a:cubicBezTo>
                  <a:pt x="2602" y="561"/>
                  <a:pt x="2581" y="587"/>
                  <a:pt x="2560" y="612"/>
                </a:cubicBezTo>
                <a:cubicBezTo>
                  <a:pt x="2560" y="611"/>
                  <a:pt x="2560" y="610"/>
                  <a:pt x="2561" y="609"/>
                </a:cubicBezTo>
                <a:cubicBezTo>
                  <a:pt x="2582" y="587"/>
                  <a:pt x="2598" y="561"/>
                  <a:pt x="2584" y="535"/>
                </a:cubicBezTo>
                <a:cubicBezTo>
                  <a:pt x="2584" y="556"/>
                  <a:pt x="2575" y="574"/>
                  <a:pt x="2560" y="586"/>
                </a:cubicBezTo>
                <a:cubicBezTo>
                  <a:pt x="2558" y="576"/>
                  <a:pt x="2554" y="565"/>
                  <a:pt x="2542" y="552"/>
                </a:cubicBezTo>
                <a:cubicBezTo>
                  <a:pt x="2550" y="563"/>
                  <a:pt x="2550" y="574"/>
                  <a:pt x="2546" y="583"/>
                </a:cubicBezTo>
                <a:cubicBezTo>
                  <a:pt x="2527" y="583"/>
                  <a:pt x="2506" y="587"/>
                  <a:pt x="2494" y="600"/>
                </a:cubicBezTo>
                <a:cubicBezTo>
                  <a:pt x="2493" y="599"/>
                  <a:pt x="2493" y="598"/>
                  <a:pt x="2493" y="598"/>
                </a:cubicBezTo>
                <a:cubicBezTo>
                  <a:pt x="2494" y="594"/>
                  <a:pt x="2496" y="591"/>
                  <a:pt x="2499" y="588"/>
                </a:cubicBezTo>
                <a:cubicBezTo>
                  <a:pt x="2502" y="585"/>
                  <a:pt x="2505" y="583"/>
                  <a:pt x="2508" y="580"/>
                </a:cubicBezTo>
                <a:cubicBezTo>
                  <a:pt x="2519" y="573"/>
                  <a:pt x="2533" y="568"/>
                  <a:pt x="2544" y="566"/>
                </a:cubicBezTo>
                <a:cubicBezTo>
                  <a:pt x="2535" y="566"/>
                  <a:pt x="2527" y="567"/>
                  <a:pt x="2519" y="568"/>
                </a:cubicBezTo>
                <a:cubicBezTo>
                  <a:pt x="2528" y="557"/>
                  <a:pt x="2532" y="544"/>
                  <a:pt x="2525" y="530"/>
                </a:cubicBezTo>
                <a:cubicBezTo>
                  <a:pt x="2531" y="522"/>
                  <a:pt x="2537" y="515"/>
                  <a:pt x="2541" y="507"/>
                </a:cubicBezTo>
                <a:cubicBezTo>
                  <a:pt x="2547" y="505"/>
                  <a:pt x="2553" y="502"/>
                  <a:pt x="2559" y="500"/>
                </a:cubicBezTo>
                <a:cubicBezTo>
                  <a:pt x="2553" y="502"/>
                  <a:pt x="2548" y="503"/>
                  <a:pt x="2542" y="504"/>
                </a:cubicBezTo>
                <a:cubicBezTo>
                  <a:pt x="2548" y="491"/>
                  <a:pt x="2549" y="477"/>
                  <a:pt x="2542" y="463"/>
                </a:cubicBezTo>
                <a:cubicBezTo>
                  <a:pt x="2542" y="482"/>
                  <a:pt x="2535" y="497"/>
                  <a:pt x="2523" y="509"/>
                </a:cubicBezTo>
                <a:cubicBezTo>
                  <a:pt x="2517" y="511"/>
                  <a:pt x="2512" y="513"/>
                  <a:pt x="2507" y="515"/>
                </a:cubicBezTo>
                <a:cubicBezTo>
                  <a:pt x="2509" y="512"/>
                  <a:pt x="2511" y="509"/>
                  <a:pt x="2513" y="507"/>
                </a:cubicBezTo>
                <a:cubicBezTo>
                  <a:pt x="2510" y="508"/>
                  <a:pt x="2507" y="509"/>
                  <a:pt x="2504" y="510"/>
                </a:cubicBezTo>
                <a:cubicBezTo>
                  <a:pt x="2488" y="511"/>
                  <a:pt x="2472" y="513"/>
                  <a:pt x="2459" y="521"/>
                </a:cubicBezTo>
                <a:cubicBezTo>
                  <a:pt x="2462" y="517"/>
                  <a:pt x="2464" y="512"/>
                  <a:pt x="2466" y="508"/>
                </a:cubicBezTo>
                <a:cubicBezTo>
                  <a:pt x="2477" y="501"/>
                  <a:pt x="2490" y="496"/>
                  <a:pt x="2502" y="494"/>
                </a:cubicBezTo>
                <a:cubicBezTo>
                  <a:pt x="2493" y="494"/>
                  <a:pt x="2485" y="495"/>
                  <a:pt x="2477" y="496"/>
                </a:cubicBezTo>
                <a:cubicBezTo>
                  <a:pt x="2484" y="487"/>
                  <a:pt x="2488" y="477"/>
                  <a:pt x="2486" y="466"/>
                </a:cubicBezTo>
                <a:cubicBezTo>
                  <a:pt x="2497" y="448"/>
                  <a:pt x="2512" y="436"/>
                  <a:pt x="2537" y="424"/>
                </a:cubicBezTo>
                <a:cubicBezTo>
                  <a:pt x="2514" y="430"/>
                  <a:pt x="2497" y="443"/>
                  <a:pt x="2483" y="458"/>
                </a:cubicBezTo>
                <a:cubicBezTo>
                  <a:pt x="2482" y="457"/>
                  <a:pt x="2481" y="455"/>
                  <a:pt x="2480" y="454"/>
                </a:cubicBezTo>
                <a:cubicBezTo>
                  <a:pt x="2481" y="456"/>
                  <a:pt x="2481" y="458"/>
                  <a:pt x="2481" y="460"/>
                </a:cubicBezTo>
                <a:cubicBezTo>
                  <a:pt x="2469" y="474"/>
                  <a:pt x="2458" y="489"/>
                  <a:pt x="2447" y="503"/>
                </a:cubicBezTo>
                <a:cubicBezTo>
                  <a:pt x="2444" y="504"/>
                  <a:pt x="2442" y="505"/>
                  <a:pt x="2440" y="506"/>
                </a:cubicBezTo>
                <a:cubicBezTo>
                  <a:pt x="2439" y="505"/>
                  <a:pt x="2439" y="503"/>
                  <a:pt x="2438" y="502"/>
                </a:cubicBezTo>
                <a:cubicBezTo>
                  <a:pt x="2442" y="485"/>
                  <a:pt x="2449" y="468"/>
                  <a:pt x="2459" y="452"/>
                </a:cubicBezTo>
                <a:cubicBezTo>
                  <a:pt x="2476" y="443"/>
                  <a:pt x="2496" y="435"/>
                  <a:pt x="2517" y="428"/>
                </a:cubicBezTo>
                <a:cubicBezTo>
                  <a:pt x="2498" y="432"/>
                  <a:pt x="2481" y="437"/>
                  <a:pt x="2465" y="443"/>
                </a:cubicBezTo>
                <a:cubicBezTo>
                  <a:pt x="2467" y="440"/>
                  <a:pt x="2469" y="437"/>
                  <a:pt x="2471" y="435"/>
                </a:cubicBezTo>
                <a:cubicBezTo>
                  <a:pt x="2460" y="437"/>
                  <a:pt x="2449" y="445"/>
                  <a:pt x="2439" y="454"/>
                </a:cubicBezTo>
                <a:cubicBezTo>
                  <a:pt x="2428" y="460"/>
                  <a:pt x="2418" y="466"/>
                  <a:pt x="2408" y="473"/>
                </a:cubicBezTo>
                <a:cubicBezTo>
                  <a:pt x="2408" y="472"/>
                  <a:pt x="2408" y="470"/>
                  <a:pt x="2408" y="469"/>
                </a:cubicBezTo>
                <a:cubicBezTo>
                  <a:pt x="2423" y="447"/>
                  <a:pt x="2441" y="420"/>
                  <a:pt x="2442" y="396"/>
                </a:cubicBezTo>
                <a:cubicBezTo>
                  <a:pt x="2454" y="377"/>
                  <a:pt x="2469" y="364"/>
                  <a:pt x="2494" y="352"/>
                </a:cubicBezTo>
                <a:cubicBezTo>
                  <a:pt x="2472" y="358"/>
                  <a:pt x="2456" y="370"/>
                  <a:pt x="2442" y="385"/>
                </a:cubicBezTo>
                <a:cubicBezTo>
                  <a:pt x="2440" y="377"/>
                  <a:pt x="2437" y="370"/>
                  <a:pt x="2431" y="363"/>
                </a:cubicBezTo>
                <a:cubicBezTo>
                  <a:pt x="2434" y="375"/>
                  <a:pt x="2433" y="388"/>
                  <a:pt x="2430" y="399"/>
                </a:cubicBezTo>
                <a:cubicBezTo>
                  <a:pt x="2420" y="411"/>
                  <a:pt x="2411" y="423"/>
                  <a:pt x="2401" y="435"/>
                </a:cubicBezTo>
                <a:cubicBezTo>
                  <a:pt x="2400" y="436"/>
                  <a:pt x="2400" y="436"/>
                  <a:pt x="2399" y="436"/>
                </a:cubicBezTo>
                <a:cubicBezTo>
                  <a:pt x="2397" y="433"/>
                  <a:pt x="2395" y="429"/>
                  <a:pt x="2393" y="426"/>
                </a:cubicBezTo>
                <a:cubicBezTo>
                  <a:pt x="2396" y="422"/>
                  <a:pt x="2401" y="419"/>
                  <a:pt x="2406" y="417"/>
                </a:cubicBezTo>
                <a:cubicBezTo>
                  <a:pt x="2400" y="418"/>
                  <a:pt x="2395" y="419"/>
                  <a:pt x="2389" y="421"/>
                </a:cubicBezTo>
                <a:cubicBezTo>
                  <a:pt x="2387" y="418"/>
                  <a:pt x="2384" y="415"/>
                  <a:pt x="2381" y="412"/>
                </a:cubicBezTo>
                <a:cubicBezTo>
                  <a:pt x="2384" y="415"/>
                  <a:pt x="2386" y="418"/>
                  <a:pt x="2388" y="422"/>
                </a:cubicBezTo>
                <a:cubicBezTo>
                  <a:pt x="2375" y="427"/>
                  <a:pt x="2364" y="434"/>
                  <a:pt x="2358" y="446"/>
                </a:cubicBezTo>
                <a:cubicBezTo>
                  <a:pt x="2358" y="441"/>
                  <a:pt x="2359" y="436"/>
                  <a:pt x="2362" y="431"/>
                </a:cubicBezTo>
                <a:cubicBezTo>
                  <a:pt x="2364" y="428"/>
                  <a:pt x="2367" y="425"/>
                  <a:pt x="2369" y="422"/>
                </a:cubicBezTo>
                <a:cubicBezTo>
                  <a:pt x="2377" y="413"/>
                  <a:pt x="2389" y="405"/>
                  <a:pt x="2400" y="401"/>
                </a:cubicBezTo>
                <a:cubicBezTo>
                  <a:pt x="2391" y="402"/>
                  <a:pt x="2383" y="405"/>
                  <a:pt x="2376" y="408"/>
                </a:cubicBezTo>
                <a:cubicBezTo>
                  <a:pt x="2382" y="394"/>
                  <a:pt x="2383" y="379"/>
                  <a:pt x="2369" y="366"/>
                </a:cubicBezTo>
                <a:cubicBezTo>
                  <a:pt x="2377" y="383"/>
                  <a:pt x="2369" y="400"/>
                  <a:pt x="2356" y="414"/>
                </a:cubicBezTo>
                <a:cubicBezTo>
                  <a:pt x="2354" y="405"/>
                  <a:pt x="2351" y="396"/>
                  <a:pt x="2343" y="385"/>
                </a:cubicBezTo>
                <a:cubicBezTo>
                  <a:pt x="2344" y="380"/>
                  <a:pt x="2346" y="374"/>
                  <a:pt x="2347" y="369"/>
                </a:cubicBezTo>
                <a:cubicBezTo>
                  <a:pt x="2362" y="356"/>
                  <a:pt x="2379" y="344"/>
                  <a:pt x="2398" y="333"/>
                </a:cubicBezTo>
                <a:cubicBezTo>
                  <a:pt x="2380" y="341"/>
                  <a:pt x="2365" y="349"/>
                  <a:pt x="2351" y="358"/>
                </a:cubicBezTo>
                <a:cubicBezTo>
                  <a:pt x="2352" y="355"/>
                  <a:pt x="2354" y="352"/>
                  <a:pt x="2355" y="349"/>
                </a:cubicBezTo>
                <a:cubicBezTo>
                  <a:pt x="2345" y="354"/>
                  <a:pt x="2336" y="363"/>
                  <a:pt x="2329" y="375"/>
                </a:cubicBezTo>
                <a:cubicBezTo>
                  <a:pt x="2320" y="382"/>
                  <a:pt x="2312" y="391"/>
                  <a:pt x="2303" y="400"/>
                </a:cubicBezTo>
                <a:cubicBezTo>
                  <a:pt x="2303" y="396"/>
                  <a:pt x="2302" y="393"/>
                  <a:pt x="2301" y="390"/>
                </a:cubicBezTo>
                <a:cubicBezTo>
                  <a:pt x="2307" y="376"/>
                  <a:pt x="2310" y="361"/>
                  <a:pt x="2312" y="343"/>
                </a:cubicBezTo>
                <a:cubicBezTo>
                  <a:pt x="2315" y="308"/>
                  <a:pt x="2327" y="287"/>
                  <a:pt x="2356" y="263"/>
                </a:cubicBezTo>
                <a:cubicBezTo>
                  <a:pt x="2315" y="284"/>
                  <a:pt x="2304" y="328"/>
                  <a:pt x="2286" y="366"/>
                </a:cubicBezTo>
                <a:cubicBezTo>
                  <a:pt x="2283" y="362"/>
                  <a:pt x="2279" y="358"/>
                  <a:pt x="2274" y="354"/>
                </a:cubicBezTo>
                <a:cubicBezTo>
                  <a:pt x="2273" y="344"/>
                  <a:pt x="2270" y="335"/>
                  <a:pt x="2263" y="327"/>
                </a:cubicBezTo>
                <a:cubicBezTo>
                  <a:pt x="2264" y="334"/>
                  <a:pt x="2265" y="340"/>
                  <a:pt x="2264" y="347"/>
                </a:cubicBezTo>
                <a:cubicBezTo>
                  <a:pt x="2263" y="346"/>
                  <a:pt x="2263" y="345"/>
                  <a:pt x="2262" y="345"/>
                </a:cubicBezTo>
                <a:cubicBezTo>
                  <a:pt x="2263" y="345"/>
                  <a:pt x="2263" y="346"/>
                  <a:pt x="2264" y="347"/>
                </a:cubicBezTo>
                <a:cubicBezTo>
                  <a:pt x="2263" y="362"/>
                  <a:pt x="2257" y="376"/>
                  <a:pt x="2247" y="387"/>
                </a:cubicBezTo>
                <a:cubicBezTo>
                  <a:pt x="2239" y="361"/>
                  <a:pt x="2242" y="342"/>
                  <a:pt x="2212" y="321"/>
                </a:cubicBezTo>
                <a:cubicBezTo>
                  <a:pt x="2230" y="337"/>
                  <a:pt x="2225" y="355"/>
                  <a:pt x="2212" y="371"/>
                </a:cubicBezTo>
                <a:cubicBezTo>
                  <a:pt x="2210" y="371"/>
                  <a:pt x="2209" y="372"/>
                  <a:pt x="2208" y="372"/>
                </a:cubicBezTo>
                <a:cubicBezTo>
                  <a:pt x="2214" y="358"/>
                  <a:pt x="2214" y="343"/>
                  <a:pt x="2200" y="330"/>
                </a:cubicBezTo>
                <a:cubicBezTo>
                  <a:pt x="2211" y="353"/>
                  <a:pt x="2192" y="376"/>
                  <a:pt x="2172" y="392"/>
                </a:cubicBezTo>
                <a:cubicBezTo>
                  <a:pt x="2171" y="377"/>
                  <a:pt x="2172" y="361"/>
                  <a:pt x="2176" y="345"/>
                </a:cubicBezTo>
                <a:cubicBezTo>
                  <a:pt x="2180" y="339"/>
                  <a:pt x="2185" y="332"/>
                  <a:pt x="2189" y="324"/>
                </a:cubicBezTo>
                <a:cubicBezTo>
                  <a:pt x="2201" y="315"/>
                  <a:pt x="2215" y="306"/>
                  <a:pt x="2229" y="298"/>
                </a:cubicBezTo>
                <a:cubicBezTo>
                  <a:pt x="2216" y="303"/>
                  <a:pt x="2205" y="309"/>
                  <a:pt x="2194" y="315"/>
                </a:cubicBezTo>
                <a:cubicBezTo>
                  <a:pt x="2205" y="292"/>
                  <a:pt x="2209" y="268"/>
                  <a:pt x="2193" y="249"/>
                </a:cubicBezTo>
                <a:cubicBezTo>
                  <a:pt x="2199" y="279"/>
                  <a:pt x="2187" y="305"/>
                  <a:pt x="2163" y="321"/>
                </a:cubicBezTo>
                <a:cubicBezTo>
                  <a:pt x="2164" y="316"/>
                  <a:pt x="2164" y="310"/>
                  <a:pt x="2163" y="305"/>
                </a:cubicBezTo>
                <a:cubicBezTo>
                  <a:pt x="2165" y="304"/>
                  <a:pt x="2166" y="303"/>
                  <a:pt x="2168" y="303"/>
                </a:cubicBezTo>
                <a:cubicBezTo>
                  <a:pt x="2166" y="303"/>
                  <a:pt x="2165" y="303"/>
                  <a:pt x="2163" y="304"/>
                </a:cubicBezTo>
                <a:cubicBezTo>
                  <a:pt x="2162" y="299"/>
                  <a:pt x="2161" y="294"/>
                  <a:pt x="2158" y="289"/>
                </a:cubicBezTo>
                <a:cubicBezTo>
                  <a:pt x="2159" y="288"/>
                  <a:pt x="2160" y="288"/>
                  <a:pt x="2162" y="287"/>
                </a:cubicBezTo>
                <a:cubicBezTo>
                  <a:pt x="2160" y="287"/>
                  <a:pt x="2159" y="288"/>
                  <a:pt x="2158" y="288"/>
                </a:cubicBezTo>
                <a:cubicBezTo>
                  <a:pt x="2156" y="285"/>
                  <a:pt x="2154" y="283"/>
                  <a:pt x="2152" y="280"/>
                </a:cubicBezTo>
                <a:cubicBezTo>
                  <a:pt x="2153" y="283"/>
                  <a:pt x="2153" y="286"/>
                  <a:pt x="2154" y="289"/>
                </a:cubicBezTo>
                <a:cubicBezTo>
                  <a:pt x="2151" y="289"/>
                  <a:pt x="2148" y="290"/>
                  <a:pt x="2146" y="291"/>
                </a:cubicBezTo>
                <a:cubicBezTo>
                  <a:pt x="2151" y="265"/>
                  <a:pt x="2163" y="247"/>
                  <a:pt x="2188" y="227"/>
                </a:cubicBezTo>
                <a:cubicBezTo>
                  <a:pt x="2166" y="239"/>
                  <a:pt x="2152" y="257"/>
                  <a:pt x="2142" y="277"/>
                </a:cubicBezTo>
                <a:cubicBezTo>
                  <a:pt x="2142" y="268"/>
                  <a:pt x="2139" y="260"/>
                  <a:pt x="2130" y="252"/>
                </a:cubicBezTo>
                <a:cubicBezTo>
                  <a:pt x="2141" y="275"/>
                  <a:pt x="2122" y="298"/>
                  <a:pt x="2102" y="314"/>
                </a:cubicBezTo>
                <a:cubicBezTo>
                  <a:pt x="2102" y="313"/>
                  <a:pt x="2102" y="311"/>
                  <a:pt x="2101" y="309"/>
                </a:cubicBezTo>
                <a:cubicBezTo>
                  <a:pt x="2102" y="308"/>
                  <a:pt x="2102" y="307"/>
                  <a:pt x="2101" y="306"/>
                </a:cubicBezTo>
                <a:cubicBezTo>
                  <a:pt x="2101" y="289"/>
                  <a:pt x="2104" y="273"/>
                  <a:pt x="2108" y="257"/>
                </a:cubicBezTo>
                <a:cubicBezTo>
                  <a:pt x="2112" y="255"/>
                  <a:pt x="2115" y="253"/>
                  <a:pt x="2119" y="251"/>
                </a:cubicBezTo>
                <a:cubicBezTo>
                  <a:pt x="2116" y="252"/>
                  <a:pt x="2112" y="254"/>
                  <a:pt x="2109" y="255"/>
                </a:cubicBezTo>
                <a:cubicBezTo>
                  <a:pt x="2109" y="255"/>
                  <a:pt x="2109" y="255"/>
                  <a:pt x="2109" y="255"/>
                </a:cubicBezTo>
                <a:cubicBezTo>
                  <a:pt x="2123" y="242"/>
                  <a:pt x="2141" y="230"/>
                  <a:pt x="2159" y="220"/>
                </a:cubicBezTo>
                <a:cubicBezTo>
                  <a:pt x="2141" y="227"/>
                  <a:pt x="2126" y="235"/>
                  <a:pt x="2113" y="244"/>
                </a:cubicBezTo>
                <a:cubicBezTo>
                  <a:pt x="2114" y="241"/>
                  <a:pt x="2115" y="238"/>
                  <a:pt x="2116" y="235"/>
                </a:cubicBezTo>
                <a:cubicBezTo>
                  <a:pt x="2107" y="240"/>
                  <a:pt x="2098" y="250"/>
                  <a:pt x="2091" y="261"/>
                </a:cubicBezTo>
                <a:cubicBezTo>
                  <a:pt x="2087" y="264"/>
                  <a:pt x="2084" y="267"/>
                  <a:pt x="2080" y="271"/>
                </a:cubicBezTo>
                <a:cubicBezTo>
                  <a:pt x="2077" y="272"/>
                  <a:pt x="2075" y="274"/>
                  <a:pt x="2072" y="276"/>
                </a:cubicBezTo>
                <a:cubicBezTo>
                  <a:pt x="2074" y="272"/>
                  <a:pt x="2075" y="269"/>
                  <a:pt x="2076" y="266"/>
                </a:cubicBezTo>
                <a:cubicBezTo>
                  <a:pt x="2071" y="269"/>
                  <a:pt x="2067" y="273"/>
                  <a:pt x="2062" y="277"/>
                </a:cubicBezTo>
                <a:cubicBezTo>
                  <a:pt x="2062" y="277"/>
                  <a:pt x="2062" y="277"/>
                  <a:pt x="2062" y="277"/>
                </a:cubicBezTo>
                <a:cubicBezTo>
                  <a:pt x="2068" y="262"/>
                  <a:pt x="2072" y="247"/>
                  <a:pt x="2074" y="229"/>
                </a:cubicBezTo>
                <a:cubicBezTo>
                  <a:pt x="2077" y="194"/>
                  <a:pt x="2088" y="173"/>
                  <a:pt x="2118" y="149"/>
                </a:cubicBezTo>
                <a:cubicBezTo>
                  <a:pt x="2077" y="171"/>
                  <a:pt x="2066" y="214"/>
                  <a:pt x="2048" y="252"/>
                </a:cubicBezTo>
                <a:cubicBezTo>
                  <a:pt x="2045" y="248"/>
                  <a:pt x="2041" y="244"/>
                  <a:pt x="2036" y="241"/>
                </a:cubicBezTo>
                <a:cubicBezTo>
                  <a:pt x="2042" y="217"/>
                  <a:pt x="2054" y="200"/>
                  <a:pt x="2078" y="181"/>
                </a:cubicBezTo>
                <a:cubicBezTo>
                  <a:pt x="2054" y="193"/>
                  <a:pt x="2040" y="213"/>
                  <a:pt x="2029" y="235"/>
                </a:cubicBezTo>
                <a:cubicBezTo>
                  <a:pt x="2027" y="234"/>
                  <a:pt x="2025" y="232"/>
                  <a:pt x="2023" y="231"/>
                </a:cubicBezTo>
                <a:cubicBezTo>
                  <a:pt x="2025" y="232"/>
                  <a:pt x="2027" y="234"/>
                  <a:pt x="2029" y="235"/>
                </a:cubicBezTo>
                <a:cubicBezTo>
                  <a:pt x="2022" y="249"/>
                  <a:pt x="2017" y="263"/>
                  <a:pt x="2010" y="277"/>
                </a:cubicBezTo>
                <a:cubicBezTo>
                  <a:pt x="2002" y="254"/>
                  <a:pt x="2004" y="238"/>
                  <a:pt x="1988" y="220"/>
                </a:cubicBezTo>
                <a:cubicBezTo>
                  <a:pt x="1991" y="194"/>
                  <a:pt x="1988" y="168"/>
                  <a:pt x="1964" y="154"/>
                </a:cubicBezTo>
                <a:cubicBezTo>
                  <a:pt x="1975" y="172"/>
                  <a:pt x="1978" y="190"/>
                  <a:pt x="1974" y="207"/>
                </a:cubicBezTo>
                <a:cubicBezTo>
                  <a:pt x="1973" y="207"/>
                  <a:pt x="1973" y="207"/>
                  <a:pt x="1973" y="207"/>
                </a:cubicBezTo>
                <a:cubicBezTo>
                  <a:pt x="1973" y="207"/>
                  <a:pt x="1973" y="207"/>
                  <a:pt x="1973" y="207"/>
                </a:cubicBezTo>
                <a:cubicBezTo>
                  <a:pt x="1970" y="222"/>
                  <a:pt x="1961" y="235"/>
                  <a:pt x="1947" y="246"/>
                </a:cubicBezTo>
                <a:cubicBezTo>
                  <a:pt x="1944" y="234"/>
                  <a:pt x="1950" y="222"/>
                  <a:pt x="1959" y="213"/>
                </a:cubicBezTo>
                <a:cubicBezTo>
                  <a:pt x="1943" y="222"/>
                  <a:pt x="1927" y="236"/>
                  <a:pt x="1925" y="254"/>
                </a:cubicBezTo>
                <a:cubicBezTo>
                  <a:pt x="1923" y="249"/>
                  <a:pt x="1922" y="244"/>
                  <a:pt x="1923" y="239"/>
                </a:cubicBezTo>
                <a:cubicBezTo>
                  <a:pt x="1924" y="235"/>
                  <a:pt x="1925" y="232"/>
                  <a:pt x="1926" y="228"/>
                </a:cubicBezTo>
                <a:cubicBezTo>
                  <a:pt x="1931" y="217"/>
                  <a:pt x="1940" y="206"/>
                  <a:pt x="1948" y="199"/>
                </a:cubicBezTo>
                <a:cubicBezTo>
                  <a:pt x="1941" y="203"/>
                  <a:pt x="1934" y="208"/>
                  <a:pt x="1928" y="213"/>
                </a:cubicBezTo>
                <a:cubicBezTo>
                  <a:pt x="1929" y="197"/>
                  <a:pt x="1924" y="183"/>
                  <a:pt x="1907" y="174"/>
                </a:cubicBezTo>
                <a:cubicBezTo>
                  <a:pt x="1925" y="193"/>
                  <a:pt x="1915" y="221"/>
                  <a:pt x="1901" y="242"/>
                </a:cubicBezTo>
                <a:cubicBezTo>
                  <a:pt x="1893" y="223"/>
                  <a:pt x="1889" y="202"/>
                  <a:pt x="1888" y="183"/>
                </a:cubicBezTo>
                <a:cubicBezTo>
                  <a:pt x="1897" y="166"/>
                  <a:pt x="1909" y="150"/>
                  <a:pt x="1923" y="135"/>
                </a:cubicBezTo>
                <a:cubicBezTo>
                  <a:pt x="1908" y="147"/>
                  <a:pt x="1897" y="159"/>
                  <a:pt x="1887" y="171"/>
                </a:cubicBezTo>
                <a:cubicBezTo>
                  <a:pt x="1887" y="168"/>
                  <a:pt x="1888" y="165"/>
                  <a:pt x="1888" y="162"/>
                </a:cubicBezTo>
                <a:cubicBezTo>
                  <a:pt x="1880" y="169"/>
                  <a:pt x="1875" y="181"/>
                  <a:pt x="1873" y="193"/>
                </a:cubicBezTo>
                <a:cubicBezTo>
                  <a:pt x="1867" y="203"/>
                  <a:pt x="1862" y="214"/>
                  <a:pt x="1857" y="225"/>
                </a:cubicBezTo>
                <a:cubicBezTo>
                  <a:pt x="1855" y="222"/>
                  <a:pt x="1853" y="219"/>
                  <a:pt x="1851" y="217"/>
                </a:cubicBezTo>
                <a:cubicBezTo>
                  <a:pt x="1852" y="201"/>
                  <a:pt x="1850" y="185"/>
                  <a:pt x="1845" y="168"/>
                </a:cubicBezTo>
                <a:cubicBezTo>
                  <a:pt x="1836" y="133"/>
                  <a:pt x="1840" y="110"/>
                  <a:pt x="1859" y="79"/>
                </a:cubicBezTo>
                <a:cubicBezTo>
                  <a:pt x="1828" y="111"/>
                  <a:pt x="1833" y="155"/>
                  <a:pt x="1829" y="197"/>
                </a:cubicBezTo>
                <a:cubicBezTo>
                  <a:pt x="1823" y="193"/>
                  <a:pt x="1816" y="190"/>
                  <a:pt x="1808" y="187"/>
                </a:cubicBezTo>
                <a:cubicBezTo>
                  <a:pt x="1808" y="166"/>
                  <a:pt x="1802" y="147"/>
                  <a:pt x="1783" y="135"/>
                </a:cubicBezTo>
                <a:cubicBezTo>
                  <a:pt x="1798" y="159"/>
                  <a:pt x="1798" y="184"/>
                  <a:pt x="1785" y="205"/>
                </a:cubicBezTo>
                <a:cubicBezTo>
                  <a:pt x="1783" y="202"/>
                  <a:pt x="1780" y="198"/>
                  <a:pt x="1777" y="195"/>
                </a:cubicBezTo>
                <a:cubicBezTo>
                  <a:pt x="1777" y="194"/>
                  <a:pt x="1778" y="194"/>
                  <a:pt x="1778" y="193"/>
                </a:cubicBezTo>
                <a:cubicBezTo>
                  <a:pt x="1778" y="194"/>
                  <a:pt x="1777" y="194"/>
                  <a:pt x="1777" y="194"/>
                </a:cubicBezTo>
                <a:cubicBezTo>
                  <a:pt x="1773" y="191"/>
                  <a:pt x="1769" y="187"/>
                  <a:pt x="1763" y="184"/>
                </a:cubicBezTo>
                <a:cubicBezTo>
                  <a:pt x="1765" y="182"/>
                  <a:pt x="1766" y="181"/>
                  <a:pt x="1767" y="180"/>
                </a:cubicBezTo>
                <a:cubicBezTo>
                  <a:pt x="1766" y="181"/>
                  <a:pt x="1764" y="182"/>
                  <a:pt x="1762" y="183"/>
                </a:cubicBezTo>
                <a:cubicBezTo>
                  <a:pt x="1757" y="180"/>
                  <a:pt x="1752" y="177"/>
                  <a:pt x="1745" y="175"/>
                </a:cubicBezTo>
                <a:cubicBezTo>
                  <a:pt x="1742" y="167"/>
                  <a:pt x="1736" y="160"/>
                  <a:pt x="1726" y="155"/>
                </a:cubicBezTo>
                <a:cubicBezTo>
                  <a:pt x="1744" y="174"/>
                  <a:pt x="1734" y="202"/>
                  <a:pt x="1720" y="223"/>
                </a:cubicBezTo>
                <a:cubicBezTo>
                  <a:pt x="1720" y="221"/>
                  <a:pt x="1719" y="220"/>
                  <a:pt x="1718" y="218"/>
                </a:cubicBezTo>
                <a:cubicBezTo>
                  <a:pt x="1723" y="195"/>
                  <a:pt x="1725" y="170"/>
                  <a:pt x="1714" y="152"/>
                </a:cubicBezTo>
                <a:cubicBezTo>
                  <a:pt x="1722" y="140"/>
                  <a:pt x="1731" y="128"/>
                  <a:pt x="1742" y="116"/>
                </a:cubicBezTo>
                <a:cubicBezTo>
                  <a:pt x="1729" y="126"/>
                  <a:pt x="1719" y="137"/>
                  <a:pt x="1710" y="147"/>
                </a:cubicBezTo>
                <a:cubicBezTo>
                  <a:pt x="1709" y="146"/>
                  <a:pt x="1708" y="145"/>
                  <a:pt x="1707" y="143"/>
                </a:cubicBezTo>
                <a:cubicBezTo>
                  <a:pt x="1707" y="143"/>
                  <a:pt x="1707" y="143"/>
                  <a:pt x="1707" y="142"/>
                </a:cubicBezTo>
                <a:cubicBezTo>
                  <a:pt x="1707" y="143"/>
                  <a:pt x="1706" y="143"/>
                  <a:pt x="1706" y="143"/>
                </a:cubicBezTo>
                <a:cubicBezTo>
                  <a:pt x="1704" y="140"/>
                  <a:pt x="1701" y="138"/>
                  <a:pt x="1697" y="136"/>
                </a:cubicBezTo>
                <a:cubicBezTo>
                  <a:pt x="1699" y="140"/>
                  <a:pt x="1701" y="143"/>
                  <a:pt x="1703" y="147"/>
                </a:cubicBezTo>
                <a:cubicBezTo>
                  <a:pt x="1698" y="154"/>
                  <a:pt x="1694" y="164"/>
                  <a:pt x="1692" y="174"/>
                </a:cubicBezTo>
                <a:cubicBezTo>
                  <a:pt x="1686" y="184"/>
                  <a:pt x="1681" y="195"/>
                  <a:pt x="1676" y="205"/>
                </a:cubicBezTo>
                <a:cubicBezTo>
                  <a:pt x="1674" y="203"/>
                  <a:pt x="1672" y="200"/>
                  <a:pt x="1670" y="197"/>
                </a:cubicBezTo>
                <a:cubicBezTo>
                  <a:pt x="1670" y="196"/>
                  <a:pt x="1670" y="194"/>
                  <a:pt x="1670" y="192"/>
                </a:cubicBezTo>
                <a:cubicBezTo>
                  <a:pt x="1674" y="188"/>
                  <a:pt x="1677" y="184"/>
                  <a:pt x="1681" y="181"/>
                </a:cubicBezTo>
                <a:cubicBezTo>
                  <a:pt x="1677" y="183"/>
                  <a:pt x="1674" y="185"/>
                  <a:pt x="1670" y="188"/>
                </a:cubicBezTo>
                <a:cubicBezTo>
                  <a:pt x="1670" y="175"/>
                  <a:pt x="1668" y="162"/>
                  <a:pt x="1664" y="149"/>
                </a:cubicBezTo>
                <a:cubicBezTo>
                  <a:pt x="1655" y="114"/>
                  <a:pt x="1659" y="91"/>
                  <a:pt x="1678" y="60"/>
                </a:cubicBezTo>
                <a:cubicBezTo>
                  <a:pt x="1662" y="77"/>
                  <a:pt x="1655" y="98"/>
                  <a:pt x="1652" y="120"/>
                </a:cubicBezTo>
                <a:cubicBezTo>
                  <a:pt x="1643" y="128"/>
                  <a:pt x="1635" y="136"/>
                  <a:pt x="1628" y="144"/>
                </a:cubicBezTo>
                <a:cubicBezTo>
                  <a:pt x="1630" y="121"/>
                  <a:pt x="1625" y="98"/>
                  <a:pt x="1603" y="84"/>
                </a:cubicBezTo>
                <a:cubicBezTo>
                  <a:pt x="1622" y="115"/>
                  <a:pt x="1616" y="148"/>
                  <a:pt x="1592" y="171"/>
                </a:cubicBezTo>
                <a:cubicBezTo>
                  <a:pt x="1590" y="170"/>
                  <a:pt x="1588" y="168"/>
                  <a:pt x="1586" y="166"/>
                </a:cubicBezTo>
                <a:cubicBezTo>
                  <a:pt x="1587" y="158"/>
                  <a:pt x="1591" y="150"/>
                  <a:pt x="1598" y="143"/>
                </a:cubicBezTo>
                <a:cubicBezTo>
                  <a:pt x="1592" y="147"/>
                  <a:pt x="1585" y="151"/>
                  <a:pt x="1580" y="156"/>
                </a:cubicBezTo>
                <a:cubicBezTo>
                  <a:pt x="1579" y="154"/>
                  <a:pt x="1579" y="152"/>
                  <a:pt x="1578" y="150"/>
                </a:cubicBezTo>
                <a:cubicBezTo>
                  <a:pt x="1577" y="147"/>
                  <a:pt x="1577" y="144"/>
                  <a:pt x="1576" y="141"/>
                </a:cubicBezTo>
                <a:cubicBezTo>
                  <a:pt x="1580" y="137"/>
                  <a:pt x="1583" y="133"/>
                  <a:pt x="1587" y="130"/>
                </a:cubicBezTo>
                <a:cubicBezTo>
                  <a:pt x="1583" y="132"/>
                  <a:pt x="1579" y="134"/>
                  <a:pt x="1575" y="137"/>
                </a:cubicBezTo>
                <a:cubicBezTo>
                  <a:pt x="1570" y="109"/>
                  <a:pt x="1575" y="88"/>
                  <a:pt x="1592" y="61"/>
                </a:cubicBezTo>
                <a:cubicBezTo>
                  <a:pt x="1574" y="80"/>
                  <a:pt x="1568" y="103"/>
                  <a:pt x="1565" y="127"/>
                </a:cubicBezTo>
                <a:cubicBezTo>
                  <a:pt x="1563" y="118"/>
                  <a:pt x="1557" y="110"/>
                  <a:pt x="1546" y="105"/>
                </a:cubicBezTo>
                <a:cubicBezTo>
                  <a:pt x="1563" y="123"/>
                  <a:pt x="1555" y="149"/>
                  <a:pt x="1542" y="169"/>
                </a:cubicBezTo>
                <a:cubicBezTo>
                  <a:pt x="1541" y="169"/>
                  <a:pt x="1540" y="168"/>
                  <a:pt x="1538" y="168"/>
                </a:cubicBezTo>
                <a:cubicBezTo>
                  <a:pt x="1531" y="150"/>
                  <a:pt x="1528" y="131"/>
                  <a:pt x="1526" y="113"/>
                </a:cubicBezTo>
                <a:cubicBezTo>
                  <a:pt x="1536" y="97"/>
                  <a:pt x="1548" y="81"/>
                  <a:pt x="1562" y="66"/>
                </a:cubicBezTo>
                <a:cubicBezTo>
                  <a:pt x="1547" y="77"/>
                  <a:pt x="1536" y="90"/>
                  <a:pt x="1526" y="102"/>
                </a:cubicBezTo>
                <a:cubicBezTo>
                  <a:pt x="1526" y="99"/>
                  <a:pt x="1526" y="95"/>
                  <a:pt x="1527" y="92"/>
                </a:cubicBezTo>
                <a:cubicBezTo>
                  <a:pt x="1519" y="100"/>
                  <a:pt x="1514" y="111"/>
                  <a:pt x="1511" y="124"/>
                </a:cubicBezTo>
                <a:cubicBezTo>
                  <a:pt x="1506" y="134"/>
                  <a:pt x="1500" y="144"/>
                  <a:pt x="1496" y="155"/>
                </a:cubicBezTo>
                <a:cubicBezTo>
                  <a:pt x="1494" y="152"/>
                  <a:pt x="1492" y="150"/>
                  <a:pt x="1490" y="147"/>
                </a:cubicBezTo>
                <a:cubicBezTo>
                  <a:pt x="1491" y="132"/>
                  <a:pt x="1489" y="116"/>
                  <a:pt x="1484" y="99"/>
                </a:cubicBezTo>
                <a:cubicBezTo>
                  <a:pt x="1475" y="64"/>
                  <a:pt x="1479" y="40"/>
                  <a:pt x="1498" y="10"/>
                </a:cubicBezTo>
                <a:cubicBezTo>
                  <a:pt x="1467" y="41"/>
                  <a:pt x="1472" y="86"/>
                  <a:pt x="1468" y="127"/>
                </a:cubicBezTo>
                <a:cubicBezTo>
                  <a:pt x="1460" y="122"/>
                  <a:pt x="1450" y="118"/>
                  <a:pt x="1437" y="114"/>
                </a:cubicBezTo>
                <a:cubicBezTo>
                  <a:pt x="1450" y="118"/>
                  <a:pt x="1460" y="125"/>
                  <a:pt x="1467" y="133"/>
                </a:cubicBezTo>
                <a:cubicBezTo>
                  <a:pt x="1466" y="143"/>
                  <a:pt x="1464" y="152"/>
                  <a:pt x="1461" y="161"/>
                </a:cubicBezTo>
                <a:cubicBezTo>
                  <a:pt x="1455" y="155"/>
                  <a:pt x="1450" y="149"/>
                  <a:pt x="1450" y="141"/>
                </a:cubicBezTo>
                <a:cubicBezTo>
                  <a:pt x="1446" y="150"/>
                  <a:pt x="1445" y="159"/>
                  <a:pt x="1447" y="169"/>
                </a:cubicBezTo>
                <a:cubicBezTo>
                  <a:pt x="1440" y="161"/>
                  <a:pt x="1435" y="154"/>
                  <a:pt x="1431" y="147"/>
                </a:cubicBezTo>
                <a:cubicBezTo>
                  <a:pt x="1435" y="119"/>
                  <a:pt x="1433" y="91"/>
                  <a:pt x="1408" y="75"/>
                </a:cubicBezTo>
                <a:cubicBezTo>
                  <a:pt x="1419" y="93"/>
                  <a:pt x="1421" y="111"/>
                  <a:pt x="1417" y="127"/>
                </a:cubicBezTo>
                <a:cubicBezTo>
                  <a:pt x="1410" y="119"/>
                  <a:pt x="1400" y="111"/>
                  <a:pt x="1382" y="105"/>
                </a:cubicBezTo>
                <a:cubicBezTo>
                  <a:pt x="1397" y="112"/>
                  <a:pt x="1402" y="122"/>
                  <a:pt x="1403" y="134"/>
                </a:cubicBezTo>
                <a:cubicBezTo>
                  <a:pt x="1386" y="143"/>
                  <a:pt x="1370" y="157"/>
                  <a:pt x="1368" y="175"/>
                </a:cubicBezTo>
                <a:cubicBezTo>
                  <a:pt x="1366" y="170"/>
                  <a:pt x="1366" y="165"/>
                  <a:pt x="1367" y="160"/>
                </a:cubicBezTo>
                <a:cubicBezTo>
                  <a:pt x="1368" y="156"/>
                  <a:pt x="1369" y="153"/>
                  <a:pt x="1370" y="149"/>
                </a:cubicBezTo>
                <a:cubicBezTo>
                  <a:pt x="1374" y="138"/>
                  <a:pt x="1383" y="128"/>
                  <a:pt x="1392" y="121"/>
                </a:cubicBezTo>
                <a:cubicBezTo>
                  <a:pt x="1384" y="124"/>
                  <a:pt x="1378" y="129"/>
                  <a:pt x="1372" y="134"/>
                </a:cubicBezTo>
                <a:cubicBezTo>
                  <a:pt x="1373" y="118"/>
                  <a:pt x="1368" y="104"/>
                  <a:pt x="1350" y="95"/>
                </a:cubicBezTo>
                <a:cubicBezTo>
                  <a:pt x="1368" y="114"/>
                  <a:pt x="1359" y="142"/>
                  <a:pt x="1345" y="163"/>
                </a:cubicBezTo>
                <a:cubicBezTo>
                  <a:pt x="1337" y="144"/>
                  <a:pt x="1332" y="123"/>
                  <a:pt x="1331" y="104"/>
                </a:cubicBezTo>
                <a:cubicBezTo>
                  <a:pt x="1340" y="88"/>
                  <a:pt x="1353" y="72"/>
                  <a:pt x="1366" y="56"/>
                </a:cubicBezTo>
                <a:cubicBezTo>
                  <a:pt x="1352" y="68"/>
                  <a:pt x="1341" y="80"/>
                  <a:pt x="1331" y="93"/>
                </a:cubicBezTo>
                <a:cubicBezTo>
                  <a:pt x="1331" y="89"/>
                  <a:pt x="1331" y="86"/>
                  <a:pt x="1331" y="83"/>
                </a:cubicBezTo>
                <a:cubicBezTo>
                  <a:pt x="1324" y="90"/>
                  <a:pt x="1319" y="102"/>
                  <a:pt x="1316" y="115"/>
                </a:cubicBezTo>
                <a:cubicBezTo>
                  <a:pt x="1310" y="125"/>
                  <a:pt x="1305" y="135"/>
                  <a:pt x="1301" y="146"/>
                </a:cubicBezTo>
                <a:cubicBezTo>
                  <a:pt x="1299" y="143"/>
                  <a:pt x="1297" y="140"/>
                  <a:pt x="1295" y="138"/>
                </a:cubicBezTo>
                <a:cubicBezTo>
                  <a:pt x="1295" y="122"/>
                  <a:pt x="1293" y="106"/>
                  <a:pt x="1289" y="89"/>
                </a:cubicBezTo>
                <a:cubicBezTo>
                  <a:pt x="1280" y="54"/>
                  <a:pt x="1283" y="31"/>
                  <a:pt x="1303" y="0"/>
                </a:cubicBezTo>
                <a:cubicBezTo>
                  <a:pt x="1272" y="32"/>
                  <a:pt x="1276" y="77"/>
                  <a:pt x="1272" y="118"/>
                </a:cubicBezTo>
                <a:cubicBezTo>
                  <a:pt x="1264" y="113"/>
                  <a:pt x="1255" y="108"/>
                  <a:pt x="1242" y="105"/>
                </a:cubicBezTo>
                <a:cubicBezTo>
                  <a:pt x="1255" y="109"/>
                  <a:pt x="1265" y="115"/>
                  <a:pt x="1272" y="123"/>
                </a:cubicBezTo>
                <a:cubicBezTo>
                  <a:pt x="1271" y="133"/>
                  <a:pt x="1269" y="142"/>
                  <a:pt x="1266" y="151"/>
                </a:cubicBezTo>
                <a:cubicBezTo>
                  <a:pt x="1260" y="146"/>
                  <a:pt x="1255" y="140"/>
                  <a:pt x="1255" y="132"/>
                </a:cubicBezTo>
                <a:cubicBezTo>
                  <a:pt x="1251" y="140"/>
                  <a:pt x="1250" y="150"/>
                  <a:pt x="1252" y="160"/>
                </a:cubicBezTo>
                <a:cubicBezTo>
                  <a:pt x="1232" y="138"/>
                  <a:pt x="1229" y="120"/>
                  <a:pt x="1209" y="106"/>
                </a:cubicBezTo>
                <a:cubicBezTo>
                  <a:pt x="1201" y="93"/>
                  <a:pt x="1190" y="83"/>
                  <a:pt x="1173" y="79"/>
                </a:cubicBezTo>
                <a:cubicBezTo>
                  <a:pt x="1180" y="84"/>
                  <a:pt x="1186" y="90"/>
                  <a:pt x="1190" y="97"/>
                </a:cubicBezTo>
                <a:cubicBezTo>
                  <a:pt x="1189" y="96"/>
                  <a:pt x="1188" y="96"/>
                  <a:pt x="1187" y="95"/>
                </a:cubicBezTo>
                <a:cubicBezTo>
                  <a:pt x="1188" y="96"/>
                  <a:pt x="1190" y="97"/>
                  <a:pt x="1191" y="98"/>
                </a:cubicBezTo>
                <a:cubicBezTo>
                  <a:pt x="1202" y="114"/>
                  <a:pt x="1205" y="133"/>
                  <a:pt x="1201" y="151"/>
                </a:cubicBezTo>
                <a:cubicBezTo>
                  <a:pt x="1198" y="157"/>
                  <a:pt x="1194" y="163"/>
                  <a:pt x="1191" y="168"/>
                </a:cubicBezTo>
                <a:cubicBezTo>
                  <a:pt x="1185" y="159"/>
                  <a:pt x="1186" y="146"/>
                  <a:pt x="1191" y="136"/>
                </a:cubicBezTo>
                <a:cubicBezTo>
                  <a:pt x="1179" y="150"/>
                  <a:pt x="1169" y="168"/>
                  <a:pt x="1175" y="186"/>
                </a:cubicBezTo>
                <a:cubicBezTo>
                  <a:pt x="1171" y="182"/>
                  <a:pt x="1168" y="177"/>
                  <a:pt x="1167" y="172"/>
                </a:cubicBezTo>
                <a:cubicBezTo>
                  <a:pt x="1167" y="168"/>
                  <a:pt x="1166" y="164"/>
                  <a:pt x="1166" y="160"/>
                </a:cubicBezTo>
                <a:cubicBezTo>
                  <a:pt x="1166" y="149"/>
                  <a:pt x="1170" y="136"/>
                  <a:pt x="1176" y="127"/>
                </a:cubicBezTo>
                <a:cubicBezTo>
                  <a:pt x="1170" y="132"/>
                  <a:pt x="1165" y="139"/>
                  <a:pt x="1162" y="145"/>
                </a:cubicBezTo>
                <a:cubicBezTo>
                  <a:pt x="1157" y="130"/>
                  <a:pt x="1147" y="118"/>
                  <a:pt x="1127" y="115"/>
                </a:cubicBezTo>
                <a:cubicBezTo>
                  <a:pt x="1151" y="128"/>
                  <a:pt x="1153" y="157"/>
                  <a:pt x="1148" y="181"/>
                </a:cubicBezTo>
                <a:cubicBezTo>
                  <a:pt x="1134" y="166"/>
                  <a:pt x="1121" y="147"/>
                  <a:pt x="1113" y="129"/>
                </a:cubicBezTo>
                <a:cubicBezTo>
                  <a:pt x="1115" y="111"/>
                  <a:pt x="1120" y="92"/>
                  <a:pt x="1127" y="73"/>
                </a:cubicBezTo>
                <a:cubicBezTo>
                  <a:pt x="1119" y="89"/>
                  <a:pt x="1113" y="104"/>
                  <a:pt x="1108" y="119"/>
                </a:cubicBezTo>
                <a:cubicBezTo>
                  <a:pt x="1107" y="115"/>
                  <a:pt x="1106" y="112"/>
                  <a:pt x="1105" y="109"/>
                </a:cubicBezTo>
                <a:cubicBezTo>
                  <a:pt x="1101" y="118"/>
                  <a:pt x="1101" y="131"/>
                  <a:pt x="1103" y="144"/>
                </a:cubicBezTo>
                <a:cubicBezTo>
                  <a:pt x="1101" y="155"/>
                  <a:pt x="1101" y="167"/>
                  <a:pt x="1100" y="178"/>
                </a:cubicBezTo>
                <a:cubicBezTo>
                  <a:pt x="1097" y="176"/>
                  <a:pt x="1095" y="174"/>
                  <a:pt x="1092" y="172"/>
                </a:cubicBezTo>
                <a:cubicBezTo>
                  <a:pt x="1087" y="157"/>
                  <a:pt x="1079" y="143"/>
                  <a:pt x="1068" y="128"/>
                </a:cubicBezTo>
                <a:cubicBezTo>
                  <a:pt x="1046" y="97"/>
                  <a:pt x="1041" y="74"/>
                  <a:pt x="1047" y="39"/>
                </a:cubicBezTo>
                <a:cubicBezTo>
                  <a:pt x="1036" y="65"/>
                  <a:pt x="1042" y="93"/>
                  <a:pt x="1050" y="120"/>
                </a:cubicBezTo>
                <a:cubicBezTo>
                  <a:pt x="1042" y="108"/>
                  <a:pt x="1031" y="98"/>
                  <a:pt x="1016" y="94"/>
                </a:cubicBezTo>
                <a:cubicBezTo>
                  <a:pt x="1029" y="105"/>
                  <a:pt x="1038" y="117"/>
                  <a:pt x="1042" y="131"/>
                </a:cubicBezTo>
                <a:cubicBezTo>
                  <a:pt x="1038" y="129"/>
                  <a:pt x="1034" y="127"/>
                  <a:pt x="1030" y="126"/>
                </a:cubicBezTo>
                <a:cubicBezTo>
                  <a:pt x="1035" y="131"/>
                  <a:pt x="1040" y="136"/>
                  <a:pt x="1044" y="141"/>
                </a:cubicBezTo>
                <a:cubicBezTo>
                  <a:pt x="1045" y="146"/>
                  <a:pt x="1045" y="152"/>
                  <a:pt x="1045" y="157"/>
                </a:cubicBezTo>
                <a:cubicBezTo>
                  <a:pt x="1041" y="157"/>
                  <a:pt x="1036" y="157"/>
                  <a:pt x="1032" y="157"/>
                </a:cubicBezTo>
                <a:cubicBezTo>
                  <a:pt x="1032" y="155"/>
                  <a:pt x="1033" y="153"/>
                  <a:pt x="1033" y="152"/>
                </a:cubicBezTo>
                <a:cubicBezTo>
                  <a:pt x="1027" y="159"/>
                  <a:pt x="1022" y="167"/>
                  <a:pt x="1018" y="176"/>
                </a:cubicBezTo>
                <a:cubicBezTo>
                  <a:pt x="1015" y="175"/>
                  <a:pt x="1012" y="173"/>
                  <a:pt x="1009" y="171"/>
                </a:cubicBezTo>
                <a:cubicBezTo>
                  <a:pt x="1010" y="161"/>
                  <a:pt x="1014" y="151"/>
                  <a:pt x="1018" y="143"/>
                </a:cubicBezTo>
                <a:cubicBezTo>
                  <a:pt x="1012" y="148"/>
                  <a:pt x="1008" y="155"/>
                  <a:pt x="1005" y="161"/>
                </a:cubicBezTo>
                <a:cubicBezTo>
                  <a:pt x="1000" y="149"/>
                  <a:pt x="993" y="138"/>
                  <a:pt x="979" y="133"/>
                </a:cubicBezTo>
                <a:cubicBezTo>
                  <a:pt x="981" y="129"/>
                  <a:pt x="982" y="125"/>
                  <a:pt x="984" y="121"/>
                </a:cubicBezTo>
                <a:cubicBezTo>
                  <a:pt x="982" y="125"/>
                  <a:pt x="979" y="129"/>
                  <a:pt x="978" y="133"/>
                </a:cubicBezTo>
                <a:cubicBezTo>
                  <a:pt x="975" y="132"/>
                  <a:pt x="973" y="131"/>
                  <a:pt x="970" y="131"/>
                </a:cubicBezTo>
                <a:cubicBezTo>
                  <a:pt x="972" y="132"/>
                  <a:pt x="974" y="134"/>
                  <a:pt x="976" y="135"/>
                </a:cubicBezTo>
                <a:cubicBezTo>
                  <a:pt x="972" y="145"/>
                  <a:pt x="968" y="154"/>
                  <a:pt x="965" y="164"/>
                </a:cubicBezTo>
                <a:cubicBezTo>
                  <a:pt x="964" y="161"/>
                  <a:pt x="963" y="159"/>
                  <a:pt x="962" y="157"/>
                </a:cubicBezTo>
                <a:cubicBezTo>
                  <a:pt x="961" y="157"/>
                  <a:pt x="961" y="157"/>
                  <a:pt x="961" y="157"/>
                </a:cubicBezTo>
                <a:cubicBezTo>
                  <a:pt x="961" y="157"/>
                  <a:pt x="961" y="157"/>
                  <a:pt x="961" y="157"/>
                </a:cubicBezTo>
                <a:cubicBezTo>
                  <a:pt x="959" y="153"/>
                  <a:pt x="957" y="149"/>
                  <a:pt x="955" y="145"/>
                </a:cubicBezTo>
                <a:cubicBezTo>
                  <a:pt x="958" y="127"/>
                  <a:pt x="963" y="108"/>
                  <a:pt x="970" y="89"/>
                </a:cubicBezTo>
                <a:cubicBezTo>
                  <a:pt x="961" y="105"/>
                  <a:pt x="955" y="120"/>
                  <a:pt x="951" y="134"/>
                </a:cubicBezTo>
                <a:cubicBezTo>
                  <a:pt x="950" y="131"/>
                  <a:pt x="948" y="128"/>
                  <a:pt x="947" y="125"/>
                </a:cubicBezTo>
                <a:cubicBezTo>
                  <a:pt x="943" y="134"/>
                  <a:pt x="943" y="147"/>
                  <a:pt x="945" y="160"/>
                </a:cubicBezTo>
                <a:cubicBezTo>
                  <a:pt x="944" y="171"/>
                  <a:pt x="943" y="182"/>
                  <a:pt x="943" y="194"/>
                </a:cubicBezTo>
                <a:cubicBezTo>
                  <a:pt x="940" y="192"/>
                  <a:pt x="937" y="190"/>
                  <a:pt x="934" y="188"/>
                </a:cubicBezTo>
                <a:cubicBezTo>
                  <a:pt x="929" y="173"/>
                  <a:pt x="921" y="159"/>
                  <a:pt x="910" y="144"/>
                </a:cubicBezTo>
                <a:cubicBezTo>
                  <a:pt x="908" y="140"/>
                  <a:pt x="906" y="137"/>
                  <a:pt x="904" y="133"/>
                </a:cubicBezTo>
                <a:cubicBezTo>
                  <a:pt x="900" y="119"/>
                  <a:pt x="900" y="104"/>
                  <a:pt x="904" y="87"/>
                </a:cubicBezTo>
                <a:cubicBezTo>
                  <a:pt x="899" y="98"/>
                  <a:pt x="897" y="111"/>
                  <a:pt x="897" y="123"/>
                </a:cubicBezTo>
                <a:cubicBezTo>
                  <a:pt x="887" y="101"/>
                  <a:pt x="885" y="82"/>
                  <a:pt x="890" y="55"/>
                </a:cubicBezTo>
                <a:cubicBezTo>
                  <a:pt x="876" y="87"/>
                  <a:pt x="887" y="120"/>
                  <a:pt x="898" y="153"/>
                </a:cubicBezTo>
                <a:cubicBezTo>
                  <a:pt x="895" y="151"/>
                  <a:pt x="891" y="150"/>
                  <a:pt x="887" y="149"/>
                </a:cubicBezTo>
                <a:cubicBezTo>
                  <a:pt x="893" y="153"/>
                  <a:pt x="898" y="159"/>
                  <a:pt x="902" y="164"/>
                </a:cubicBezTo>
                <a:cubicBezTo>
                  <a:pt x="904" y="168"/>
                  <a:pt x="905" y="172"/>
                  <a:pt x="906" y="176"/>
                </a:cubicBezTo>
                <a:cubicBezTo>
                  <a:pt x="897" y="174"/>
                  <a:pt x="886" y="173"/>
                  <a:pt x="873" y="173"/>
                </a:cubicBezTo>
                <a:cubicBezTo>
                  <a:pt x="886" y="173"/>
                  <a:pt x="898" y="176"/>
                  <a:pt x="908" y="182"/>
                </a:cubicBezTo>
                <a:cubicBezTo>
                  <a:pt x="910" y="190"/>
                  <a:pt x="912" y="198"/>
                  <a:pt x="912" y="206"/>
                </a:cubicBezTo>
                <a:cubicBezTo>
                  <a:pt x="910" y="206"/>
                  <a:pt x="907" y="205"/>
                  <a:pt x="904" y="205"/>
                </a:cubicBezTo>
                <a:cubicBezTo>
                  <a:pt x="900" y="202"/>
                  <a:pt x="897" y="199"/>
                  <a:pt x="895" y="195"/>
                </a:cubicBezTo>
                <a:cubicBezTo>
                  <a:pt x="895" y="198"/>
                  <a:pt x="895" y="201"/>
                  <a:pt x="896" y="204"/>
                </a:cubicBezTo>
                <a:cubicBezTo>
                  <a:pt x="893" y="204"/>
                  <a:pt x="890" y="204"/>
                  <a:pt x="887" y="204"/>
                </a:cubicBezTo>
                <a:cubicBezTo>
                  <a:pt x="890" y="204"/>
                  <a:pt x="893" y="205"/>
                  <a:pt x="896" y="205"/>
                </a:cubicBezTo>
                <a:cubicBezTo>
                  <a:pt x="896" y="208"/>
                  <a:pt x="897" y="211"/>
                  <a:pt x="899" y="214"/>
                </a:cubicBezTo>
                <a:cubicBezTo>
                  <a:pt x="898" y="215"/>
                  <a:pt x="897" y="217"/>
                  <a:pt x="896" y="218"/>
                </a:cubicBezTo>
                <a:cubicBezTo>
                  <a:pt x="891" y="215"/>
                  <a:pt x="887" y="212"/>
                  <a:pt x="884" y="210"/>
                </a:cubicBezTo>
                <a:cubicBezTo>
                  <a:pt x="885" y="205"/>
                  <a:pt x="887" y="201"/>
                  <a:pt x="890" y="197"/>
                </a:cubicBezTo>
                <a:cubicBezTo>
                  <a:pt x="886" y="200"/>
                  <a:pt x="883" y="204"/>
                  <a:pt x="881" y="207"/>
                </a:cubicBezTo>
                <a:cubicBezTo>
                  <a:pt x="865" y="195"/>
                  <a:pt x="854" y="185"/>
                  <a:pt x="830" y="182"/>
                </a:cubicBezTo>
                <a:cubicBezTo>
                  <a:pt x="833" y="169"/>
                  <a:pt x="837" y="156"/>
                  <a:pt x="841" y="143"/>
                </a:cubicBezTo>
                <a:cubicBezTo>
                  <a:pt x="834" y="156"/>
                  <a:pt x="829" y="169"/>
                  <a:pt x="825" y="181"/>
                </a:cubicBezTo>
                <a:cubicBezTo>
                  <a:pt x="823" y="181"/>
                  <a:pt x="821" y="181"/>
                  <a:pt x="819" y="181"/>
                </a:cubicBezTo>
                <a:cubicBezTo>
                  <a:pt x="819" y="180"/>
                  <a:pt x="819" y="180"/>
                  <a:pt x="819" y="179"/>
                </a:cubicBezTo>
                <a:cubicBezTo>
                  <a:pt x="819" y="180"/>
                  <a:pt x="818" y="180"/>
                  <a:pt x="818" y="181"/>
                </a:cubicBezTo>
                <a:cubicBezTo>
                  <a:pt x="818" y="181"/>
                  <a:pt x="818" y="181"/>
                  <a:pt x="818" y="181"/>
                </a:cubicBezTo>
                <a:cubicBezTo>
                  <a:pt x="818" y="181"/>
                  <a:pt x="818" y="181"/>
                  <a:pt x="818" y="181"/>
                </a:cubicBezTo>
                <a:cubicBezTo>
                  <a:pt x="815" y="190"/>
                  <a:pt x="815" y="202"/>
                  <a:pt x="817" y="214"/>
                </a:cubicBezTo>
                <a:cubicBezTo>
                  <a:pt x="815" y="225"/>
                  <a:pt x="814" y="237"/>
                  <a:pt x="814" y="248"/>
                </a:cubicBezTo>
                <a:cubicBezTo>
                  <a:pt x="811" y="246"/>
                  <a:pt x="808" y="244"/>
                  <a:pt x="806" y="242"/>
                </a:cubicBezTo>
                <a:cubicBezTo>
                  <a:pt x="800" y="228"/>
                  <a:pt x="793" y="213"/>
                  <a:pt x="782" y="198"/>
                </a:cubicBezTo>
                <a:cubicBezTo>
                  <a:pt x="760" y="168"/>
                  <a:pt x="754" y="144"/>
                  <a:pt x="761" y="109"/>
                </a:cubicBezTo>
                <a:cubicBezTo>
                  <a:pt x="744" y="149"/>
                  <a:pt x="765" y="190"/>
                  <a:pt x="777" y="230"/>
                </a:cubicBezTo>
                <a:cubicBezTo>
                  <a:pt x="769" y="228"/>
                  <a:pt x="760" y="227"/>
                  <a:pt x="750" y="227"/>
                </a:cubicBezTo>
                <a:cubicBezTo>
                  <a:pt x="743" y="220"/>
                  <a:pt x="734" y="215"/>
                  <a:pt x="724" y="212"/>
                </a:cubicBezTo>
                <a:cubicBezTo>
                  <a:pt x="741" y="226"/>
                  <a:pt x="751" y="244"/>
                  <a:pt x="753" y="262"/>
                </a:cubicBezTo>
                <a:cubicBezTo>
                  <a:pt x="735" y="248"/>
                  <a:pt x="722" y="235"/>
                  <a:pt x="689" y="235"/>
                </a:cubicBezTo>
                <a:cubicBezTo>
                  <a:pt x="709" y="238"/>
                  <a:pt x="719" y="249"/>
                  <a:pt x="722" y="265"/>
                </a:cubicBezTo>
                <a:cubicBezTo>
                  <a:pt x="718" y="269"/>
                  <a:pt x="715" y="274"/>
                  <a:pt x="713" y="279"/>
                </a:cubicBezTo>
                <a:cubicBezTo>
                  <a:pt x="708" y="267"/>
                  <a:pt x="701" y="256"/>
                  <a:pt x="688" y="251"/>
                </a:cubicBezTo>
                <a:cubicBezTo>
                  <a:pt x="683" y="243"/>
                  <a:pt x="678" y="236"/>
                  <a:pt x="670" y="230"/>
                </a:cubicBezTo>
                <a:cubicBezTo>
                  <a:pt x="672" y="222"/>
                  <a:pt x="675" y="215"/>
                  <a:pt x="678" y="207"/>
                </a:cubicBezTo>
                <a:cubicBezTo>
                  <a:pt x="674" y="214"/>
                  <a:pt x="670" y="221"/>
                  <a:pt x="667" y="228"/>
                </a:cubicBezTo>
                <a:cubicBezTo>
                  <a:pt x="662" y="225"/>
                  <a:pt x="657" y="222"/>
                  <a:pt x="650" y="221"/>
                </a:cubicBezTo>
                <a:cubicBezTo>
                  <a:pt x="656" y="225"/>
                  <a:pt x="660" y="230"/>
                  <a:pt x="664" y="235"/>
                </a:cubicBezTo>
                <a:cubicBezTo>
                  <a:pt x="662" y="241"/>
                  <a:pt x="660" y="246"/>
                  <a:pt x="659" y="252"/>
                </a:cubicBezTo>
                <a:cubicBezTo>
                  <a:pt x="658" y="249"/>
                  <a:pt x="656" y="246"/>
                  <a:pt x="655" y="243"/>
                </a:cubicBezTo>
                <a:cubicBezTo>
                  <a:pt x="652" y="250"/>
                  <a:pt x="651" y="259"/>
                  <a:pt x="652" y="269"/>
                </a:cubicBezTo>
                <a:cubicBezTo>
                  <a:pt x="647" y="275"/>
                  <a:pt x="642" y="281"/>
                  <a:pt x="639" y="288"/>
                </a:cubicBezTo>
                <a:cubicBezTo>
                  <a:pt x="635" y="277"/>
                  <a:pt x="629" y="267"/>
                  <a:pt x="619" y="262"/>
                </a:cubicBezTo>
                <a:cubicBezTo>
                  <a:pt x="619" y="262"/>
                  <a:pt x="619" y="262"/>
                  <a:pt x="618" y="262"/>
                </a:cubicBezTo>
                <a:cubicBezTo>
                  <a:pt x="610" y="250"/>
                  <a:pt x="604" y="239"/>
                  <a:pt x="600" y="228"/>
                </a:cubicBezTo>
                <a:cubicBezTo>
                  <a:pt x="601" y="224"/>
                  <a:pt x="603" y="220"/>
                  <a:pt x="604" y="215"/>
                </a:cubicBezTo>
                <a:cubicBezTo>
                  <a:pt x="602" y="219"/>
                  <a:pt x="601" y="222"/>
                  <a:pt x="599" y="225"/>
                </a:cubicBezTo>
                <a:cubicBezTo>
                  <a:pt x="594" y="209"/>
                  <a:pt x="594" y="193"/>
                  <a:pt x="598" y="173"/>
                </a:cubicBezTo>
                <a:cubicBezTo>
                  <a:pt x="589" y="193"/>
                  <a:pt x="590" y="213"/>
                  <a:pt x="595" y="234"/>
                </a:cubicBezTo>
                <a:cubicBezTo>
                  <a:pt x="591" y="243"/>
                  <a:pt x="588" y="252"/>
                  <a:pt x="585" y="261"/>
                </a:cubicBezTo>
                <a:cubicBezTo>
                  <a:pt x="584" y="258"/>
                  <a:pt x="583" y="254"/>
                  <a:pt x="582" y="251"/>
                </a:cubicBezTo>
                <a:cubicBezTo>
                  <a:pt x="578" y="261"/>
                  <a:pt x="578" y="273"/>
                  <a:pt x="580" y="286"/>
                </a:cubicBezTo>
                <a:cubicBezTo>
                  <a:pt x="578" y="296"/>
                  <a:pt x="578" y="306"/>
                  <a:pt x="577" y="316"/>
                </a:cubicBezTo>
                <a:cubicBezTo>
                  <a:pt x="574" y="313"/>
                  <a:pt x="570" y="311"/>
                  <a:pt x="566" y="309"/>
                </a:cubicBezTo>
                <a:cubicBezTo>
                  <a:pt x="561" y="296"/>
                  <a:pt x="554" y="283"/>
                  <a:pt x="545" y="270"/>
                </a:cubicBezTo>
                <a:cubicBezTo>
                  <a:pt x="523" y="240"/>
                  <a:pt x="517" y="217"/>
                  <a:pt x="524" y="181"/>
                </a:cubicBezTo>
                <a:cubicBezTo>
                  <a:pt x="509" y="216"/>
                  <a:pt x="524" y="252"/>
                  <a:pt x="536" y="288"/>
                </a:cubicBezTo>
                <a:cubicBezTo>
                  <a:pt x="534" y="292"/>
                  <a:pt x="532" y="295"/>
                  <a:pt x="531" y="299"/>
                </a:cubicBezTo>
                <a:cubicBezTo>
                  <a:pt x="529" y="299"/>
                  <a:pt x="528" y="298"/>
                  <a:pt x="526" y="298"/>
                </a:cubicBezTo>
                <a:cubicBezTo>
                  <a:pt x="527" y="299"/>
                  <a:pt x="529" y="299"/>
                  <a:pt x="531" y="299"/>
                </a:cubicBezTo>
                <a:cubicBezTo>
                  <a:pt x="531" y="300"/>
                  <a:pt x="530" y="300"/>
                  <a:pt x="530" y="300"/>
                </a:cubicBezTo>
                <a:cubicBezTo>
                  <a:pt x="523" y="299"/>
                  <a:pt x="516" y="299"/>
                  <a:pt x="507" y="299"/>
                </a:cubicBezTo>
                <a:cubicBezTo>
                  <a:pt x="515" y="299"/>
                  <a:pt x="523" y="300"/>
                  <a:pt x="529" y="302"/>
                </a:cubicBezTo>
                <a:cubicBezTo>
                  <a:pt x="527" y="309"/>
                  <a:pt x="525" y="315"/>
                  <a:pt x="523" y="321"/>
                </a:cubicBezTo>
                <a:cubicBezTo>
                  <a:pt x="522" y="318"/>
                  <a:pt x="521" y="315"/>
                  <a:pt x="520" y="312"/>
                </a:cubicBezTo>
                <a:cubicBezTo>
                  <a:pt x="517" y="318"/>
                  <a:pt x="516" y="326"/>
                  <a:pt x="516" y="335"/>
                </a:cubicBezTo>
                <a:cubicBezTo>
                  <a:pt x="508" y="328"/>
                  <a:pt x="500" y="321"/>
                  <a:pt x="491" y="317"/>
                </a:cubicBezTo>
                <a:cubicBezTo>
                  <a:pt x="483" y="307"/>
                  <a:pt x="473" y="298"/>
                  <a:pt x="462" y="292"/>
                </a:cubicBezTo>
                <a:cubicBezTo>
                  <a:pt x="458" y="277"/>
                  <a:pt x="458" y="261"/>
                  <a:pt x="462" y="242"/>
                </a:cubicBezTo>
                <a:cubicBezTo>
                  <a:pt x="455" y="257"/>
                  <a:pt x="455" y="272"/>
                  <a:pt x="457" y="288"/>
                </a:cubicBezTo>
                <a:cubicBezTo>
                  <a:pt x="442" y="280"/>
                  <a:pt x="427" y="276"/>
                  <a:pt x="410" y="280"/>
                </a:cubicBezTo>
                <a:cubicBezTo>
                  <a:pt x="431" y="284"/>
                  <a:pt x="448" y="294"/>
                  <a:pt x="460" y="307"/>
                </a:cubicBezTo>
                <a:cubicBezTo>
                  <a:pt x="460" y="307"/>
                  <a:pt x="460" y="307"/>
                  <a:pt x="461" y="308"/>
                </a:cubicBezTo>
                <a:cubicBezTo>
                  <a:pt x="458" y="307"/>
                  <a:pt x="455" y="307"/>
                  <a:pt x="452" y="307"/>
                </a:cubicBezTo>
                <a:cubicBezTo>
                  <a:pt x="455" y="308"/>
                  <a:pt x="458" y="308"/>
                  <a:pt x="461" y="309"/>
                </a:cubicBezTo>
                <a:cubicBezTo>
                  <a:pt x="464" y="322"/>
                  <a:pt x="469" y="336"/>
                  <a:pt x="474" y="349"/>
                </a:cubicBezTo>
                <a:cubicBezTo>
                  <a:pt x="465" y="343"/>
                  <a:pt x="460" y="332"/>
                  <a:pt x="458" y="322"/>
                </a:cubicBezTo>
                <a:cubicBezTo>
                  <a:pt x="456" y="335"/>
                  <a:pt x="457" y="349"/>
                  <a:pt x="463" y="361"/>
                </a:cubicBezTo>
                <a:cubicBezTo>
                  <a:pt x="460" y="360"/>
                  <a:pt x="458" y="360"/>
                  <a:pt x="455" y="360"/>
                </a:cubicBezTo>
                <a:cubicBezTo>
                  <a:pt x="454" y="358"/>
                  <a:pt x="452" y="357"/>
                  <a:pt x="451" y="355"/>
                </a:cubicBezTo>
                <a:cubicBezTo>
                  <a:pt x="444" y="345"/>
                  <a:pt x="441" y="332"/>
                  <a:pt x="440" y="321"/>
                </a:cubicBezTo>
                <a:cubicBezTo>
                  <a:pt x="438" y="329"/>
                  <a:pt x="438" y="336"/>
                  <a:pt x="439" y="344"/>
                </a:cubicBezTo>
                <a:cubicBezTo>
                  <a:pt x="426" y="333"/>
                  <a:pt x="410" y="327"/>
                  <a:pt x="392" y="333"/>
                </a:cubicBezTo>
                <a:cubicBezTo>
                  <a:pt x="415" y="333"/>
                  <a:pt x="431" y="350"/>
                  <a:pt x="442" y="369"/>
                </a:cubicBezTo>
                <a:cubicBezTo>
                  <a:pt x="424" y="352"/>
                  <a:pt x="404" y="338"/>
                  <a:pt x="381" y="337"/>
                </a:cubicBezTo>
                <a:cubicBezTo>
                  <a:pt x="376" y="324"/>
                  <a:pt x="372" y="310"/>
                  <a:pt x="368" y="296"/>
                </a:cubicBezTo>
                <a:cubicBezTo>
                  <a:pt x="370" y="311"/>
                  <a:pt x="372" y="324"/>
                  <a:pt x="376" y="337"/>
                </a:cubicBezTo>
                <a:cubicBezTo>
                  <a:pt x="374" y="337"/>
                  <a:pt x="372" y="338"/>
                  <a:pt x="370" y="338"/>
                </a:cubicBezTo>
                <a:cubicBezTo>
                  <a:pt x="370" y="338"/>
                  <a:pt x="370" y="338"/>
                  <a:pt x="370" y="338"/>
                </a:cubicBezTo>
                <a:cubicBezTo>
                  <a:pt x="370" y="338"/>
                  <a:pt x="370" y="338"/>
                  <a:pt x="370" y="338"/>
                </a:cubicBezTo>
                <a:cubicBezTo>
                  <a:pt x="369" y="338"/>
                  <a:pt x="367" y="338"/>
                  <a:pt x="366" y="339"/>
                </a:cubicBezTo>
                <a:cubicBezTo>
                  <a:pt x="368" y="339"/>
                  <a:pt x="369" y="339"/>
                  <a:pt x="370" y="340"/>
                </a:cubicBezTo>
                <a:cubicBezTo>
                  <a:pt x="373" y="349"/>
                  <a:pt x="379" y="359"/>
                  <a:pt x="388" y="369"/>
                </a:cubicBezTo>
                <a:cubicBezTo>
                  <a:pt x="390" y="374"/>
                  <a:pt x="393" y="378"/>
                  <a:pt x="395" y="383"/>
                </a:cubicBezTo>
                <a:cubicBezTo>
                  <a:pt x="395" y="388"/>
                  <a:pt x="394" y="392"/>
                  <a:pt x="395" y="397"/>
                </a:cubicBezTo>
                <a:cubicBezTo>
                  <a:pt x="373" y="372"/>
                  <a:pt x="346" y="347"/>
                  <a:pt x="314" y="350"/>
                </a:cubicBezTo>
                <a:cubicBezTo>
                  <a:pt x="300" y="338"/>
                  <a:pt x="290" y="323"/>
                  <a:pt x="281" y="303"/>
                </a:cubicBezTo>
                <a:cubicBezTo>
                  <a:pt x="285" y="321"/>
                  <a:pt x="295" y="337"/>
                  <a:pt x="308" y="351"/>
                </a:cubicBezTo>
                <a:cubicBezTo>
                  <a:pt x="307" y="351"/>
                  <a:pt x="306" y="351"/>
                  <a:pt x="305" y="351"/>
                </a:cubicBezTo>
                <a:cubicBezTo>
                  <a:pt x="306" y="351"/>
                  <a:pt x="307" y="352"/>
                  <a:pt x="309" y="352"/>
                </a:cubicBezTo>
                <a:cubicBezTo>
                  <a:pt x="314" y="358"/>
                  <a:pt x="320" y="363"/>
                  <a:pt x="326" y="369"/>
                </a:cubicBezTo>
                <a:cubicBezTo>
                  <a:pt x="328" y="380"/>
                  <a:pt x="330" y="391"/>
                  <a:pt x="334" y="401"/>
                </a:cubicBezTo>
                <a:cubicBezTo>
                  <a:pt x="334" y="401"/>
                  <a:pt x="334" y="402"/>
                  <a:pt x="333" y="402"/>
                </a:cubicBezTo>
                <a:cubicBezTo>
                  <a:pt x="331" y="400"/>
                  <a:pt x="328" y="398"/>
                  <a:pt x="326" y="396"/>
                </a:cubicBezTo>
                <a:cubicBezTo>
                  <a:pt x="327" y="402"/>
                  <a:pt x="330" y="408"/>
                  <a:pt x="334" y="415"/>
                </a:cubicBezTo>
                <a:cubicBezTo>
                  <a:pt x="334" y="415"/>
                  <a:pt x="334" y="415"/>
                  <a:pt x="334" y="415"/>
                </a:cubicBezTo>
                <a:cubicBezTo>
                  <a:pt x="321" y="404"/>
                  <a:pt x="305" y="398"/>
                  <a:pt x="287" y="404"/>
                </a:cubicBezTo>
                <a:cubicBezTo>
                  <a:pt x="308" y="404"/>
                  <a:pt x="324" y="419"/>
                  <a:pt x="335" y="436"/>
                </a:cubicBezTo>
                <a:cubicBezTo>
                  <a:pt x="330" y="436"/>
                  <a:pt x="325" y="436"/>
                  <a:pt x="319" y="437"/>
                </a:cubicBezTo>
                <a:cubicBezTo>
                  <a:pt x="315" y="434"/>
                  <a:pt x="311" y="432"/>
                  <a:pt x="306" y="430"/>
                </a:cubicBezTo>
                <a:cubicBezTo>
                  <a:pt x="296" y="425"/>
                  <a:pt x="287" y="420"/>
                  <a:pt x="279" y="415"/>
                </a:cubicBezTo>
                <a:cubicBezTo>
                  <a:pt x="273" y="400"/>
                  <a:pt x="268" y="384"/>
                  <a:pt x="263" y="367"/>
                </a:cubicBezTo>
                <a:cubicBezTo>
                  <a:pt x="265" y="382"/>
                  <a:pt x="267" y="396"/>
                  <a:pt x="271" y="409"/>
                </a:cubicBezTo>
                <a:cubicBezTo>
                  <a:pt x="256" y="397"/>
                  <a:pt x="246" y="382"/>
                  <a:pt x="237" y="361"/>
                </a:cubicBezTo>
                <a:cubicBezTo>
                  <a:pt x="241" y="381"/>
                  <a:pt x="252" y="397"/>
                  <a:pt x="266" y="411"/>
                </a:cubicBezTo>
                <a:cubicBezTo>
                  <a:pt x="268" y="421"/>
                  <a:pt x="275" y="431"/>
                  <a:pt x="283" y="440"/>
                </a:cubicBezTo>
                <a:cubicBezTo>
                  <a:pt x="288" y="450"/>
                  <a:pt x="293" y="459"/>
                  <a:pt x="298" y="468"/>
                </a:cubicBezTo>
                <a:cubicBezTo>
                  <a:pt x="297" y="469"/>
                  <a:pt x="295" y="470"/>
                  <a:pt x="293" y="471"/>
                </a:cubicBezTo>
                <a:cubicBezTo>
                  <a:pt x="292" y="471"/>
                  <a:pt x="291" y="471"/>
                  <a:pt x="290" y="470"/>
                </a:cubicBezTo>
                <a:cubicBezTo>
                  <a:pt x="277" y="460"/>
                  <a:pt x="262" y="451"/>
                  <a:pt x="245" y="442"/>
                </a:cubicBezTo>
                <a:cubicBezTo>
                  <a:pt x="209" y="426"/>
                  <a:pt x="191" y="408"/>
                  <a:pt x="176" y="374"/>
                </a:cubicBezTo>
                <a:cubicBezTo>
                  <a:pt x="184" y="416"/>
                  <a:pt x="226" y="443"/>
                  <a:pt x="259" y="473"/>
                </a:cubicBezTo>
                <a:cubicBezTo>
                  <a:pt x="256" y="473"/>
                  <a:pt x="253" y="474"/>
                  <a:pt x="250" y="475"/>
                </a:cubicBezTo>
                <a:cubicBezTo>
                  <a:pt x="233" y="463"/>
                  <a:pt x="213" y="455"/>
                  <a:pt x="192" y="460"/>
                </a:cubicBezTo>
                <a:cubicBezTo>
                  <a:pt x="210" y="464"/>
                  <a:pt x="225" y="471"/>
                  <a:pt x="237" y="481"/>
                </a:cubicBezTo>
                <a:cubicBezTo>
                  <a:pt x="234" y="482"/>
                  <a:pt x="232" y="483"/>
                  <a:pt x="229" y="485"/>
                </a:cubicBezTo>
                <a:cubicBezTo>
                  <a:pt x="232" y="483"/>
                  <a:pt x="234" y="482"/>
                  <a:pt x="237" y="481"/>
                </a:cubicBezTo>
                <a:cubicBezTo>
                  <a:pt x="244" y="487"/>
                  <a:pt x="249" y="494"/>
                  <a:pt x="253" y="502"/>
                </a:cubicBezTo>
                <a:cubicBezTo>
                  <a:pt x="252" y="503"/>
                  <a:pt x="250" y="503"/>
                  <a:pt x="249" y="504"/>
                </a:cubicBezTo>
                <a:cubicBezTo>
                  <a:pt x="250" y="504"/>
                  <a:pt x="252" y="503"/>
                  <a:pt x="253" y="503"/>
                </a:cubicBezTo>
                <a:cubicBezTo>
                  <a:pt x="255" y="506"/>
                  <a:pt x="256" y="509"/>
                  <a:pt x="257" y="512"/>
                </a:cubicBezTo>
                <a:cubicBezTo>
                  <a:pt x="252" y="511"/>
                  <a:pt x="247" y="510"/>
                  <a:pt x="242" y="509"/>
                </a:cubicBezTo>
                <a:cubicBezTo>
                  <a:pt x="241" y="507"/>
                  <a:pt x="241" y="505"/>
                  <a:pt x="240" y="502"/>
                </a:cubicBezTo>
                <a:cubicBezTo>
                  <a:pt x="240" y="504"/>
                  <a:pt x="240" y="507"/>
                  <a:pt x="240" y="509"/>
                </a:cubicBezTo>
                <a:cubicBezTo>
                  <a:pt x="234" y="508"/>
                  <a:pt x="229" y="507"/>
                  <a:pt x="223" y="507"/>
                </a:cubicBezTo>
                <a:cubicBezTo>
                  <a:pt x="223" y="505"/>
                  <a:pt x="222" y="503"/>
                  <a:pt x="222" y="501"/>
                </a:cubicBezTo>
                <a:cubicBezTo>
                  <a:pt x="222" y="503"/>
                  <a:pt x="221" y="505"/>
                  <a:pt x="221" y="507"/>
                </a:cubicBezTo>
                <a:cubicBezTo>
                  <a:pt x="214" y="507"/>
                  <a:pt x="207" y="509"/>
                  <a:pt x="199" y="512"/>
                </a:cubicBezTo>
                <a:cubicBezTo>
                  <a:pt x="191" y="510"/>
                  <a:pt x="183" y="510"/>
                  <a:pt x="175" y="513"/>
                </a:cubicBezTo>
                <a:cubicBezTo>
                  <a:pt x="180" y="513"/>
                  <a:pt x="185" y="514"/>
                  <a:pt x="190" y="516"/>
                </a:cubicBezTo>
                <a:cubicBezTo>
                  <a:pt x="189" y="516"/>
                  <a:pt x="188" y="517"/>
                  <a:pt x="188" y="517"/>
                </a:cubicBezTo>
                <a:cubicBezTo>
                  <a:pt x="188" y="517"/>
                  <a:pt x="189" y="516"/>
                  <a:pt x="190" y="516"/>
                </a:cubicBezTo>
                <a:cubicBezTo>
                  <a:pt x="209" y="523"/>
                  <a:pt x="222" y="543"/>
                  <a:pt x="230" y="562"/>
                </a:cubicBezTo>
                <a:cubicBezTo>
                  <a:pt x="209" y="555"/>
                  <a:pt x="188" y="544"/>
                  <a:pt x="171" y="532"/>
                </a:cubicBezTo>
                <a:cubicBezTo>
                  <a:pt x="162" y="515"/>
                  <a:pt x="156" y="496"/>
                  <a:pt x="151" y="476"/>
                </a:cubicBezTo>
                <a:cubicBezTo>
                  <a:pt x="152" y="494"/>
                  <a:pt x="156" y="510"/>
                  <a:pt x="161" y="525"/>
                </a:cubicBezTo>
                <a:cubicBezTo>
                  <a:pt x="158" y="523"/>
                  <a:pt x="155" y="520"/>
                  <a:pt x="152" y="518"/>
                </a:cubicBezTo>
                <a:cubicBezTo>
                  <a:pt x="153" y="523"/>
                  <a:pt x="155" y="528"/>
                  <a:pt x="158" y="533"/>
                </a:cubicBezTo>
                <a:cubicBezTo>
                  <a:pt x="139" y="517"/>
                  <a:pt x="117" y="506"/>
                  <a:pt x="93" y="512"/>
                </a:cubicBezTo>
                <a:cubicBezTo>
                  <a:pt x="127" y="518"/>
                  <a:pt x="150" y="539"/>
                  <a:pt x="159" y="566"/>
                </a:cubicBezTo>
                <a:cubicBezTo>
                  <a:pt x="153" y="562"/>
                  <a:pt x="147" y="559"/>
                  <a:pt x="141" y="556"/>
                </a:cubicBezTo>
                <a:cubicBezTo>
                  <a:pt x="141" y="555"/>
                  <a:pt x="141" y="554"/>
                  <a:pt x="141" y="554"/>
                </a:cubicBezTo>
                <a:cubicBezTo>
                  <a:pt x="141" y="554"/>
                  <a:pt x="140" y="555"/>
                  <a:pt x="140" y="556"/>
                </a:cubicBezTo>
                <a:cubicBezTo>
                  <a:pt x="138" y="554"/>
                  <a:pt x="135" y="553"/>
                  <a:pt x="132" y="552"/>
                </a:cubicBezTo>
                <a:cubicBezTo>
                  <a:pt x="96" y="535"/>
                  <a:pt x="78" y="517"/>
                  <a:pt x="64" y="483"/>
                </a:cubicBezTo>
                <a:cubicBezTo>
                  <a:pt x="70" y="515"/>
                  <a:pt x="95" y="538"/>
                  <a:pt x="121" y="560"/>
                </a:cubicBezTo>
                <a:cubicBezTo>
                  <a:pt x="121" y="565"/>
                  <a:pt x="121" y="570"/>
                  <a:pt x="122" y="575"/>
                </a:cubicBezTo>
                <a:cubicBezTo>
                  <a:pt x="109" y="564"/>
                  <a:pt x="93" y="558"/>
                  <a:pt x="75" y="564"/>
                </a:cubicBezTo>
                <a:cubicBezTo>
                  <a:pt x="94" y="565"/>
                  <a:pt x="109" y="577"/>
                  <a:pt x="120" y="592"/>
                </a:cubicBezTo>
                <a:cubicBezTo>
                  <a:pt x="119" y="593"/>
                  <a:pt x="118" y="593"/>
                  <a:pt x="117" y="594"/>
                </a:cubicBezTo>
                <a:cubicBezTo>
                  <a:pt x="118" y="593"/>
                  <a:pt x="119" y="593"/>
                  <a:pt x="120" y="593"/>
                </a:cubicBezTo>
                <a:cubicBezTo>
                  <a:pt x="124" y="599"/>
                  <a:pt x="128" y="606"/>
                  <a:pt x="130" y="613"/>
                </a:cubicBezTo>
                <a:cubicBezTo>
                  <a:pt x="109" y="606"/>
                  <a:pt x="89" y="595"/>
                  <a:pt x="71" y="583"/>
                </a:cubicBezTo>
                <a:cubicBezTo>
                  <a:pt x="62" y="566"/>
                  <a:pt x="56" y="547"/>
                  <a:pt x="51" y="528"/>
                </a:cubicBezTo>
                <a:cubicBezTo>
                  <a:pt x="52" y="545"/>
                  <a:pt x="56" y="561"/>
                  <a:pt x="61" y="576"/>
                </a:cubicBezTo>
                <a:cubicBezTo>
                  <a:pt x="58" y="574"/>
                  <a:pt x="55" y="572"/>
                  <a:pt x="53" y="569"/>
                </a:cubicBezTo>
                <a:cubicBezTo>
                  <a:pt x="55" y="579"/>
                  <a:pt x="62" y="590"/>
                  <a:pt x="71" y="601"/>
                </a:cubicBezTo>
                <a:cubicBezTo>
                  <a:pt x="73" y="604"/>
                  <a:pt x="74" y="608"/>
                  <a:pt x="76" y="611"/>
                </a:cubicBezTo>
                <a:cubicBezTo>
                  <a:pt x="63" y="603"/>
                  <a:pt x="48" y="598"/>
                  <a:pt x="33" y="600"/>
                </a:cubicBezTo>
                <a:cubicBezTo>
                  <a:pt x="32" y="603"/>
                  <a:pt x="32" y="603"/>
                  <a:pt x="32" y="603"/>
                </a:cubicBezTo>
                <a:cubicBezTo>
                  <a:pt x="52" y="608"/>
                  <a:pt x="68" y="618"/>
                  <a:pt x="79" y="631"/>
                </a:cubicBezTo>
                <a:cubicBezTo>
                  <a:pt x="79" y="631"/>
                  <a:pt x="78" y="631"/>
                  <a:pt x="78" y="631"/>
                </a:cubicBezTo>
                <a:cubicBezTo>
                  <a:pt x="65" y="620"/>
                  <a:pt x="50" y="611"/>
                  <a:pt x="32" y="603"/>
                </a:cubicBezTo>
                <a:cubicBezTo>
                  <a:pt x="30" y="618"/>
                  <a:pt x="30" y="618"/>
                  <a:pt x="30" y="618"/>
                </a:cubicBezTo>
                <a:cubicBezTo>
                  <a:pt x="36" y="623"/>
                  <a:pt x="42" y="628"/>
                  <a:pt x="47" y="633"/>
                </a:cubicBezTo>
                <a:cubicBezTo>
                  <a:pt x="41" y="634"/>
                  <a:pt x="34" y="637"/>
                  <a:pt x="27" y="640"/>
                </a:cubicBezTo>
                <a:cubicBezTo>
                  <a:pt x="27" y="641"/>
                  <a:pt x="27" y="641"/>
                  <a:pt x="27" y="641"/>
                </a:cubicBezTo>
                <a:cubicBezTo>
                  <a:pt x="35" y="638"/>
                  <a:pt x="44" y="637"/>
                  <a:pt x="52" y="637"/>
                </a:cubicBezTo>
                <a:cubicBezTo>
                  <a:pt x="59" y="644"/>
                  <a:pt x="66" y="652"/>
                  <a:pt x="72" y="659"/>
                </a:cubicBezTo>
                <a:cubicBezTo>
                  <a:pt x="68" y="660"/>
                  <a:pt x="64" y="660"/>
                  <a:pt x="60" y="659"/>
                </a:cubicBezTo>
                <a:cubicBezTo>
                  <a:pt x="58" y="653"/>
                  <a:pt x="57" y="648"/>
                  <a:pt x="56" y="642"/>
                </a:cubicBezTo>
                <a:cubicBezTo>
                  <a:pt x="55" y="648"/>
                  <a:pt x="55" y="653"/>
                  <a:pt x="55" y="658"/>
                </a:cubicBezTo>
                <a:cubicBezTo>
                  <a:pt x="53" y="657"/>
                  <a:pt x="50" y="656"/>
                  <a:pt x="48" y="654"/>
                </a:cubicBezTo>
                <a:cubicBezTo>
                  <a:pt x="50" y="658"/>
                  <a:pt x="53" y="661"/>
                  <a:pt x="56" y="664"/>
                </a:cubicBezTo>
                <a:cubicBezTo>
                  <a:pt x="56" y="664"/>
                  <a:pt x="56" y="665"/>
                  <a:pt x="56" y="665"/>
                </a:cubicBezTo>
                <a:cubicBezTo>
                  <a:pt x="47" y="658"/>
                  <a:pt x="37" y="652"/>
                  <a:pt x="26" y="652"/>
                </a:cubicBezTo>
                <a:cubicBezTo>
                  <a:pt x="25" y="657"/>
                  <a:pt x="25" y="657"/>
                  <a:pt x="25" y="657"/>
                </a:cubicBezTo>
                <a:cubicBezTo>
                  <a:pt x="33" y="661"/>
                  <a:pt x="40" y="666"/>
                  <a:pt x="46" y="672"/>
                </a:cubicBezTo>
                <a:cubicBezTo>
                  <a:pt x="38" y="671"/>
                  <a:pt x="31" y="669"/>
                  <a:pt x="24" y="668"/>
                </a:cubicBezTo>
                <a:cubicBezTo>
                  <a:pt x="18" y="714"/>
                  <a:pt x="18" y="714"/>
                  <a:pt x="18" y="714"/>
                </a:cubicBezTo>
                <a:cubicBezTo>
                  <a:pt x="19" y="717"/>
                  <a:pt x="21" y="719"/>
                  <a:pt x="22" y="722"/>
                </a:cubicBezTo>
                <a:cubicBezTo>
                  <a:pt x="20" y="722"/>
                  <a:pt x="19" y="721"/>
                  <a:pt x="17" y="721"/>
                </a:cubicBezTo>
                <a:cubicBezTo>
                  <a:pt x="0" y="851"/>
                  <a:pt x="0" y="851"/>
                  <a:pt x="0" y="851"/>
                </a:cubicBezTo>
                <a:cubicBezTo>
                  <a:pt x="3004" y="1245"/>
                  <a:pt x="3004" y="1245"/>
                  <a:pt x="3004" y="1245"/>
                </a:cubicBezTo>
                <a:lnTo>
                  <a:pt x="3038" y="984"/>
                </a:lnTo>
                <a:close/>
                <a:moveTo>
                  <a:pt x="373" y="340"/>
                </a:moveTo>
                <a:cubicBezTo>
                  <a:pt x="374" y="340"/>
                  <a:pt x="376" y="341"/>
                  <a:pt x="377" y="341"/>
                </a:cubicBezTo>
                <a:cubicBezTo>
                  <a:pt x="377" y="342"/>
                  <a:pt x="378" y="344"/>
                  <a:pt x="378" y="345"/>
                </a:cubicBezTo>
                <a:cubicBezTo>
                  <a:pt x="376" y="343"/>
                  <a:pt x="374" y="342"/>
                  <a:pt x="373" y="340"/>
                </a:cubicBezTo>
                <a:close/>
                <a:moveTo>
                  <a:pt x="66" y="675"/>
                </a:moveTo>
                <a:cubicBezTo>
                  <a:pt x="66" y="673"/>
                  <a:pt x="65" y="672"/>
                  <a:pt x="64" y="671"/>
                </a:cubicBezTo>
                <a:cubicBezTo>
                  <a:pt x="66" y="672"/>
                  <a:pt x="68" y="674"/>
                  <a:pt x="71" y="675"/>
                </a:cubicBezTo>
                <a:cubicBezTo>
                  <a:pt x="69" y="675"/>
                  <a:pt x="68" y="675"/>
                  <a:pt x="66" y="675"/>
                </a:cubicBezTo>
                <a:close/>
                <a:moveTo>
                  <a:pt x="133" y="586"/>
                </a:moveTo>
                <a:cubicBezTo>
                  <a:pt x="129" y="579"/>
                  <a:pt x="126" y="570"/>
                  <a:pt x="124" y="562"/>
                </a:cubicBezTo>
                <a:cubicBezTo>
                  <a:pt x="130" y="567"/>
                  <a:pt x="135" y="572"/>
                  <a:pt x="141" y="577"/>
                </a:cubicBezTo>
                <a:cubicBezTo>
                  <a:pt x="141" y="579"/>
                  <a:pt x="142" y="581"/>
                  <a:pt x="142" y="583"/>
                </a:cubicBezTo>
                <a:cubicBezTo>
                  <a:pt x="139" y="584"/>
                  <a:pt x="136" y="585"/>
                  <a:pt x="133" y="586"/>
                </a:cubicBezTo>
                <a:close/>
                <a:moveTo>
                  <a:pt x="141" y="596"/>
                </a:moveTo>
                <a:cubicBezTo>
                  <a:pt x="139" y="593"/>
                  <a:pt x="137" y="590"/>
                  <a:pt x="134" y="587"/>
                </a:cubicBezTo>
                <a:cubicBezTo>
                  <a:pt x="137" y="587"/>
                  <a:pt x="140" y="586"/>
                  <a:pt x="143" y="586"/>
                </a:cubicBezTo>
                <a:cubicBezTo>
                  <a:pt x="146" y="593"/>
                  <a:pt x="150" y="599"/>
                  <a:pt x="156" y="605"/>
                </a:cubicBezTo>
                <a:cubicBezTo>
                  <a:pt x="150" y="603"/>
                  <a:pt x="145" y="600"/>
                  <a:pt x="141" y="596"/>
                </a:cubicBezTo>
                <a:close/>
                <a:moveTo>
                  <a:pt x="206" y="514"/>
                </a:moveTo>
                <a:cubicBezTo>
                  <a:pt x="211" y="515"/>
                  <a:pt x="216" y="516"/>
                  <a:pt x="221" y="519"/>
                </a:cubicBezTo>
                <a:cubicBezTo>
                  <a:pt x="221" y="521"/>
                  <a:pt x="221" y="522"/>
                  <a:pt x="222" y="524"/>
                </a:cubicBezTo>
                <a:cubicBezTo>
                  <a:pt x="217" y="520"/>
                  <a:pt x="212" y="517"/>
                  <a:pt x="206" y="514"/>
                </a:cubicBezTo>
                <a:close/>
                <a:moveTo>
                  <a:pt x="241" y="545"/>
                </a:moveTo>
                <a:cubicBezTo>
                  <a:pt x="238" y="542"/>
                  <a:pt x="236" y="538"/>
                  <a:pt x="233" y="535"/>
                </a:cubicBezTo>
                <a:cubicBezTo>
                  <a:pt x="231" y="532"/>
                  <a:pt x="229" y="528"/>
                  <a:pt x="227" y="523"/>
                </a:cubicBezTo>
                <a:cubicBezTo>
                  <a:pt x="235" y="530"/>
                  <a:pt x="242" y="540"/>
                  <a:pt x="248" y="550"/>
                </a:cubicBezTo>
                <a:cubicBezTo>
                  <a:pt x="245" y="549"/>
                  <a:pt x="243" y="547"/>
                  <a:pt x="241" y="545"/>
                </a:cubicBezTo>
                <a:close/>
                <a:moveTo>
                  <a:pt x="273" y="496"/>
                </a:moveTo>
                <a:cubicBezTo>
                  <a:pt x="266" y="489"/>
                  <a:pt x="260" y="483"/>
                  <a:pt x="253" y="477"/>
                </a:cubicBezTo>
                <a:cubicBezTo>
                  <a:pt x="256" y="477"/>
                  <a:pt x="260" y="477"/>
                  <a:pt x="264" y="477"/>
                </a:cubicBezTo>
                <a:cubicBezTo>
                  <a:pt x="270" y="483"/>
                  <a:pt x="276" y="488"/>
                  <a:pt x="281" y="495"/>
                </a:cubicBezTo>
                <a:cubicBezTo>
                  <a:pt x="278" y="495"/>
                  <a:pt x="276" y="495"/>
                  <a:pt x="273" y="496"/>
                </a:cubicBezTo>
                <a:close/>
                <a:moveTo>
                  <a:pt x="293" y="471"/>
                </a:moveTo>
                <a:cubicBezTo>
                  <a:pt x="295" y="470"/>
                  <a:pt x="297" y="469"/>
                  <a:pt x="299" y="468"/>
                </a:cubicBezTo>
                <a:cubicBezTo>
                  <a:pt x="299" y="470"/>
                  <a:pt x="300" y="471"/>
                  <a:pt x="301" y="472"/>
                </a:cubicBezTo>
                <a:cubicBezTo>
                  <a:pt x="298" y="471"/>
                  <a:pt x="296" y="471"/>
                  <a:pt x="293" y="471"/>
                </a:cubicBezTo>
                <a:close/>
                <a:moveTo>
                  <a:pt x="325" y="358"/>
                </a:moveTo>
                <a:cubicBezTo>
                  <a:pt x="325" y="358"/>
                  <a:pt x="325" y="357"/>
                  <a:pt x="325" y="357"/>
                </a:cubicBezTo>
                <a:cubicBezTo>
                  <a:pt x="333" y="360"/>
                  <a:pt x="340" y="365"/>
                  <a:pt x="346" y="370"/>
                </a:cubicBezTo>
                <a:cubicBezTo>
                  <a:pt x="339" y="366"/>
                  <a:pt x="332" y="362"/>
                  <a:pt x="325" y="358"/>
                </a:cubicBezTo>
                <a:close/>
                <a:moveTo>
                  <a:pt x="344" y="410"/>
                </a:moveTo>
                <a:cubicBezTo>
                  <a:pt x="344" y="410"/>
                  <a:pt x="344" y="410"/>
                  <a:pt x="344" y="409"/>
                </a:cubicBezTo>
                <a:cubicBezTo>
                  <a:pt x="347" y="408"/>
                  <a:pt x="349" y="408"/>
                  <a:pt x="352" y="407"/>
                </a:cubicBezTo>
                <a:cubicBezTo>
                  <a:pt x="352" y="410"/>
                  <a:pt x="353" y="413"/>
                  <a:pt x="353" y="416"/>
                </a:cubicBezTo>
                <a:cubicBezTo>
                  <a:pt x="350" y="414"/>
                  <a:pt x="347" y="412"/>
                  <a:pt x="344" y="410"/>
                </a:cubicBezTo>
                <a:close/>
                <a:moveTo>
                  <a:pt x="353" y="393"/>
                </a:moveTo>
                <a:cubicBezTo>
                  <a:pt x="352" y="397"/>
                  <a:pt x="352" y="401"/>
                  <a:pt x="352" y="405"/>
                </a:cubicBezTo>
                <a:cubicBezTo>
                  <a:pt x="349" y="406"/>
                  <a:pt x="347" y="408"/>
                  <a:pt x="344" y="409"/>
                </a:cubicBezTo>
                <a:cubicBezTo>
                  <a:pt x="338" y="397"/>
                  <a:pt x="333" y="385"/>
                  <a:pt x="329" y="371"/>
                </a:cubicBezTo>
                <a:cubicBezTo>
                  <a:pt x="336" y="378"/>
                  <a:pt x="344" y="384"/>
                  <a:pt x="352" y="390"/>
                </a:cubicBezTo>
                <a:cubicBezTo>
                  <a:pt x="351" y="391"/>
                  <a:pt x="349" y="391"/>
                  <a:pt x="348" y="391"/>
                </a:cubicBezTo>
                <a:cubicBezTo>
                  <a:pt x="350" y="391"/>
                  <a:pt x="352" y="392"/>
                  <a:pt x="353" y="392"/>
                </a:cubicBezTo>
                <a:cubicBezTo>
                  <a:pt x="357" y="395"/>
                  <a:pt x="361" y="398"/>
                  <a:pt x="364" y="401"/>
                </a:cubicBezTo>
                <a:cubicBezTo>
                  <a:pt x="362" y="402"/>
                  <a:pt x="359" y="403"/>
                  <a:pt x="356" y="404"/>
                </a:cubicBezTo>
                <a:cubicBezTo>
                  <a:pt x="355" y="400"/>
                  <a:pt x="354" y="397"/>
                  <a:pt x="353" y="393"/>
                </a:cubicBezTo>
                <a:close/>
                <a:moveTo>
                  <a:pt x="357" y="406"/>
                </a:moveTo>
                <a:cubicBezTo>
                  <a:pt x="361" y="406"/>
                  <a:pt x="365" y="405"/>
                  <a:pt x="369" y="406"/>
                </a:cubicBezTo>
                <a:cubicBezTo>
                  <a:pt x="370" y="407"/>
                  <a:pt x="371" y="407"/>
                  <a:pt x="372" y="408"/>
                </a:cubicBezTo>
                <a:cubicBezTo>
                  <a:pt x="373" y="413"/>
                  <a:pt x="374" y="418"/>
                  <a:pt x="374" y="424"/>
                </a:cubicBezTo>
                <a:cubicBezTo>
                  <a:pt x="367" y="420"/>
                  <a:pt x="361" y="414"/>
                  <a:pt x="357" y="406"/>
                </a:cubicBezTo>
                <a:close/>
                <a:moveTo>
                  <a:pt x="400" y="400"/>
                </a:moveTo>
                <a:cubicBezTo>
                  <a:pt x="399" y="395"/>
                  <a:pt x="397" y="390"/>
                  <a:pt x="397" y="385"/>
                </a:cubicBezTo>
                <a:cubicBezTo>
                  <a:pt x="399" y="390"/>
                  <a:pt x="403" y="395"/>
                  <a:pt x="406" y="401"/>
                </a:cubicBezTo>
                <a:cubicBezTo>
                  <a:pt x="404" y="400"/>
                  <a:pt x="402" y="400"/>
                  <a:pt x="400" y="400"/>
                </a:cubicBezTo>
                <a:close/>
                <a:moveTo>
                  <a:pt x="388" y="352"/>
                </a:moveTo>
                <a:cubicBezTo>
                  <a:pt x="387" y="349"/>
                  <a:pt x="386" y="347"/>
                  <a:pt x="384" y="344"/>
                </a:cubicBezTo>
                <a:cubicBezTo>
                  <a:pt x="400" y="350"/>
                  <a:pt x="412" y="359"/>
                  <a:pt x="420" y="370"/>
                </a:cubicBezTo>
                <a:cubicBezTo>
                  <a:pt x="409" y="365"/>
                  <a:pt x="398" y="359"/>
                  <a:pt x="388" y="352"/>
                </a:cubicBezTo>
                <a:close/>
                <a:moveTo>
                  <a:pt x="458" y="365"/>
                </a:moveTo>
                <a:cubicBezTo>
                  <a:pt x="457" y="363"/>
                  <a:pt x="456" y="362"/>
                  <a:pt x="455" y="360"/>
                </a:cubicBezTo>
                <a:cubicBezTo>
                  <a:pt x="458" y="361"/>
                  <a:pt x="461" y="361"/>
                  <a:pt x="464" y="362"/>
                </a:cubicBezTo>
                <a:cubicBezTo>
                  <a:pt x="466" y="366"/>
                  <a:pt x="469" y="370"/>
                  <a:pt x="473" y="373"/>
                </a:cubicBezTo>
                <a:cubicBezTo>
                  <a:pt x="467" y="372"/>
                  <a:pt x="462" y="368"/>
                  <a:pt x="458" y="365"/>
                </a:cubicBezTo>
                <a:close/>
                <a:moveTo>
                  <a:pt x="537" y="291"/>
                </a:moveTo>
                <a:cubicBezTo>
                  <a:pt x="538" y="294"/>
                  <a:pt x="539" y="297"/>
                  <a:pt x="540" y="300"/>
                </a:cubicBezTo>
                <a:cubicBezTo>
                  <a:pt x="538" y="299"/>
                  <a:pt x="536" y="299"/>
                  <a:pt x="535" y="299"/>
                </a:cubicBezTo>
                <a:cubicBezTo>
                  <a:pt x="535" y="296"/>
                  <a:pt x="536" y="294"/>
                  <a:pt x="537" y="291"/>
                </a:cubicBezTo>
                <a:close/>
                <a:moveTo>
                  <a:pt x="534" y="300"/>
                </a:moveTo>
                <a:cubicBezTo>
                  <a:pt x="536" y="301"/>
                  <a:pt x="538" y="301"/>
                  <a:pt x="539" y="302"/>
                </a:cubicBezTo>
                <a:cubicBezTo>
                  <a:pt x="537" y="302"/>
                  <a:pt x="536" y="301"/>
                  <a:pt x="534" y="301"/>
                </a:cubicBezTo>
                <a:cubicBezTo>
                  <a:pt x="534" y="301"/>
                  <a:pt x="534" y="301"/>
                  <a:pt x="534" y="300"/>
                </a:cubicBezTo>
                <a:close/>
                <a:moveTo>
                  <a:pt x="537" y="349"/>
                </a:moveTo>
                <a:cubicBezTo>
                  <a:pt x="537" y="348"/>
                  <a:pt x="536" y="348"/>
                  <a:pt x="536" y="348"/>
                </a:cubicBezTo>
                <a:cubicBezTo>
                  <a:pt x="533" y="343"/>
                  <a:pt x="530" y="337"/>
                  <a:pt x="528" y="332"/>
                </a:cubicBezTo>
                <a:cubicBezTo>
                  <a:pt x="529" y="323"/>
                  <a:pt x="531" y="313"/>
                  <a:pt x="533" y="304"/>
                </a:cubicBezTo>
                <a:cubicBezTo>
                  <a:pt x="536" y="305"/>
                  <a:pt x="539" y="306"/>
                  <a:pt x="542" y="308"/>
                </a:cubicBezTo>
                <a:cubicBezTo>
                  <a:pt x="543" y="312"/>
                  <a:pt x="544" y="315"/>
                  <a:pt x="545" y="319"/>
                </a:cubicBezTo>
                <a:cubicBezTo>
                  <a:pt x="544" y="318"/>
                  <a:pt x="543" y="318"/>
                  <a:pt x="542" y="318"/>
                </a:cubicBezTo>
                <a:cubicBezTo>
                  <a:pt x="543" y="319"/>
                  <a:pt x="544" y="319"/>
                  <a:pt x="545" y="320"/>
                </a:cubicBezTo>
                <a:cubicBezTo>
                  <a:pt x="546" y="325"/>
                  <a:pt x="547" y="331"/>
                  <a:pt x="547" y="336"/>
                </a:cubicBezTo>
                <a:cubicBezTo>
                  <a:pt x="539" y="333"/>
                  <a:pt x="532" y="329"/>
                  <a:pt x="529" y="321"/>
                </a:cubicBezTo>
                <a:cubicBezTo>
                  <a:pt x="529" y="331"/>
                  <a:pt x="532" y="340"/>
                  <a:pt x="537" y="349"/>
                </a:cubicBezTo>
                <a:close/>
                <a:moveTo>
                  <a:pt x="610" y="293"/>
                </a:moveTo>
                <a:cubicBezTo>
                  <a:pt x="606" y="289"/>
                  <a:pt x="602" y="287"/>
                  <a:pt x="596" y="284"/>
                </a:cubicBezTo>
                <a:cubicBezTo>
                  <a:pt x="594" y="280"/>
                  <a:pt x="592" y="276"/>
                  <a:pt x="590" y="271"/>
                </a:cubicBezTo>
                <a:cubicBezTo>
                  <a:pt x="591" y="261"/>
                  <a:pt x="593" y="250"/>
                  <a:pt x="597" y="239"/>
                </a:cubicBezTo>
                <a:cubicBezTo>
                  <a:pt x="601" y="257"/>
                  <a:pt x="609" y="276"/>
                  <a:pt x="614" y="294"/>
                </a:cubicBezTo>
                <a:cubicBezTo>
                  <a:pt x="613" y="293"/>
                  <a:pt x="612" y="293"/>
                  <a:pt x="610" y="293"/>
                </a:cubicBezTo>
                <a:close/>
                <a:moveTo>
                  <a:pt x="651" y="312"/>
                </a:moveTo>
                <a:cubicBezTo>
                  <a:pt x="648" y="310"/>
                  <a:pt x="646" y="308"/>
                  <a:pt x="643" y="307"/>
                </a:cubicBezTo>
                <a:cubicBezTo>
                  <a:pt x="643" y="305"/>
                  <a:pt x="643" y="304"/>
                  <a:pt x="643" y="303"/>
                </a:cubicBezTo>
                <a:cubicBezTo>
                  <a:pt x="643" y="291"/>
                  <a:pt x="647" y="279"/>
                  <a:pt x="652" y="270"/>
                </a:cubicBezTo>
                <a:cubicBezTo>
                  <a:pt x="653" y="272"/>
                  <a:pt x="653" y="275"/>
                  <a:pt x="653" y="278"/>
                </a:cubicBezTo>
                <a:cubicBezTo>
                  <a:pt x="652" y="288"/>
                  <a:pt x="651" y="299"/>
                  <a:pt x="651" y="310"/>
                </a:cubicBezTo>
                <a:cubicBezTo>
                  <a:pt x="651" y="311"/>
                  <a:pt x="651" y="311"/>
                  <a:pt x="651" y="312"/>
                </a:cubicBezTo>
                <a:close/>
                <a:moveTo>
                  <a:pt x="678" y="289"/>
                </a:moveTo>
                <a:cubicBezTo>
                  <a:pt x="673" y="281"/>
                  <a:pt x="668" y="272"/>
                  <a:pt x="663" y="263"/>
                </a:cubicBezTo>
                <a:cubicBezTo>
                  <a:pt x="664" y="255"/>
                  <a:pt x="666" y="247"/>
                  <a:pt x="668" y="240"/>
                </a:cubicBezTo>
                <a:cubicBezTo>
                  <a:pt x="678" y="255"/>
                  <a:pt x="682" y="272"/>
                  <a:pt x="678" y="289"/>
                </a:cubicBezTo>
                <a:close/>
                <a:moveTo>
                  <a:pt x="693" y="264"/>
                </a:moveTo>
                <a:cubicBezTo>
                  <a:pt x="698" y="271"/>
                  <a:pt x="700" y="280"/>
                  <a:pt x="701" y="290"/>
                </a:cubicBezTo>
                <a:cubicBezTo>
                  <a:pt x="699" y="281"/>
                  <a:pt x="697" y="272"/>
                  <a:pt x="693" y="264"/>
                </a:cubicBezTo>
                <a:close/>
                <a:moveTo>
                  <a:pt x="720" y="308"/>
                </a:moveTo>
                <a:cubicBezTo>
                  <a:pt x="719" y="308"/>
                  <a:pt x="719" y="308"/>
                  <a:pt x="718" y="308"/>
                </a:cubicBezTo>
                <a:cubicBezTo>
                  <a:pt x="718" y="307"/>
                  <a:pt x="718" y="306"/>
                  <a:pt x="718" y="305"/>
                </a:cubicBezTo>
                <a:cubicBezTo>
                  <a:pt x="717" y="302"/>
                  <a:pt x="717" y="298"/>
                  <a:pt x="716" y="294"/>
                </a:cubicBezTo>
                <a:cubicBezTo>
                  <a:pt x="716" y="285"/>
                  <a:pt x="719" y="276"/>
                  <a:pt x="723" y="267"/>
                </a:cubicBezTo>
                <a:cubicBezTo>
                  <a:pt x="725" y="280"/>
                  <a:pt x="723" y="295"/>
                  <a:pt x="720" y="308"/>
                </a:cubicBezTo>
                <a:close/>
                <a:moveTo>
                  <a:pt x="773" y="276"/>
                </a:moveTo>
                <a:cubicBezTo>
                  <a:pt x="773" y="275"/>
                  <a:pt x="773" y="275"/>
                  <a:pt x="773" y="274"/>
                </a:cubicBezTo>
                <a:cubicBezTo>
                  <a:pt x="773" y="275"/>
                  <a:pt x="774" y="276"/>
                  <a:pt x="774" y="276"/>
                </a:cubicBezTo>
                <a:cubicBezTo>
                  <a:pt x="774" y="276"/>
                  <a:pt x="773" y="276"/>
                  <a:pt x="773" y="276"/>
                </a:cubicBezTo>
                <a:close/>
                <a:moveTo>
                  <a:pt x="766" y="249"/>
                </a:moveTo>
                <a:cubicBezTo>
                  <a:pt x="766" y="250"/>
                  <a:pt x="766" y="252"/>
                  <a:pt x="766" y="253"/>
                </a:cubicBezTo>
                <a:cubicBezTo>
                  <a:pt x="762" y="243"/>
                  <a:pt x="757" y="234"/>
                  <a:pt x="750" y="227"/>
                </a:cubicBezTo>
                <a:cubicBezTo>
                  <a:pt x="761" y="228"/>
                  <a:pt x="771" y="231"/>
                  <a:pt x="779" y="236"/>
                </a:cubicBezTo>
                <a:cubicBezTo>
                  <a:pt x="782" y="245"/>
                  <a:pt x="783" y="255"/>
                  <a:pt x="784" y="264"/>
                </a:cubicBezTo>
                <a:cubicBezTo>
                  <a:pt x="776" y="261"/>
                  <a:pt x="769" y="256"/>
                  <a:pt x="766" y="249"/>
                </a:cubicBezTo>
                <a:close/>
                <a:moveTo>
                  <a:pt x="822" y="189"/>
                </a:moveTo>
                <a:cubicBezTo>
                  <a:pt x="821" y="186"/>
                  <a:pt x="820" y="184"/>
                  <a:pt x="819" y="181"/>
                </a:cubicBezTo>
                <a:cubicBezTo>
                  <a:pt x="821" y="181"/>
                  <a:pt x="823" y="182"/>
                  <a:pt x="824" y="182"/>
                </a:cubicBezTo>
                <a:cubicBezTo>
                  <a:pt x="823" y="184"/>
                  <a:pt x="823" y="186"/>
                  <a:pt x="822" y="189"/>
                </a:cubicBezTo>
                <a:close/>
                <a:moveTo>
                  <a:pt x="827" y="199"/>
                </a:moveTo>
                <a:cubicBezTo>
                  <a:pt x="827" y="194"/>
                  <a:pt x="828" y="189"/>
                  <a:pt x="829" y="184"/>
                </a:cubicBezTo>
                <a:cubicBezTo>
                  <a:pt x="843" y="189"/>
                  <a:pt x="849" y="201"/>
                  <a:pt x="851" y="214"/>
                </a:cubicBezTo>
                <a:cubicBezTo>
                  <a:pt x="846" y="213"/>
                  <a:pt x="840" y="213"/>
                  <a:pt x="834" y="212"/>
                </a:cubicBezTo>
                <a:cubicBezTo>
                  <a:pt x="831" y="208"/>
                  <a:pt x="829" y="204"/>
                  <a:pt x="827" y="199"/>
                </a:cubicBezTo>
                <a:close/>
                <a:moveTo>
                  <a:pt x="834" y="213"/>
                </a:moveTo>
                <a:cubicBezTo>
                  <a:pt x="841" y="214"/>
                  <a:pt x="847" y="217"/>
                  <a:pt x="852" y="220"/>
                </a:cubicBezTo>
                <a:cubicBezTo>
                  <a:pt x="852" y="226"/>
                  <a:pt x="852" y="232"/>
                  <a:pt x="851" y="239"/>
                </a:cubicBezTo>
                <a:cubicBezTo>
                  <a:pt x="845" y="230"/>
                  <a:pt x="839" y="222"/>
                  <a:pt x="834" y="213"/>
                </a:cubicBezTo>
                <a:close/>
                <a:moveTo>
                  <a:pt x="901" y="221"/>
                </a:moveTo>
                <a:cubicBezTo>
                  <a:pt x="901" y="221"/>
                  <a:pt x="901" y="220"/>
                  <a:pt x="901" y="219"/>
                </a:cubicBezTo>
                <a:cubicBezTo>
                  <a:pt x="902" y="220"/>
                  <a:pt x="902" y="221"/>
                  <a:pt x="903" y="222"/>
                </a:cubicBezTo>
                <a:cubicBezTo>
                  <a:pt x="902" y="222"/>
                  <a:pt x="902" y="221"/>
                  <a:pt x="901" y="221"/>
                </a:cubicBezTo>
                <a:close/>
                <a:moveTo>
                  <a:pt x="907" y="207"/>
                </a:moveTo>
                <a:cubicBezTo>
                  <a:pt x="909" y="208"/>
                  <a:pt x="911" y="208"/>
                  <a:pt x="913" y="209"/>
                </a:cubicBezTo>
                <a:cubicBezTo>
                  <a:pt x="913" y="209"/>
                  <a:pt x="913" y="210"/>
                  <a:pt x="913" y="210"/>
                </a:cubicBezTo>
                <a:cubicBezTo>
                  <a:pt x="911" y="209"/>
                  <a:pt x="909" y="208"/>
                  <a:pt x="907" y="207"/>
                </a:cubicBezTo>
                <a:close/>
                <a:moveTo>
                  <a:pt x="991" y="197"/>
                </a:moveTo>
                <a:cubicBezTo>
                  <a:pt x="983" y="189"/>
                  <a:pt x="976" y="180"/>
                  <a:pt x="970" y="171"/>
                </a:cubicBezTo>
                <a:cubicBezTo>
                  <a:pt x="972" y="160"/>
                  <a:pt x="975" y="148"/>
                  <a:pt x="978" y="137"/>
                </a:cubicBezTo>
                <a:cubicBezTo>
                  <a:pt x="986" y="144"/>
                  <a:pt x="990" y="154"/>
                  <a:pt x="992" y="165"/>
                </a:cubicBezTo>
                <a:cubicBezTo>
                  <a:pt x="989" y="164"/>
                  <a:pt x="987" y="163"/>
                  <a:pt x="984" y="163"/>
                </a:cubicBezTo>
                <a:cubicBezTo>
                  <a:pt x="986" y="164"/>
                  <a:pt x="987" y="165"/>
                  <a:pt x="989" y="166"/>
                </a:cubicBezTo>
                <a:cubicBezTo>
                  <a:pt x="985" y="165"/>
                  <a:pt x="980" y="165"/>
                  <a:pt x="975" y="165"/>
                </a:cubicBezTo>
                <a:cubicBezTo>
                  <a:pt x="982" y="166"/>
                  <a:pt x="988" y="168"/>
                  <a:pt x="993" y="171"/>
                </a:cubicBezTo>
                <a:cubicBezTo>
                  <a:pt x="993" y="179"/>
                  <a:pt x="992" y="189"/>
                  <a:pt x="991" y="197"/>
                </a:cubicBezTo>
                <a:close/>
                <a:moveTo>
                  <a:pt x="1035" y="187"/>
                </a:moveTo>
                <a:cubicBezTo>
                  <a:pt x="1033" y="184"/>
                  <a:pt x="1031" y="181"/>
                  <a:pt x="1030" y="177"/>
                </a:cubicBezTo>
                <a:cubicBezTo>
                  <a:pt x="1031" y="176"/>
                  <a:pt x="1032" y="175"/>
                  <a:pt x="1032" y="174"/>
                </a:cubicBezTo>
                <a:cubicBezTo>
                  <a:pt x="1031" y="175"/>
                  <a:pt x="1031" y="176"/>
                  <a:pt x="1030" y="176"/>
                </a:cubicBezTo>
                <a:cubicBezTo>
                  <a:pt x="1029" y="170"/>
                  <a:pt x="1029" y="163"/>
                  <a:pt x="1032" y="157"/>
                </a:cubicBezTo>
                <a:cubicBezTo>
                  <a:pt x="1036" y="157"/>
                  <a:pt x="1041" y="157"/>
                  <a:pt x="1045" y="158"/>
                </a:cubicBezTo>
                <a:cubicBezTo>
                  <a:pt x="1044" y="168"/>
                  <a:pt x="1040" y="178"/>
                  <a:pt x="1035" y="187"/>
                </a:cubicBezTo>
                <a:close/>
                <a:moveTo>
                  <a:pt x="1394" y="164"/>
                </a:moveTo>
                <a:cubicBezTo>
                  <a:pt x="1393" y="165"/>
                  <a:pt x="1392" y="166"/>
                  <a:pt x="1391" y="167"/>
                </a:cubicBezTo>
                <a:cubicBezTo>
                  <a:pt x="1388" y="156"/>
                  <a:pt x="1394" y="143"/>
                  <a:pt x="1403" y="134"/>
                </a:cubicBezTo>
                <a:cubicBezTo>
                  <a:pt x="1403" y="143"/>
                  <a:pt x="1399" y="154"/>
                  <a:pt x="1394" y="164"/>
                </a:cubicBezTo>
                <a:close/>
                <a:moveTo>
                  <a:pt x="1542" y="170"/>
                </a:moveTo>
                <a:cubicBezTo>
                  <a:pt x="1541" y="171"/>
                  <a:pt x="1541" y="171"/>
                  <a:pt x="1540" y="172"/>
                </a:cubicBezTo>
                <a:cubicBezTo>
                  <a:pt x="1539" y="171"/>
                  <a:pt x="1539" y="169"/>
                  <a:pt x="1538" y="168"/>
                </a:cubicBezTo>
                <a:cubicBezTo>
                  <a:pt x="1540" y="169"/>
                  <a:pt x="1541" y="169"/>
                  <a:pt x="1542" y="170"/>
                </a:cubicBezTo>
                <a:close/>
                <a:moveTo>
                  <a:pt x="1539" y="219"/>
                </a:moveTo>
                <a:cubicBezTo>
                  <a:pt x="1536" y="214"/>
                  <a:pt x="1533" y="211"/>
                  <a:pt x="1530" y="207"/>
                </a:cubicBezTo>
                <a:cubicBezTo>
                  <a:pt x="1540" y="207"/>
                  <a:pt x="1540" y="207"/>
                  <a:pt x="1540" y="207"/>
                </a:cubicBezTo>
                <a:cubicBezTo>
                  <a:pt x="1540" y="211"/>
                  <a:pt x="1540" y="215"/>
                  <a:pt x="1541" y="219"/>
                </a:cubicBezTo>
                <a:cubicBezTo>
                  <a:pt x="1540" y="219"/>
                  <a:pt x="1540" y="219"/>
                  <a:pt x="1539" y="219"/>
                </a:cubicBezTo>
                <a:close/>
                <a:moveTo>
                  <a:pt x="1562" y="169"/>
                </a:moveTo>
                <a:cubicBezTo>
                  <a:pt x="1562" y="168"/>
                  <a:pt x="1562" y="167"/>
                  <a:pt x="1563" y="166"/>
                </a:cubicBezTo>
                <a:cubicBezTo>
                  <a:pt x="1562" y="170"/>
                  <a:pt x="1562" y="174"/>
                  <a:pt x="1562" y="178"/>
                </a:cubicBezTo>
                <a:cubicBezTo>
                  <a:pt x="1561" y="175"/>
                  <a:pt x="1561" y="172"/>
                  <a:pt x="1562" y="169"/>
                </a:cubicBezTo>
                <a:close/>
                <a:moveTo>
                  <a:pt x="1627" y="155"/>
                </a:moveTo>
                <a:cubicBezTo>
                  <a:pt x="1634" y="143"/>
                  <a:pt x="1643" y="132"/>
                  <a:pt x="1652" y="121"/>
                </a:cubicBezTo>
                <a:cubicBezTo>
                  <a:pt x="1650" y="134"/>
                  <a:pt x="1650" y="148"/>
                  <a:pt x="1649" y="162"/>
                </a:cubicBezTo>
                <a:cubicBezTo>
                  <a:pt x="1646" y="160"/>
                  <a:pt x="1643" y="158"/>
                  <a:pt x="1640" y="156"/>
                </a:cubicBezTo>
                <a:cubicBezTo>
                  <a:pt x="1644" y="161"/>
                  <a:pt x="1647" y="166"/>
                  <a:pt x="1648" y="172"/>
                </a:cubicBezTo>
                <a:cubicBezTo>
                  <a:pt x="1648" y="174"/>
                  <a:pt x="1648" y="176"/>
                  <a:pt x="1648" y="177"/>
                </a:cubicBezTo>
                <a:cubicBezTo>
                  <a:pt x="1641" y="173"/>
                  <a:pt x="1634" y="170"/>
                  <a:pt x="1624" y="167"/>
                </a:cubicBezTo>
                <a:cubicBezTo>
                  <a:pt x="1625" y="163"/>
                  <a:pt x="1626" y="159"/>
                  <a:pt x="1627" y="155"/>
                </a:cubicBezTo>
                <a:close/>
                <a:moveTo>
                  <a:pt x="1641" y="211"/>
                </a:moveTo>
                <a:cubicBezTo>
                  <a:pt x="1635" y="205"/>
                  <a:pt x="1630" y="199"/>
                  <a:pt x="1630" y="192"/>
                </a:cubicBezTo>
                <a:cubicBezTo>
                  <a:pt x="1628" y="195"/>
                  <a:pt x="1627" y="199"/>
                  <a:pt x="1627" y="202"/>
                </a:cubicBezTo>
                <a:cubicBezTo>
                  <a:pt x="1625" y="194"/>
                  <a:pt x="1623" y="186"/>
                  <a:pt x="1622" y="178"/>
                </a:cubicBezTo>
                <a:cubicBezTo>
                  <a:pt x="1623" y="174"/>
                  <a:pt x="1624" y="170"/>
                  <a:pt x="1624" y="167"/>
                </a:cubicBezTo>
                <a:cubicBezTo>
                  <a:pt x="1634" y="171"/>
                  <a:pt x="1642" y="176"/>
                  <a:pt x="1647" y="183"/>
                </a:cubicBezTo>
                <a:cubicBezTo>
                  <a:pt x="1646" y="193"/>
                  <a:pt x="1644" y="202"/>
                  <a:pt x="1641" y="211"/>
                </a:cubicBezTo>
                <a:close/>
                <a:moveTo>
                  <a:pt x="1707" y="164"/>
                </a:moveTo>
                <a:cubicBezTo>
                  <a:pt x="1707" y="163"/>
                  <a:pt x="1707" y="163"/>
                  <a:pt x="1707" y="162"/>
                </a:cubicBezTo>
                <a:cubicBezTo>
                  <a:pt x="1709" y="168"/>
                  <a:pt x="1709" y="174"/>
                  <a:pt x="1708" y="179"/>
                </a:cubicBezTo>
                <a:cubicBezTo>
                  <a:pt x="1707" y="174"/>
                  <a:pt x="1707" y="169"/>
                  <a:pt x="1707" y="164"/>
                </a:cubicBezTo>
                <a:close/>
                <a:moveTo>
                  <a:pt x="1758" y="185"/>
                </a:moveTo>
                <a:cubicBezTo>
                  <a:pt x="1754" y="188"/>
                  <a:pt x="1750" y="191"/>
                  <a:pt x="1747" y="194"/>
                </a:cubicBezTo>
                <a:cubicBezTo>
                  <a:pt x="1748" y="187"/>
                  <a:pt x="1747" y="181"/>
                  <a:pt x="1745" y="175"/>
                </a:cubicBezTo>
                <a:cubicBezTo>
                  <a:pt x="1751" y="178"/>
                  <a:pt x="1755" y="182"/>
                  <a:pt x="1758" y="185"/>
                </a:cubicBezTo>
                <a:close/>
                <a:moveTo>
                  <a:pt x="1744" y="235"/>
                </a:moveTo>
                <a:cubicBezTo>
                  <a:pt x="1742" y="230"/>
                  <a:pt x="1741" y="225"/>
                  <a:pt x="1742" y="220"/>
                </a:cubicBezTo>
                <a:cubicBezTo>
                  <a:pt x="1743" y="216"/>
                  <a:pt x="1744" y="212"/>
                  <a:pt x="1745" y="209"/>
                </a:cubicBezTo>
                <a:cubicBezTo>
                  <a:pt x="1748" y="201"/>
                  <a:pt x="1754" y="194"/>
                  <a:pt x="1759" y="188"/>
                </a:cubicBezTo>
                <a:cubicBezTo>
                  <a:pt x="1762" y="192"/>
                  <a:pt x="1764" y="198"/>
                  <a:pt x="1764" y="203"/>
                </a:cubicBezTo>
                <a:cubicBezTo>
                  <a:pt x="1753" y="211"/>
                  <a:pt x="1745" y="222"/>
                  <a:pt x="1744" y="235"/>
                </a:cubicBezTo>
                <a:close/>
                <a:moveTo>
                  <a:pt x="1822" y="230"/>
                </a:moveTo>
                <a:cubicBezTo>
                  <a:pt x="1816" y="225"/>
                  <a:pt x="1811" y="219"/>
                  <a:pt x="1811" y="211"/>
                </a:cubicBezTo>
                <a:cubicBezTo>
                  <a:pt x="1807" y="219"/>
                  <a:pt x="1806" y="229"/>
                  <a:pt x="1808" y="239"/>
                </a:cubicBezTo>
                <a:cubicBezTo>
                  <a:pt x="1806" y="236"/>
                  <a:pt x="1803" y="233"/>
                  <a:pt x="1801" y="230"/>
                </a:cubicBezTo>
                <a:cubicBezTo>
                  <a:pt x="1805" y="216"/>
                  <a:pt x="1808" y="201"/>
                  <a:pt x="1808" y="187"/>
                </a:cubicBezTo>
                <a:cubicBezTo>
                  <a:pt x="1816" y="191"/>
                  <a:pt x="1823" y="196"/>
                  <a:pt x="1828" y="202"/>
                </a:cubicBezTo>
                <a:cubicBezTo>
                  <a:pt x="1827" y="212"/>
                  <a:pt x="1825" y="221"/>
                  <a:pt x="1822" y="230"/>
                </a:cubicBezTo>
                <a:close/>
                <a:moveTo>
                  <a:pt x="1896" y="276"/>
                </a:moveTo>
                <a:cubicBezTo>
                  <a:pt x="1908" y="276"/>
                  <a:pt x="1908" y="276"/>
                  <a:pt x="1908" y="276"/>
                </a:cubicBezTo>
                <a:cubicBezTo>
                  <a:pt x="1909" y="277"/>
                  <a:pt x="1909" y="278"/>
                  <a:pt x="1909" y="279"/>
                </a:cubicBezTo>
                <a:cubicBezTo>
                  <a:pt x="1905" y="278"/>
                  <a:pt x="1900" y="277"/>
                  <a:pt x="1896" y="276"/>
                </a:cubicBezTo>
                <a:close/>
                <a:moveTo>
                  <a:pt x="1934" y="287"/>
                </a:moveTo>
                <a:cubicBezTo>
                  <a:pt x="1929" y="285"/>
                  <a:pt x="1924" y="284"/>
                  <a:pt x="1919" y="282"/>
                </a:cubicBezTo>
                <a:cubicBezTo>
                  <a:pt x="1936" y="283"/>
                  <a:pt x="1936" y="283"/>
                  <a:pt x="1936" y="283"/>
                </a:cubicBezTo>
                <a:cubicBezTo>
                  <a:pt x="1936" y="285"/>
                  <a:pt x="1935" y="286"/>
                  <a:pt x="1934" y="287"/>
                </a:cubicBezTo>
                <a:close/>
                <a:moveTo>
                  <a:pt x="2030" y="281"/>
                </a:moveTo>
                <a:cubicBezTo>
                  <a:pt x="2032" y="275"/>
                  <a:pt x="2033" y="268"/>
                  <a:pt x="2033" y="261"/>
                </a:cubicBezTo>
                <a:cubicBezTo>
                  <a:pt x="2034" y="254"/>
                  <a:pt x="2035" y="248"/>
                  <a:pt x="2036" y="242"/>
                </a:cubicBezTo>
                <a:cubicBezTo>
                  <a:pt x="2040" y="247"/>
                  <a:pt x="2043" y="252"/>
                  <a:pt x="2045" y="257"/>
                </a:cubicBezTo>
                <a:cubicBezTo>
                  <a:pt x="2041" y="266"/>
                  <a:pt x="2036" y="274"/>
                  <a:pt x="2030" y="281"/>
                </a:cubicBezTo>
                <a:close/>
                <a:moveTo>
                  <a:pt x="2085" y="355"/>
                </a:moveTo>
                <a:cubicBezTo>
                  <a:pt x="2084" y="357"/>
                  <a:pt x="2083" y="358"/>
                  <a:pt x="2082" y="360"/>
                </a:cubicBezTo>
                <a:cubicBezTo>
                  <a:pt x="2081" y="359"/>
                  <a:pt x="2081" y="357"/>
                  <a:pt x="2080" y="356"/>
                </a:cubicBezTo>
                <a:cubicBezTo>
                  <a:pt x="2081" y="354"/>
                  <a:pt x="2082" y="351"/>
                  <a:pt x="2083" y="349"/>
                </a:cubicBezTo>
                <a:cubicBezTo>
                  <a:pt x="2084" y="348"/>
                  <a:pt x="2085" y="347"/>
                  <a:pt x="2086" y="345"/>
                </a:cubicBezTo>
                <a:cubicBezTo>
                  <a:pt x="2089" y="346"/>
                  <a:pt x="2089" y="346"/>
                  <a:pt x="2089" y="346"/>
                </a:cubicBezTo>
                <a:cubicBezTo>
                  <a:pt x="2088" y="349"/>
                  <a:pt x="2086" y="352"/>
                  <a:pt x="2085" y="355"/>
                </a:cubicBezTo>
                <a:close/>
                <a:moveTo>
                  <a:pt x="2144" y="331"/>
                </a:moveTo>
                <a:cubicBezTo>
                  <a:pt x="2144" y="331"/>
                  <a:pt x="2144" y="331"/>
                  <a:pt x="2144" y="331"/>
                </a:cubicBezTo>
                <a:cubicBezTo>
                  <a:pt x="2145" y="325"/>
                  <a:pt x="2147" y="320"/>
                  <a:pt x="2151" y="315"/>
                </a:cubicBezTo>
                <a:cubicBezTo>
                  <a:pt x="2150" y="321"/>
                  <a:pt x="2147" y="326"/>
                  <a:pt x="2144" y="331"/>
                </a:cubicBezTo>
                <a:close/>
                <a:moveTo>
                  <a:pt x="2143" y="311"/>
                </a:moveTo>
                <a:cubicBezTo>
                  <a:pt x="2143" y="310"/>
                  <a:pt x="2143" y="309"/>
                  <a:pt x="2144" y="307"/>
                </a:cubicBezTo>
                <a:cubicBezTo>
                  <a:pt x="2144" y="303"/>
                  <a:pt x="2144" y="299"/>
                  <a:pt x="2145" y="296"/>
                </a:cubicBezTo>
                <a:cubicBezTo>
                  <a:pt x="2148" y="294"/>
                  <a:pt x="2151" y="292"/>
                  <a:pt x="2154" y="291"/>
                </a:cubicBezTo>
                <a:cubicBezTo>
                  <a:pt x="2154" y="296"/>
                  <a:pt x="2154" y="302"/>
                  <a:pt x="2153" y="307"/>
                </a:cubicBezTo>
                <a:cubicBezTo>
                  <a:pt x="2150" y="308"/>
                  <a:pt x="2146" y="309"/>
                  <a:pt x="2143" y="311"/>
                </a:cubicBezTo>
                <a:close/>
                <a:moveTo>
                  <a:pt x="2268" y="395"/>
                </a:moveTo>
                <a:cubicBezTo>
                  <a:pt x="2267" y="393"/>
                  <a:pt x="2266" y="392"/>
                  <a:pt x="2266" y="390"/>
                </a:cubicBezTo>
                <a:cubicBezTo>
                  <a:pt x="2271" y="378"/>
                  <a:pt x="2274" y="366"/>
                  <a:pt x="2274" y="355"/>
                </a:cubicBezTo>
                <a:cubicBezTo>
                  <a:pt x="2278" y="360"/>
                  <a:pt x="2281" y="365"/>
                  <a:pt x="2284" y="371"/>
                </a:cubicBezTo>
                <a:cubicBezTo>
                  <a:pt x="2279" y="380"/>
                  <a:pt x="2274" y="388"/>
                  <a:pt x="2268" y="395"/>
                </a:cubicBezTo>
                <a:close/>
                <a:moveTo>
                  <a:pt x="2340" y="410"/>
                </a:moveTo>
                <a:cubicBezTo>
                  <a:pt x="2341" y="403"/>
                  <a:pt x="2341" y="396"/>
                  <a:pt x="2343" y="388"/>
                </a:cubicBezTo>
                <a:cubicBezTo>
                  <a:pt x="2345" y="396"/>
                  <a:pt x="2344" y="404"/>
                  <a:pt x="2340" y="410"/>
                </a:cubicBezTo>
                <a:close/>
                <a:moveTo>
                  <a:pt x="2383" y="444"/>
                </a:moveTo>
                <a:cubicBezTo>
                  <a:pt x="2383" y="438"/>
                  <a:pt x="2387" y="432"/>
                  <a:pt x="2391" y="427"/>
                </a:cubicBezTo>
                <a:cubicBezTo>
                  <a:pt x="2393" y="431"/>
                  <a:pt x="2394" y="435"/>
                  <a:pt x="2395" y="439"/>
                </a:cubicBezTo>
                <a:cubicBezTo>
                  <a:pt x="2391" y="441"/>
                  <a:pt x="2387" y="443"/>
                  <a:pt x="2383" y="444"/>
                </a:cubicBezTo>
                <a:close/>
                <a:moveTo>
                  <a:pt x="2508" y="521"/>
                </a:moveTo>
                <a:cubicBezTo>
                  <a:pt x="2506" y="522"/>
                  <a:pt x="2503" y="523"/>
                  <a:pt x="2501" y="525"/>
                </a:cubicBezTo>
                <a:cubicBezTo>
                  <a:pt x="2501" y="525"/>
                  <a:pt x="2501" y="524"/>
                  <a:pt x="2501" y="524"/>
                </a:cubicBezTo>
                <a:cubicBezTo>
                  <a:pt x="2503" y="523"/>
                  <a:pt x="2506" y="522"/>
                  <a:pt x="2508" y="521"/>
                </a:cubicBezTo>
                <a:close/>
                <a:moveTo>
                  <a:pt x="2475" y="530"/>
                </a:moveTo>
                <a:cubicBezTo>
                  <a:pt x="2480" y="521"/>
                  <a:pt x="2491" y="514"/>
                  <a:pt x="2503" y="511"/>
                </a:cubicBezTo>
                <a:cubicBezTo>
                  <a:pt x="2496" y="514"/>
                  <a:pt x="2488" y="520"/>
                  <a:pt x="2482" y="526"/>
                </a:cubicBezTo>
                <a:cubicBezTo>
                  <a:pt x="2479" y="528"/>
                  <a:pt x="2477" y="529"/>
                  <a:pt x="2475" y="530"/>
                </a:cubicBezTo>
                <a:close/>
                <a:moveTo>
                  <a:pt x="2480" y="579"/>
                </a:moveTo>
                <a:cubicBezTo>
                  <a:pt x="2480" y="579"/>
                  <a:pt x="2480" y="579"/>
                  <a:pt x="2480" y="578"/>
                </a:cubicBezTo>
                <a:cubicBezTo>
                  <a:pt x="2480" y="579"/>
                  <a:pt x="2480" y="579"/>
                  <a:pt x="2480" y="579"/>
                </a:cubicBezTo>
                <a:cubicBezTo>
                  <a:pt x="2480" y="580"/>
                  <a:pt x="2479" y="580"/>
                  <a:pt x="2479" y="580"/>
                </a:cubicBezTo>
                <a:cubicBezTo>
                  <a:pt x="2479" y="577"/>
                  <a:pt x="2480" y="574"/>
                  <a:pt x="2481" y="570"/>
                </a:cubicBezTo>
                <a:cubicBezTo>
                  <a:pt x="2494" y="560"/>
                  <a:pt x="2510" y="547"/>
                  <a:pt x="2523" y="532"/>
                </a:cubicBezTo>
                <a:cubicBezTo>
                  <a:pt x="2523" y="553"/>
                  <a:pt x="2502" y="569"/>
                  <a:pt x="2480" y="579"/>
                </a:cubicBezTo>
                <a:close/>
                <a:moveTo>
                  <a:pt x="2526" y="603"/>
                </a:moveTo>
                <a:cubicBezTo>
                  <a:pt x="2523" y="603"/>
                  <a:pt x="2520" y="604"/>
                  <a:pt x="2516" y="605"/>
                </a:cubicBezTo>
                <a:cubicBezTo>
                  <a:pt x="2520" y="594"/>
                  <a:pt x="2533" y="586"/>
                  <a:pt x="2546" y="583"/>
                </a:cubicBezTo>
                <a:cubicBezTo>
                  <a:pt x="2542" y="590"/>
                  <a:pt x="2535" y="597"/>
                  <a:pt x="2526" y="603"/>
                </a:cubicBezTo>
                <a:close/>
                <a:moveTo>
                  <a:pt x="2579" y="636"/>
                </a:moveTo>
                <a:cubicBezTo>
                  <a:pt x="2577" y="628"/>
                  <a:pt x="2576" y="621"/>
                  <a:pt x="2581" y="614"/>
                </a:cubicBezTo>
                <a:cubicBezTo>
                  <a:pt x="2577" y="616"/>
                  <a:pt x="2575" y="618"/>
                  <a:pt x="2572" y="621"/>
                </a:cubicBezTo>
                <a:cubicBezTo>
                  <a:pt x="2572" y="621"/>
                  <a:pt x="2572" y="621"/>
                  <a:pt x="2572" y="620"/>
                </a:cubicBezTo>
                <a:cubicBezTo>
                  <a:pt x="2577" y="608"/>
                  <a:pt x="2582" y="598"/>
                  <a:pt x="2588" y="589"/>
                </a:cubicBezTo>
                <a:cubicBezTo>
                  <a:pt x="2595" y="597"/>
                  <a:pt x="2599" y="606"/>
                  <a:pt x="2600" y="615"/>
                </a:cubicBezTo>
                <a:cubicBezTo>
                  <a:pt x="2594" y="623"/>
                  <a:pt x="2587" y="630"/>
                  <a:pt x="2579" y="636"/>
                </a:cubicBezTo>
                <a:close/>
                <a:moveTo>
                  <a:pt x="2612" y="647"/>
                </a:moveTo>
                <a:cubicBezTo>
                  <a:pt x="2612" y="647"/>
                  <a:pt x="2612" y="646"/>
                  <a:pt x="2612" y="646"/>
                </a:cubicBezTo>
                <a:cubicBezTo>
                  <a:pt x="2614" y="646"/>
                  <a:pt x="2615" y="645"/>
                  <a:pt x="2617" y="644"/>
                </a:cubicBezTo>
                <a:cubicBezTo>
                  <a:pt x="2615" y="645"/>
                  <a:pt x="2614" y="646"/>
                  <a:pt x="2612" y="647"/>
                </a:cubicBezTo>
                <a:close/>
                <a:moveTo>
                  <a:pt x="2679" y="688"/>
                </a:moveTo>
                <a:cubicBezTo>
                  <a:pt x="2676" y="689"/>
                  <a:pt x="2673" y="690"/>
                  <a:pt x="2670" y="691"/>
                </a:cubicBezTo>
                <a:cubicBezTo>
                  <a:pt x="2671" y="690"/>
                  <a:pt x="2672" y="688"/>
                  <a:pt x="2672" y="686"/>
                </a:cubicBezTo>
                <a:cubicBezTo>
                  <a:pt x="2673" y="684"/>
                  <a:pt x="2674" y="681"/>
                  <a:pt x="2675" y="679"/>
                </a:cubicBezTo>
                <a:cubicBezTo>
                  <a:pt x="2677" y="678"/>
                  <a:pt x="2680" y="676"/>
                  <a:pt x="2683" y="675"/>
                </a:cubicBezTo>
                <a:cubicBezTo>
                  <a:pt x="2682" y="680"/>
                  <a:pt x="2680" y="684"/>
                  <a:pt x="2679" y="688"/>
                </a:cubicBezTo>
                <a:close/>
                <a:moveTo>
                  <a:pt x="2681" y="670"/>
                </a:moveTo>
                <a:cubicBezTo>
                  <a:pt x="2682" y="669"/>
                  <a:pt x="2683" y="668"/>
                  <a:pt x="2684" y="667"/>
                </a:cubicBezTo>
                <a:cubicBezTo>
                  <a:pt x="2684" y="668"/>
                  <a:pt x="2684" y="669"/>
                  <a:pt x="2684" y="670"/>
                </a:cubicBezTo>
                <a:cubicBezTo>
                  <a:pt x="2683" y="670"/>
                  <a:pt x="2682" y="670"/>
                  <a:pt x="2681" y="670"/>
                </a:cubicBezTo>
                <a:close/>
                <a:moveTo>
                  <a:pt x="2686" y="700"/>
                </a:moveTo>
                <a:cubicBezTo>
                  <a:pt x="2686" y="698"/>
                  <a:pt x="2687" y="697"/>
                  <a:pt x="2687" y="695"/>
                </a:cubicBezTo>
                <a:cubicBezTo>
                  <a:pt x="2689" y="693"/>
                  <a:pt x="2691" y="692"/>
                  <a:pt x="2693" y="690"/>
                </a:cubicBezTo>
                <a:cubicBezTo>
                  <a:pt x="2691" y="694"/>
                  <a:pt x="2688" y="697"/>
                  <a:pt x="2686" y="700"/>
                </a:cubicBezTo>
                <a:close/>
                <a:moveTo>
                  <a:pt x="2746" y="643"/>
                </a:moveTo>
                <a:cubicBezTo>
                  <a:pt x="2744" y="660"/>
                  <a:pt x="2737" y="674"/>
                  <a:pt x="2725" y="685"/>
                </a:cubicBezTo>
                <a:cubicBezTo>
                  <a:pt x="2724" y="684"/>
                  <a:pt x="2723" y="683"/>
                  <a:pt x="2722" y="681"/>
                </a:cubicBezTo>
                <a:cubicBezTo>
                  <a:pt x="2723" y="683"/>
                  <a:pt x="2724" y="684"/>
                  <a:pt x="2725" y="686"/>
                </a:cubicBezTo>
                <a:cubicBezTo>
                  <a:pt x="2719" y="691"/>
                  <a:pt x="2712" y="695"/>
                  <a:pt x="2704" y="699"/>
                </a:cubicBezTo>
                <a:cubicBezTo>
                  <a:pt x="2714" y="674"/>
                  <a:pt x="2726" y="657"/>
                  <a:pt x="2746" y="643"/>
                </a:cubicBezTo>
                <a:close/>
                <a:moveTo>
                  <a:pt x="2700" y="736"/>
                </a:moveTo>
                <a:cubicBezTo>
                  <a:pt x="2699" y="735"/>
                  <a:pt x="2698" y="735"/>
                  <a:pt x="2697" y="734"/>
                </a:cubicBezTo>
                <a:cubicBezTo>
                  <a:pt x="2707" y="726"/>
                  <a:pt x="2718" y="716"/>
                  <a:pt x="2727" y="706"/>
                </a:cubicBezTo>
                <a:cubicBezTo>
                  <a:pt x="2724" y="718"/>
                  <a:pt x="2713" y="728"/>
                  <a:pt x="2700" y="736"/>
                </a:cubicBezTo>
                <a:close/>
                <a:moveTo>
                  <a:pt x="2759" y="765"/>
                </a:moveTo>
                <a:cubicBezTo>
                  <a:pt x="2758" y="764"/>
                  <a:pt x="2758" y="763"/>
                  <a:pt x="2758" y="762"/>
                </a:cubicBezTo>
                <a:cubicBezTo>
                  <a:pt x="2760" y="757"/>
                  <a:pt x="2761" y="751"/>
                  <a:pt x="2759" y="745"/>
                </a:cubicBezTo>
                <a:cubicBezTo>
                  <a:pt x="2760" y="744"/>
                  <a:pt x="2760" y="744"/>
                  <a:pt x="2760" y="743"/>
                </a:cubicBezTo>
                <a:cubicBezTo>
                  <a:pt x="2760" y="744"/>
                  <a:pt x="2759" y="744"/>
                  <a:pt x="2759" y="744"/>
                </a:cubicBezTo>
                <a:cubicBezTo>
                  <a:pt x="2758" y="740"/>
                  <a:pt x="2757" y="737"/>
                  <a:pt x="2754" y="733"/>
                </a:cubicBezTo>
                <a:cubicBezTo>
                  <a:pt x="2755" y="738"/>
                  <a:pt x="2755" y="744"/>
                  <a:pt x="2753" y="749"/>
                </a:cubicBezTo>
                <a:cubicBezTo>
                  <a:pt x="2748" y="753"/>
                  <a:pt x="2744" y="759"/>
                  <a:pt x="2741" y="765"/>
                </a:cubicBezTo>
                <a:cubicBezTo>
                  <a:pt x="2741" y="764"/>
                  <a:pt x="2741" y="762"/>
                  <a:pt x="2741" y="761"/>
                </a:cubicBezTo>
                <a:cubicBezTo>
                  <a:pt x="2742" y="760"/>
                  <a:pt x="2743" y="760"/>
                  <a:pt x="2744" y="760"/>
                </a:cubicBezTo>
                <a:cubicBezTo>
                  <a:pt x="2743" y="760"/>
                  <a:pt x="2742" y="760"/>
                  <a:pt x="2741" y="760"/>
                </a:cubicBezTo>
                <a:cubicBezTo>
                  <a:pt x="2739" y="747"/>
                  <a:pt x="2740" y="737"/>
                  <a:pt x="2740" y="727"/>
                </a:cubicBezTo>
                <a:cubicBezTo>
                  <a:pt x="2748" y="723"/>
                  <a:pt x="2757" y="720"/>
                  <a:pt x="2766" y="716"/>
                </a:cubicBezTo>
                <a:cubicBezTo>
                  <a:pt x="2774" y="725"/>
                  <a:pt x="2779" y="735"/>
                  <a:pt x="2780" y="744"/>
                </a:cubicBezTo>
                <a:cubicBezTo>
                  <a:pt x="2773" y="752"/>
                  <a:pt x="2766" y="759"/>
                  <a:pt x="2759" y="765"/>
                </a:cubicBezTo>
                <a:close/>
                <a:moveTo>
                  <a:pt x="2821" y="811"/>
                </a:moveTo>
                <a:cubicBezTo>
                  <a:pt x="2821" y="809"/>
                  <a:pt x="2821" y="808"/>
                  <a:pt x="2822" y="806"/>
                </a:cubicBezTo>
                <a:cubicBezTo>
                  <a:pt x="2823" y="807"/>
                  <a:pt x="2824" y="808"/>
                  <a:pt x="2824" y="809"/>
                </a:cubicBezTo>
                <a:cubicBezTo>
                  <a:pt x="2823" y="810"/>
                  <a:pt x="2822" y="810"/>
                  <a:pt x="2821" y="811"/>
                </a:cubicBezTo>
                <a:close/>
                <a:moveTo>
                  <a:pt x="2834" y="832"/>
                </a:moveTo>
                <a:cubicBezTo>
                  <a:pt x="2834" y="832"/>
                  <a:pt x="2834" y="831"/>
                  <a:pt x="2835" y="830"/>
                </a:cubicBezTo>
                <a:cubicBezTo>
                  <a:pt x="2835" y="830"/>
                  <a:pt x="2835" y="831"/>
                  <a:pt x="2835" y="831"/>
                </a:cubicBezTo>
                <a:cubicBezTo>
                  <a:pt x="2834" y="832"/>
                  <a:pt x="2834" y="832"/>
                  <a:pt x="2834" y="832"/>
                </a:cubicBezTo>
                <a:close/>
                <a:moveTo>
                  <a:pt x="2844" y="824"/>
                </a:moveTo>
                <a:cubicBezTo>
                  <a:pt x="2842" y="825"/>
                  <a:pt x="2840" y="826"/>
                  <a:pt x="2838" y="828"/>
                </a:cubicBezTo>
                <a:cubicBezTo>
                  <a:pt x="2838" y="827"/>
                  <a:pt x="2837" y="826"/>
                  <a:pt x="2837" y="825"/>
                </a:cubicBezTo>
                <a:cubicBezTo>
                  <a:pt x="2838" y="823"/>
                  <a:pt x="2839" y="821"/>
                  <a:pt x="2841" y="818"/>
                </a:cubicBezTo>
                <a:cubicBezTo>
                  <a:pt x="2844" y="816"/>
                  <a:pt x="2847" y="813"/>
                  <a:pt x="2850" y="811"/>
                </a:cubicBezTo>
                <a:cubicBezTo>
                  <a:pt x="2852" y="809"/>
                  <a:pt x="2855" y="808"/>
                  <a:pt x="2857" y="807"/>
                </a:cubicBezTo>
                <a:cubicBezTo>
                  <a:pt x="2853" y="812"/>
                  <a:pt x="2848" y="818"/>
                  <a:pt x="2844" y="824"/>
                </a:cubicBezTo>
                <a:close/>
                <a:moveTo>
                  <a:pt x="2918" y="906"/>
                </a:moveTo>
                <a:cubicBezTo>
                  <a:pt x="2906" y="909"/>
                  <a:pt x="2896" y="914"/>
                  <a:pt x="2889" y="922"/>
                </a:cubicBezTo>
                <a:cubicBezTo>
                  <a:pt x="2890" y="917"/>
                  <a:pt x="2893" y="912"/>
                  <a:pt x="2897" y="908"/>
                </a:cubicBezTo>
                <a:cubicBezTo>
                  <a:pt x="2900" y="906"/>
                  <a:pt x="2903" y="903"/>
                  <a:pt x="2906" y="901"/>
                </a:cubicBezTo>
                <a:cubicBezTo>
                  <a:pt x="2913" y="896"/>
                  <a:pt x="2922" y="892"/>
                  <a:pt x="2930" y="890"/>
                </a:cubicBezTo>
                <a:cubicBezTo>
                  <a:pt x="2928" y="896"/>
                  <a:pt x="2923" y="901"/>
                  <a:pt x="2918" y="906"/>
                </a:cubicBezTo>
                <a:close/>
                <a:moveTo>
                  <a:pt x="2931" y="887"/>
                </a:moveTo>
                <a:cubicBezTo>
                  <a:pt x="2926" y="887"/>
                  <a:pt x="2921" y="888"/>
                  <a:pt x="2916" y="889"/>
                </a:cubicBezTo>
                <a:cubicBezTo>
                  <a:pt x="2923" y="881"/>
                  <a:pt x="2927" y="872"/>
                  <a:pt x="2926" y="862"/>
                </a:cubicBezTo>
                <a:cubicBezTo>
                  <a:pt x="2932" y="871"/>
                  <a:pt x="2933" y="879"/>
                  <a:pt x="2931" y="887"/>
                </a:cubicBezTo>
                <a:close/>
                <a:moveTo>
                  <a:pt x="2945" y="946"/>
                </a:moveTo>
                <a:cubicBezTo>
                  <a:pt x="2945" y="945"/>
                  <a:pt x="2945" y="944"/>
                  <a:pt x="2945" y="942"/>
                </a:cubicBezTo>
                <a:cubicBezTo>
                  <a:pt x="2946" y="941"/>
                  <a:pt x="2948" y="940"/>
                  <a:pt x="2949" y="938"/>
                </a:cubicBezTo>
                <a:cubicBezTo>
                  <a:pt x="2948" y="941"/>
                  <a:pt x="2946" y="943"/>
                  <a:pt x="2945" y="946"/>
                </a:cubicBezTo>
                <a:close/>
                <a:moveTo>
                  <a:pt x="2962" y="945"/>
                </a:moveTo>
                <a:cubicBezTo>
                  <a:pt x="2960" y="938"/>
                  <a:pt x="2960" y="930"/>
                  <a:pt x="2964" y="924"/>
                </a:cubicBezTo>
                <a:cubicBezTo>
                  <a:pt x="2964" y="924"/>
                  <a:pt x="2963" y="924"/>
                  <a:pt x="2963" y="924"/>
                </a:cubicBezTo>
                <a:cubicBezTo>
                  <a:pt x="2968" y="919"/>
                  <a:pt x="2973" y="912"/>
                  <a:pt x="2977" y="906"/>
                </a:cubicBezTo>
                <a:cubicBezTo>
                  <a:pt x="2981" y="912"/>
                  <a:pt x="2983" y="918"/>
                  <a:pt x="2984" y="925"/>
                </a:cubicBezTo>
                <a:cubicBezTo>
                  <a:pt x="2977" y="932"/>
                  <a:pt x="2970" y="939"/>
                  <a:pt x="2962" y="945"/>
                </a:cubicBezTo>
                <a:close/>
              </a:path>
            </a:pathLst>
          </a:custGeom>
          <a:solidFill>
            <a:srgbClr val="25153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0" name="矩形 1049"/>
          <p:cNvSpPr/>
          <p:nvPr/>
        </p:nvSpPr>
        <p:spPr>
          <a:xfrm>
            <a:off x="85648" y="31750"/>
            <a:ext cx="12030152" cy="6772431"/>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矩形 75"/>
          <p:cNvSpPr/>
          <p:nvPr/>
        </p:nvSpPr>
        <p:spPr>
          <a:xfrm>
            <a:off x="166461" y="140119"/>
            <a:ext cx="11873139" cy="6587862"/>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5772944" y="1841564"/>
            <a:ext cx="3693027" cy="2157890"/>
            <a:chOff x="5772944" y="1841564"/>
            <a:chExt cx="3693027" cy="2157890"/>
          </a:xfrm>
        </p:grpSpPr>
        <p:sp>
          <p:nvSpPr>
            <p:cNvPr id="67" name="文本框 66"/>
            <p:cNvSpPr txBox="1"/>
            <p:nvPr/>
          </p:nvSpPr>
          <p:spPr>
            <a:xfrm>
              <a:off x="5974996" y="2936268"/>
              <a:ext cx="3262432" cy="707886"/>
            </a:xfrm>
            <a:prstGeom prst="rect">
              <a:avLst/>
            </a:prstGeom>
            <a:noFill/>
          </p:spPr>
          <p:txBody>
            <a:bodyPr wrap="none" rtlCol="0">
              <a:spAutoFit/>
            </a:bodyPr>
            <a:lstStyle/>
            <a:p>
              <a:r>
                <a:rPr lang="zh-CN" altLang="en-US" sz="4000" b="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活动受众分析</a:t>
              </a:r>
              <a:endParaRPr lang="zh-CN" altLang="en-US" sz="4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71" name="矩形 70"/>
            <p:cNvSpPr>
              <a:spLocks noChangeArrowheads="1"/>
            </p:cNvSpPr>
            <p:nvPr/>
          </p:nvSpPr>
          <p:spPr bwMode="auto">
            <a:xfrm>
              <a:off x="5772944" y="3722455"/>
              <a:ext cx="3693027" cy="276999"/>
            </a:xfrm>
            <a:prstGeom prst="rect">
              <a:avLst/>
            </a:prstGeom>
            <a:noFill/>
            <a:ln>
              <a:noFill/>
            </a:ln>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1200">
                  <a:solidFill>
                    <a:schemeClr val="bg1"/>
                  </a:solidFill>
                  <a:latin typeface="微软雅黑" panose="020B0503020204020204" pitchFamily="34" charset="-122"/>
                  <a:ea typeface="微软雅黑" panose="020B0503020204020204" pitchFamily="34" charset="-122"/>
                </a:rPr>
                <a:t>添加你的标题在此处添加你的标题在</a:t>
              </a:r>
            </a:p>
          </p:txBody>
        </p:sp>
        <p:sp>
          <p:nvSpPr>
            <p:cNvPr id="53" name="文本框 52"/>
            <p:cNvSpPr txBox="1"/>
            <p:nvPr/>
          </p:nvSpPr>
          <p:spPr>
            <a:xfrm>
              <a:off x="6953791" y="1841564"/>
              <a:ext cx="1229824" cy="1107996"/>
            </a:xfrm>
            <a:prstGeom prst="rect">
              <a:avLst/>
            </a:prstGeom>
            <a:noFill/>
          </p:spPr>
          <p:txBody>
            <a:bodyPr wrap="none" rtlCol="0">
              <a:spAutoFit/>
            </a:bodyPr>
            <a:lstStyle/>
            <a:p>
              <a:r>
                <a:rPr lang="en-US" altLang="zh-CN" sz="6600" b="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02</a:t>
              </a:r>
              <a:endParaRPr lang="zh-CN" altLang="en-US" sz="66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359313" y="1601788"/>
            <a:ext cx="4595812" cy="4451350"/>
            <a:chOff x="4359313" y="1601788"/>
            <a:chExt cx="4595812" cy="4451350"/>
          </a:xfrm>
        </p:grpSpPr>
        <p:cxnSp>
          <p:nvCxnSpPr>
            <p:cNvPr id="9" name="MH_Other_1"/>
            <p:cNvCxnSpPr/>
            <p:nvPr>
              <p:custDataLst>
                <p:tags r:id="rId1"/>
              </p:custDataLst>
            </p:nvPr>
          </p:nvCxnSpPr>
          <p:spPr>
            <a:xfrm>
              <a:off x="4375187" y="1601788"/>
              <a:ext cx="0" cy="4451350"/>
            </a:xfrm>
            <a:prstGeom prst="line">
              <a:avLst/>
            </a:prstGeom>
            <a:ln w="22225">
              <a:solidFill>
                <a:srgbClr val="C5C5C5"/>
              </a:solidFill>
            </a:ln>
          </p:spPr>
          <p:style>
            <a:lnRef idx="1">
              <a:schemeClr val="accent1"/>
            </a:lnRef>
            <a:fillRef idx="0">
              <a:schemeClr val="accent1"/>
            </a:fillRef>
            <a:effectRef idx="0">
              <a:schemeClr val="accent1"/>
            </a:effectRef>
            <a:fontRef idx="minor">
              <a:schemeClr val="tx1"/>
            </a:fontRef>
          </p:style>
        </p:cxnSp>
        <p:sp>
          <p:nvSpPr>
            <p:cNvPr id="10" name="MH_Other_2"/>
            <p:cNvSpPr/>
            <p:nvPr>
              <p:custDataLst>
                <p:tags r:id="rId2"/>
              </p:custDataLst>
            </p:nvPr>
          </p:nvSpPr>
          <p:spPr>
            <a:xfrm>
              <a:off x="4359313" y="1914526"/>
              <a:ext cx="441325" cy="441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1" name="MH_Other_3"/>
            <p:cNvSpPr/>
            <p:nvPr>
              <p:custDataLst>
                <p:tags r:id="rId3"/>
              </p:custDataLst>
            </p:nvPr>
          </p:nvSpPr>
          <p:spPr>
            <a:xfrm>
              <a:off x="4359313" y="3044826"/>
              <a:ext cx="441325" cy="4413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2" name="MH_Other_4"/>
            <p:cNvSpPr/>
            <p:nvPr>
              <p:custDataLst>
                <p:tags r:id="rId4"/>
              </p:custDataLst>
            </p:nvPr>
          </p:nvSpPr>
          <p:spPr>
            <a:xfrm>
              <a:off x="4359313" y="4175126"/>
              <a:ext cx="441325" cy="44291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3" name="MH_Other_5"/>
            <p:cNvSpPr/>
            <p:nvPr>
              <p:custDataLst>
                <p:tags r:id="rId5"/>
              </p:custDataLst>
            </p:nvPr>
          </p:nvSpPr>
          <p:spPr>
            <a:xfrm>
              <a:off x="4359313" y="5307014"/>
              <a:ext cx="441325" cy="44132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4" name="MH_Other_6"/>
            <p:cNvSpPr/>
            <p:nvPr>
              <p:custDataLst>
                <p:tags r:id="rId6"/>
              </p:custDataLst>
            </p:nvPr>
          </p:nvSpPr>
          <p:spPr>
            <a:xfrm>
              <a:off x="4794287" y="1989138"/>
              <a:ext cx="920750" cy="292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5" name="MH_Other_7"/>
            <p:cNvSpPr/>
            <p:nvPr>
              <p:custDataLst>
                <p:tags r:id="rId7"/>
              </p:custDataLst>
            </p:nvPr>
          </p:nvSpPr>
          <p:spPr>
            <a:xfrm>
              <a:off x="4794287" y="3119438"/>
              <a:ext cx="1554162" cy="2921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6" name="MH_Other_8"/>
            <p:cNvSpPr/>
            <p:nvPr>
              <p:custDataLst>
                <p:tags r:id="rId8"/>
              </p:custDataLst>
            </p:nvPr>
          </p:nvSpPr>
          <p:spPr>
            <a:xfrm>
              <a:off x="4794288" y="4249739"/>
              <a:ext cx="2160587" cy="29368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7" name="MH_Other_9"/>
            <p:cNvSpPr/>
            <p:nvPr>
              <p:custDataLst>
                <p:tags r:id="rId9"/>
              </p:custDataLst>
            </p:nvPr>
          </p:nvSpPr>
          <p:spPr>
            <a:xfrm>
              <a:off x="4794287" y="5381625"/>
              <a:ext cx="2965450" cy="292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8" name="MH_Text_1"/>
            <p:cNvSpPr txBox="1">
              <a:spLocks noChangeArrowheads="1"/>
            </p:cNvSpPr>
            <p:nvPr>
              <p:custDataLst>
                <p:tags r:id="rId10"/>
              </p:custDataLst>
            </p:nvPr>
          </p:nvSpPr>
          <p:spPr bwMode="auto">
            <a:xfrm>
              <a:off x="5789650" y="1914525"/>
              <a:ext cx="1076325"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a:t>20%</a:t>
              </a:r>
              <a:endParaRPr lang="zh-CN" altLang="en-US"/>
            </a:p>
          </p:txBody>
        </p:sp>
        <p:sp>
          <p:nvSpPr>
            <p:cNvPr id="19" name="MH_Text_2"/>
            <p:cNvSpPr txBox="1">
              <a:spLocks noChangeArrowheads="1"/>
            </p:cNvSpPr>
            <p:nvPr>
              <p:custDataLst>
                <p:tags r:id="rId11"/>
              </p:custDataLst>
            </p:nvPr>
          </p:nvSpPr>
          <p:spPr bwMode="auto">
            <a:xfrm>
              <a:off x="6443700" y="3046414"/>
              <a:ext cx="1076325"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a:t>40%</a:t>
              </a:r>
              <a:endParaRPr lang="zh-CN" altLang="en-US"/>
            </a:p>
          </p:txBody>
        </p:sp>
        <p:sp>
          <p:nvSpPr>
            <p:cNvPr id="20" name="MH_Text_3"/>
            <p:cNvSpPr txBox="1">
              <a:spLocks noChangeArrowheads="1"/>
            </p:cNvSpPr>
            <p:nvPr>
              <p:custDataLst>
                <p:tags r:id="rId12"/>
              </p:custDataLst>
            </p:nvPr>
          </p:nvSpPr>
          <p:spPr bwMode="auto">
            <a:xfrm>
              <a:off x="7058063" y="4178300"/>
              <a:ext cx="1076325"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a:t>60%</a:t>
              </a:r>
              <a:endParaRPr lang="zh-CN" altLang="en-US"/>
            </a:p>
          </p:txBody>
        </p:sp>
        <p:sp>
          <p:nvSpPr>
            <p:cNvPr id="21" name="MH_Text_4"/>
            <p:cNvSpPr txBox="1">
              <a:spLocks noChangeArrowheads="1"/>
            </p:cNvSpPr>
            <p:nvPr>
              <p:custDataLst>
                <p:tags r:id="rId13"/>
              </p:custDataLst>
            </p:nvPr>
          </p:nvSpPr>
          <p:spPr bwMode="auto">
            <a:xfrm>
              <a:off x="7878800" y="5310189"/>
              <a:ext cx="1076325"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a:t>80%</a:t>
              </a:r>
              <a:endParaRPr lang="zh-CN" altLang="en-US"/>
            </a:p>
          </p:txBody>
        </p:sp>
      </p:grpSp>
      <p:grpSp>
        <p:nvGrpSpPr>
          <p:cNvPr id="23" name="组合 22"/>
          <p:cNvGrpSpPr/>
          <p:nvPr/>
        </p:nvGrpSpPr>
        <p:grpSpPr>
          <a:xfrm>
            <a:off x="8895597" y="2270073"/>
            <a:ext cx="2115035" cy="1154619"/>
            <a:chOff x="1478171" y="2225265"/>
            <a:chExt cx="2115035" cy="1154619"/>
          </a:xfrm>
        </p:grpSpPr>
        <p:sp>
          <p:nvSpPr>
            <p:cNvPr id="24"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25" name="文本框 24"/>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26" name="组合 25"/>
          <p:cNvGrpSpPr/>
          <p:nvPr/>
        </p:nvGrpSpPr>
        <p:grpSpPr>
          <a:xfrm>
            <a:off x="8895597" y="4308423"/>
            <a:ext cx="2115035" cy="1154619"/>
            <a:chOff x="1478171" y="2225265"/>
            <a:chExt cx="2115035" cy="1154619"/>
          </a:xfrm>
        </p:grpSpPr>
        <p:sp>
          <p:nvSpPr>
            <p:cNvPr id="27"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28" name="文本框 27"/>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32" name="组合 31"/>
          <p:cNvGrpSpPr/>
          <p:nvPr/>
        </p:nvGrpSpPr>
        <p:grpSpPr>
          <a:xfrm>
            <a:off x="1199397" y="2270073"/>
            <a:ext cx="2115035" cy="1154619"/>
            <a:chOff x="1478171" y="2225265"/>
            <a:chExt cx="2115035" cy="1154619"/>
          </a:xfrm>
        </p:grpSpPr>
        <p:sp>
          <p:nvSpPr>
            <p:cNvPr id="33"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34" name="文本框 33"/>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35" name="组合 34"/>
          <p:cNvGrpSpPr/>
          <p:nvPr/>
        </p:nvGrpSpPr>
        <p:grpSpPr>
          <a:xfrm>
            <a:off x="1199397" y="4308423"/>
            <a:ext cx="2115035" cy="1154619"/>
            <a:chOff x="1478171" y="2225265"/>
            <a:chExt cx="2115035" cy="1154619"/>
          </a:xfrm>
        </p:grpSpPr>
        <p:sp>
          <p:nvSpPr>
            <p:cNvPr id="36"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a:lnSpc>
                  <a:spcPct val="150000"/>
                </a:lnSpc>
              </a:pPr>
              <a:r>
                <a:rPr lang="zh-CN" altLang="en-US" sz="900">
                  <a:solidFill>
                    <a:schemeClr val="bg1"/>
                  </a:solidFill>
                  <a:latin typeface="微软雅黑" panose="020B0503020204020204" pitchFamily="34" charset="-122"/>
                  <a:ea typeface="微软雅黑" panose="020B0503020204020204" pitchFamily="34" charset="-122"/>
                  <a:sym typeface="宋体" panose="02010600030101010101" pitchFamily="2" charset="-122"/>
                </a:rPr>
                <a:t>这里输入简单的文字概述这里输入简单文字概述简单的文字概述这里输入简单的文字概述这里输入</a:t>
              </a:r>
            </a:p>
          </p:txBody>
        </p:sp>
        <p:sp>
          <p:nvSpPr>
            <p:cNvPr id="37" name="文本框 36"/>
            <p:cNvSpPr txBox="1"/>
            <p:nvPr/>
          </p:nvSpPr>
          <p:spPr>
            <a:xfrm>
              <a:off x="1593972" y="2225265"/>
              <a:ext cx="1723549" cy="400110"/>
            </a:xfrm>
            <a:prstGeom prst="rect">
              <a:avLst/>
            </a:prstGeom>
            <a:noFill/>
          </p:spPr>
          <p:txBody>
            <a:bodyPr wrap="none" rtlCol="0">
              <a:spAutoFit/>
            </a:bodyPr>
            <a:lstStyle/>
            <a:p>
              <a:r>
                <a:rPr lang="zh-CN" altLang="en-US" sz="2000">
                  <a:solidFill>
                    <a:schemeClr val="bg1"/>
                  </a:solidFill>
                  <a:latin typeface="微软雅黑" panose="020B0503020204020204" pitchFamily="34" charset="-122"/>
                  <a:ea typeface="微软雅黑" panose="020B0503020204020204" pitchFamily="34" charset="-122"/>
                </a:rPr>
                <a:t>替换文本标题</a:t>
              </a:r>
            </a:p>
          </p:txBody>
        </p:sp>
      </p:grpSp>
      <p:grpSp>
        <p:nvGrpSpPr>
          <p:cNvPr id="38" name="组合 37"/>
          <p:cNvGrpSpPr/>
          <p:nvPr/>
        </p:nvGrpSpPr>
        <p:grpSpPr>
          <a:xfrm>
            <a:off x="159658" y="-276225"/>
            <a:ext cx="2893857" cy="1321254"/>
            <a:chOff x="203201" y="-276225"/>
            <a:chExt cx="2893857" cy="1321254"/>
          </a:xfrm>
        </p:grpSpPr>
        <p:pic>
          <p:nvPicPr>
            <p:cNvPr id="39" name="Picture 2" descr="U:\我图\PPT制作\爱爱\PM下载\万圣节\cat_popping_out_of_pumpkin_500_clr_286.gif"/>
            <p:cNvPicPr>
              <a:picLocks noChangeAspect="1" noChangeArrowheads="1" noCrop="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03201" y="-276225"/>
              <a:ext cx="681767" cy="1321254"/>
            </a:xfrm>
            <a:prstGeom prst="rect">
              <a:avLst/>
            </a:prstGeom>
            <a:noFill/>
            <a:extLst>
              <a:ext uri="{909E8E84-426E-40DD-AFC4-6F175D3DCCD1}">
                <a14:hiddenFill xmlns:a14="http://schemas.microsoft.com/office/drawing/2010/main">
                  <a:solidFill>
                    <a:srgbClr val="FFFFFF"/>
                  </a:solidFill>
                </a14:hiddenFill>
              </a:ext>
            </a:extLst>
          </p:spPr>
        </p:pic>
        <p:sp>
          <p:nvSpPr>
            <p:cNvPr id="40" name="文本框 39"/>
            <p:cNvSpPr txBox="1"/>
            <p:nvPr/>
          </p:nvSpPr>
          <p:spPr>
            <a:xfrm>
              <a:off x="1065733" y="312458"/>
              <a:ext cx="2031325" cy="461665"/>
            </a:xfrm>
            <a:prstGeom prst="rect">
              <a:avLst/>
            </a:prstGeom>
            <a:noFill/>
          </p:spPr>
          <p:txBody>
            <a:bodyPr wrap="none" rtlCol="0">
              <a:spAutoFit/>
            </a:bodyPr>
            <a:lstStyle/>
            <a:p>
              <a:r>
                <a:rPr lang="zh-CN" altLang="en-US" sz="2400">
                  <a:solidFill>
                    <a:schemeClr val="bg1"/>
                  </a:solidFill>
                  <a:latin typeface="微软雅黑" panose="020B0503020204020204" pitchFamily="34" charset="-122"/>
                  <a:ea typeface="微软雅黑" panose="020B0503020204020204" pitchFamily="34" charset="-122"/>
                </a:rPr>
                <a:t>活动受众分析</a:t>
              </a: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1000"/>
                                        <p:tgtEl>
                                          <p:spTgt spid="26"/>
                                        </p:tgtEl>
                                      </p:cBhvr>
                                    </p:animEffect>
                                    <p:anim calcmode="lin" valueType="num">
                                      <p:cBhvr>
                                        <p:cTn id="15" dur="1000" fill="hold"/>
                                        <p:tgtEl>
                                          <p:spTgt spid="26"/>
                                        </p:tgtEl>
                                        <p:attrNameLst>
                                          <p:attrName>ppt_x</p:attrName>
                                        </p:attrNameLst>
                                      </p:cBhvr>
                                      <p:tavLst>
                                        <p:tav tm="0">
                                          <p:val>
                                            <p:strVal val="#ppt_x"/>
                                          </p:val>
                                        </p:tav>
                                        <p:tav tm="100000">
                                          <p:val>
                                            <p:strVal val="#ppt_x"/>
                                          </p:val>
                                        </p:tav>
                                      </p:tavLst>
                                    </p:anim>
                                    <p:anim calcmode="lin" valueType="num">
                                      <p:cBhvr>
                                        <p:cTn id="1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1000"/>
                                        <p:tgtEl>
                                          <p:spTgt spid="35"/>
                                        </p:tgtEl>
                                      </p:cBhvr>
                                    </p:animEffect>
                                    <p:anim calcmode="lin" valueType="num">
                                      <p:cBhvr>
                                        <p:cTn id="29" dur="1000" fill="hold"/>
                                        <p:tgtEl>
                                          <p:spTgt spid="35"/>
                                        </p:tgtEl>
                                        <p:attrNameLst>
                                          <p:attrName>ppt_x</p:attrName>
                                        </p:attrNameLst>
                                      </p:cBhvr>
                                      <p:tavLst>
                                        <p:tav tm="0">
                                          <p:val>
                                            <p:strVal val="#ppt_x"/>
                                          </p:val>
                                        </p:tav>
                                        <p:tav tm="100000">
                                          <p:val>
                                            <p:strVal val="#ppt_x"/>
                                          </p:val>
                                        </p:tav>
                                      </p:tavLst>
                                    </p:anim>
                                    <p:anim calcmode="lin" valueType="num">
                                      <p:cBhvr>
                                        <p:cTn id="30"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1000"/>
                                        <p:tgtEl>
                                          <p:spTgt spid="2"/>
                                        </p:tgtEl>
                                      </p:cBhvr>
                                    </p:animEffect>
                                    <p:anim calcmode="lin" valueType="num">
                                      <p:cBhvr>
                                        <p:cTn id="36" dur="1000" fill="hold"/>
                                        <p:tgtEl>
                                          <p:spTgt spid="2"/>
                                        </p:tgtEl>
                                        <p:attrNameLst>
                                          <p:attrName>ppt_x</p:attrName>
                                        </p:attrNameLst>
                                      </p:cBhvr>
                                      <p:tavLst>
                                        <p:tav tm="0">
                                          <p:val>
                                            <p:strVal val="#ppt_x"/>
                                          </p:val>
                                        </p:tav>
                                        <p:tav tm="100000">
                                          <p:val>
                                            <p:strVal val="#ppt_x"/>
                                          </p:val>
                                        </p:tav>
                                      </p:tavLst>
                                    </p:anim>
                                    <p:anim calcmode="lin" valueType="num">
                                      <p:cBhvr>
                                        <p:cTn id="3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10.xml><?xml version="1.0" encoding="utf-8"?>
<p:tagLst xmlns:a="http://schemas.openxmlformats.org/drawingml/2006/main" xmlns:r="http://schemas.openxmlformats.org/officeDocument/2006/relationships" xmlns:p="http://schemas.openxmlformats.org/presentationml/2006/main">
  <p:tag name="MH" val="20151122200356"/>
  <p:tag name="MH_LIBRARY" val="GRAPHIC"/>
  <p:tag name="MH_TYPE" val="Other"/>
  <p:tag name="MH_ORDER" val="9"/>
</p:tagLst>
</file>

<file path=ppt/tags/tag11.xml><?xml version="1.0" encoding="utf-8"?>
<p:tagLst xmlns:a="http://schemas.openxmlformats.org/drawingml/2006/main" xmlns:r="http://schemas.openxmlformats.org/officeDocument/2006/relationships" xmlns:p="http://schemas.openxmlformats.org/presentationml/2006/main">
  <p:tag name="MH" val="20151122200356"/>
  <p:tag name="MH_LIBRARY" val="GRAPHIC"/>
  <p:tag name="MH_TYPE" val="Text"/>
  <p:tag name="MH_ORDER" val="1"/>
</p:tagLst>
</file>

<file path=ppt/tags/tag12.xml><?xml version="1.0" encoding="utf-8"?>
<p:tagLst xmlns:a="http://schemas.openxmlformats.org/drawingml/2006/main" xmlns:r="http://schemas.openxmlformats.org/officeDocument/2006/relationships" xmlns:p="http://schemas.openxmlformats.org/presentationml/2006/main">
  <p:tag name="MH" val="20151122200356"/>
  <p:tag name="MH_LIBRARY" val="GRAPHIC"/>
  <p:tag name="MH_TYPE" val="Text"/>
  <p:tag name="MH_ORDER" val="2"/>
</p:tagLst>
</file>

<file path=ppt/tags/tag13.xml><?xml version="1.0" encoding="utf-8"?>
<p:tagLst xmlns:a="http://schemas.openxmlformats.org/drawingml/2006/main" xmlns:r="http://schemas.openxmlformats.org/officeDocument/2006/relationships" xmlns:p="http://schemas.openxmlformats.org/presentationml/2006/main">
  <p:tag name="MH" val="20151122200356"/>
  <p:tag name="MH_LIBRARY" val="GRAPHIC"/>
  <p:tag name="MH_TYPE" val="Text"/>
  <p:tag name="MH_ORDER" val="3"/>
</p:tagLst>
</file>

<file path=ppt/tags/tag14.xml><?xml version="1.0" encoding="utf-8"?>
<p:tagLst xmlns:a="http://schemas.openxmlformats.org/drawingml/2006/main" xmlns:r="http://schemas.openxmlformats.org/officeDocument/2006/relationships" xmlns:p="http://schemas.openxmlformats.org/presentationml/2006/main">
  <p:tag name="MH" val="20151122200356"/>
  <p:tag name="MH_LIBRARY" val="GRAPHIC"/>
  <p:tag name="MH_TYPE" val="Text"/>
  <p:tag name="MH_ORDER" val="4"/>
</p:tagLst>
</file>

<file path=ppt/tags/tag15.xml><?xml version="1.0" encoding="utf-8"?>
<p:tagLst xmlns:a="http://schemas.openxmlformats.org/drawingml/2006/main" xmlns:r="http://schemas.openxmlformats.org/officeDocument/2006/relationships" xmlns:p="http://schemas.openxmlformats.org/presentationml/2006/main">
  <p:tag name="MH" val="20150811103336"/>
  <p:tag name="MH_LIBRARY" val="GRAPHIC"/>
  <p:tag name="MH_TYPE" val="Other"/>
  <p:tag name="MH_ORDER" val="1"/>
</p:tagLst>
</file>

<file path=ppt/tags/tag16.xml><?xml version="1.0" encoding="utf-8"?>
<p:tagLst xmlns:a="http://schemas.openxmlformats.org/drawingml/2006/main" xmlns:r="http://schemas.openxmlformats.org/officeDocument/2006/relationships" xmlns:p="http://schemas.openxmlformats.org/presentationml/2006/main">
  <p:tag name="MH" val="20150811103336"/>
  <p:tag name="MH_LIBRARY" val="GRAPHIC"/>
  <p:tag name="MH_TYPE" val="Other"/>
  <p:tag name="MH_ORDER" val="2"/>
</p:tagLst>
</file>

<file path=ppt/tags/tag17.xml><?xml version="1.0" encoding="utf-8"?>
<p:tagLst xmlns:a="http://schemas.openxmlformats.org/drawingml/2006/main" xmlns:r="http://schemas.openxmlformats.org/officeDocument/2006/relationships" xmlns:p="http://schemas.openxmlformats.org/presentationml/2006/main">
  <p:tag name="MH" val="20150811103336"/>
  <p:tag name="MH_LIBRARY" val="GRAPHIC"/>
  <p:tag name="MH_TYPE" val="Other"/>
  <p:tag name="MH_ORDER" val="3"/>
</p:tagLst>
</file>

<file path=ppt/tags/tag18.xml><?xml version="1.0" encoding="utf-8"?>
<p:tagLst xmlns:a="http://schemas.openxmlformats.org/drawingml/2006/main" xmlns:r="http://schemas.openxmlformats.org/officeDocument/2006/relationships" xmlns:p="http://schemas.openxmlformats.org/presentationml/2006/main">
  <p:tag name="MH" val="20150811103336"/>
  <p:tag name="MH_LIBRARY" val="GRAPHIC"/>
  <p:tag name="MH_TYPE" val="Other"/>
  <p:tag name="MH_ORDER" val="4"/>
</p:tagLst>
</file>

<file path=ppt/tags/tag19.xml><?xml version="1.0" encoding="utf-8"?>
<p:tagLst xmlns:a="http://schemas.openxmlformats.org/drawingml/2006/main" xmlns:r="http://schemas.openxmlformats.org/officeDocument/2006/relationships" xmlns:p="http://schemas.openxmlformats.org/presentationml/2006/main">
  <p:tag name="MH" val="20150811103336"/>
  <p:tag name="MH_LIBRARY" val="GRAPHIC"/>
  <p:tag name="MH_TYPE" val="Other"/>
  <p:tag name="MH_ORDER" val="5"/>
</p:tagLst>
</file>

<file path=ppt/tags/tag2.xml><?xml version="1.0" encoding="utf-8"?>
<p:tagLst xmlns:a="http://schemas.openxmlformats.org/drawingml/2006/main" xmlns:r="http://schemas.openxmlformats.org/officeDocument/2006/relationships" xmlns:p="http://schemas.openxmlformats.org/presentationml/2006/main">
  <p:tag name="MH" val="20151122200356"/>
  <p:tag name="MH_LIBRARY" val="GRAPHIC"/>
  <p:tag name="MH_TYPE" val="Other"/>
  <p:tag name="MH_ORDER" val="1"/>
</p:tagLst>
</file>

<file path=ppt/tags/tag20.xml><?xml version="1.0" encoding="utf-8"?>
<p:tagLst xmlns:a="http://schemas.openxmlformats.org/drawingml/2006/main" xmlns:r="http://schemas.openxmlformats.org/officeDocument/2006/relationships" xmlns:p="http://schemas.openxmlformats.org/presentationml/2006/main">
  <p:tag name="MH" val="20150811103336"/>
  <p:tag name="MH_LIBRARY" val="GRAPHIC"/>
  <p:tag name="MH_TYPE" val="Other"/>
  <p:tag name="MH_ORDER" val="6"/>
</p:tagLst>
</file>

<file path=ppt/tags/tag21.xml><?xml version="1.0" encoding="utf-8"?>
<p:tagLst xmlns:a="http://schemas.openxmlformats.org/drawingml/2006/main" xmlns:r="http://schemas.openxmlformats.org/officeDocument/2006/relationships" xmlns:p="http://schemas.openxmlformats.org/presentationml/2006/main">
  <p:tag name="MH" val="20150811103336"/>
  <p:tag name="MH_LIBRARY" val="GRAPHIC"/>
  <p:tag name="MH_TYPE" val="Other"/>
  <p:tag name="MH_ORDER" val="7"/>
</p:tagLst>
</file>

<file path=ppt/tags/tag22.xml><?xml version="1.0" encoding="utf-8"?>
<p:tagLst xmlns:a="http://schemas.openxmlformats.org/drawingml/2006/main" xmlns:r="http://schemas.openxmlformats.org/officeDocument/2006/relationships" xmlns:p="http://schemas.openxmlformats.org/presentationml/2006/main">
  <p:tag name="MH" val="20150811103336"/>
  <p:tag name="MH_LIBRARY" val="GRAPHIC"/>
  <p:tag name="MH_TYPE" val="Other"/>
  <p:tag name="MH_ORDER" val="8"/>
</p:tagLst>
</file>

<file path=ppt/tags/tag23.xml><?xml version="1.0" encoding="utf-8"?>
<p:tagLst xmlns:a="http://schemas.openxmlformats.org/drawingml/2006/main" xmlns:r="http://schemas.openxmlformats.org/officeDocument/2006/relationships" xmlns:p="http://schemas.openxmlformats.org/presentationml/2006/main">
  <p:tag name="MH" val="20150811103336"/>
  <p:tag name="MH_LIBRARY" val="GRAPHIC"/>
  <p:tag name="MH_TYPE" val="Other"/>
  <p:tag name="MH_ORDER" val="9"/>
</p:tagLst>
</file>

<file path=ppt/tags/tag24.xml><?xml version="1.0" encoding="utf-8"?>
<p:tagLst xmlns:a="http://schemas.openxmlformats.org/drawingml/2006/main" xmlns:r="http://schemas.openxmlformats.org/officeDocument/2006/relationships" xmlns:p="http://schemas.openxmlformats.org/presentationml/2006/main">
  <p:tag name="MH" val="20150811103336"/>
  <p:tag name="MH_LIBRARY" val="GRAPHIC"/>
  <p:tag name="MH_TYPE" val="Other"/>
  <p:tag name="MH_ORDER" val="10"/>
</p:tagLst>
</file>

<file path=ppt/tags/tag25.xml><?xml version="1.0" encoding="utf-8"?>
<p:tagLst xmlns:a="http://schemas.openxmlformats.org/drawingml/2006/main" xmlns:r="http://schemas.openxmlformats.org/officeDocument/2006/relationships" xmlns:p="http://schemas.openxmlformats.org/presentationml/2006/main">
  <p:tag name="MH" val="20150811103336"/>
  <p:tag name="MH_LIBRARY" val="GRAPHIC"/>
  <p:tag name="MH_TYPE" val="Other"/>
  <p:tag name="MH_ORDER" val="11"/>
</p:tagLst>
</file>

<file path=ppt/tags/tag26.xml><?xml version="1.0" encoding="utf-8"?>
<p:tagLst xmlns:a="http://schemas.openxmlformats.org/drawingml/2006/main" xmlns:r="http://schemas.openxmlformats.org/officeDocument/2006/relationships" xmlns:p="http://schemas.openxmlformats.org/presentationml/2006/main">
  <p:tag name="MH" val="20150811103336"/>
  <p:tag name="MH_LIBRARY" val="GRAPHIC"/>
  <p:tag name="MH_TYPE" val="Other"/>
  <p:tag name="MH_ORDER" val="12"/>
</p:tagLst>
</file>

<file path=ppt/tags/tag27.xml><?xml version="1.0" encoding="utf-8"?>
<p:tagLst xmlns:a="http://schemas.openxmlformats.org/drawingml/2006/main" xmlns:r="http://schemas.openxmlformats.org/officeDocument/2006/relationships" xmlns:p="http://schemas.openxmlformats.org/presentationml/2006/main">
  <p:tag name="MH" val="20151019131715"/>
  <p:tag name="MH_LIBRARY" val="GRAPHIC"/>
  <p:tag name="MH_TYPE" val="Other"/>
  <p:tag name="MH_ORDER" val="1"/>
</p:tagLst>
</file>

<file path=ppt/tags/tag28.xml><?xml version="1.0" encoding="utf-8"?>
<p:tagLst xmlns:a="http://schemas.openxmlformats.org/drawingml/2006/main" xmlns:r="http://schemas.openxmlformats.org/officeDocument/2006/relationships" xmlns:p="http://schemas.openxmlformats.org/presentationml/2006/main">
  <p:tag name="MH" val="20151019131715"/>
  <p:tag name="MH_LIBRARY" val="GRAPHIC"/>
  <p:tag name="MH_TYPE" val="SubTitle"/>
  <p:tag name="MH_ORDER" val="1"/>
</p:tagLst>
</file>

<file path=ppt/tags/tag29.xml><?xml version="1.0" encoding="utf-8"?>
<p:tagLst xmlns:a="http://schemas.openxmlformats.org/drawingml/2006/main" xmlns:r="http://schemas.openxmlformats.org/officeDocument/2006/relationships" xmlns:p="http://schemas.openxmlformats.org/presentationml/2006/main">
  <p:tag name="MH" val="20151019131715"/>
  <p:tag name="MH_LIBRARY" val="GRAPHIC"/>
  <p:tag name="MH_TYPE" val="SubTitle"/>
  <p:tag name="MH_ORDER" val="4"/>
</p:tagLst>
</file>

<file path=ppt/tags/tag3.xml><?xml version="1.0" encoding="utf-8"?>
<p:tagLst xmlns:a="http://schemas.openxmlformats.org/drawingml/2006/main" xmlns:r="http://schemas.openxmlformats.org/officeDocument/2006/relationships" xmlns:p="http://schemas.openxmlformats.org/presentationml/2006/main">
  <p:tag name="MH" val="20151122200356"/>
  <p:tag name="MH_LIBRARY" val="GRAPHIC"/>
  <p:tag name="MH_TYPE" val="Other"/>
  <p:tag name="MH_ORDER" val="2"/>
</p:tagLst>
</file>

<file path=ppt/tags/tag30.xml><?xml version="1.0" encoding="utf-8"?>
<p:tagLst xmlns:a="http://schemas.openxmlformats.org/drawingml/2006/main" xmlns:r="http://schemas.openxmlformats.org/officeDocument/2006/relationships" xmlns:p="http://schemas.openxmlformats.org/presentationml/2006/main">
  <p:tag name="MH" val="20151019131715"/>
  <p:tag name="MH_LIBRARY" val="GRAPHIC"/>
  <p:tag name="MH_TYPE" val="SubTitle"/>
  <p:tag name="MH_ORDER" val="2"/>
</p:tagLst>
</file>

<file path=ppt/tags/tag31.xml><?xml version="1.0" encoding="utf-8"?>
<p:tagLst xmlns:a="http://schemas.openxmlformats.org/drawingml/2006/main" xmlns:r="http://schemas.openxmlformats.org/officeDocument/2006/relationships" xmlns:p="http://schemas.openxmlformats.org/presentationml/2006/main">
  <p:tag name="MH" val="20151019131715"/>
  <p:tag name="MH_LIBRARY" val="GRAPHIC"/>
  <p:tag name="MH_TYPE" val="SubTitle"/>
  <p:tag name="MH_ORDER" val="3"/>
</p:tagLst>
</file>

<file path=ppt/tags/tag4.xml><?xml version="1.0" encoding="utf-8"?>
<p:tagLst xmlns:a="http://schemas.openxmlformats.org/drawingml/2006/main" xmlns:r="http://schemas.openxmlformats.org/officeDocument/2006/relationships" xmlns:p="http://schemas.openxmlformats.org/presentationml/2006/main">
  <p:tag name="MH" val="20151122200356"/>
  <p:tag name="MH_LIBRARY" val="GRAPHIC"/>
  <p:tag name="MH_TYPE" val="Other"/>
  <p:tag name="MH_ORDER" val="3"/>
</p:tagLst>
</file>

<file path=ppt/tags/tag5.xml><?xml version="1.0" encoding="utf-8"?>
<p:tagLst xmlns:a="http://schemas.openxmlformats.org/drawingml/2006/main" xmlns:r="http://schemas.openxmlformats.org/officeDocument/2006/relationships" xmlns:p="http://schemas.openxmlformats.org/presentationml/2006/main">
  <p:tag name="MH" val="20151122200356"/>
  <p:tag name="MH_LIBRARY" val="GRAPHIC"/>
  <p:tag name="MH_TYPE" val="Other"/>
  <p:tag name="MH_ORDER" val="4"/>
</p:tagLst>
</file>

<file path=ppt/tags/tag6.xml><?xml version="1.0" encoding="utf-8"?>
<p:tagLst xmlns:a="http://schemas.openxmlformats.org/drawingml/2006/main" xmlns:r="http://schemas.openxmlformats.org/officeDocument/2006/relationships" xmlns:p="http://schemas.openxmlformats.org/presentationml/2006/main">
  <p:tag name="MH" val="20151122200356"/>
  <p:tag name="MH_LIBRARY" val="GRAPHIC"/>
  <p:tag name="MH_TYPE" val="Other"/>
  <p:tag name="MH_ORDER" val="5"/>
</p:tagLst>
</file>

<file path=ppt/tags/tag7.xml><?xml version="1.0" encoding="utf-8"?>
<p:tagLst xmlns:a="http://schemas.openxmlformats.org/drawingml/2006/main" xmlns:r="http://schemas.openxmlformats.org/officeDocument/2006/relationships" xmlns:p="http://schemas.openxmlformats.org/presentationml/2006/main">
  <p:tag name="MH" val="20151122200356"/>
  <p:tag name="MH_LIBRARY" val="GRAPHIC"/>
  <p:tag name="MH_TYPE" val="Other"/>
  <p:tag name="MH_ORDER" val="6"/>
</p:tagLst>
</file>

<file path=ppt/tags/tag8.xml><?xml version="1.0" encoding="utf-8"?>
<p:tagLst xmlns:a="http://schemas.openxmlformats.org/drawingml/2006/main" xmlns:r="http://schemas.openxmlformats.org/officeDocument/2006/relationships" xmlns:p="http://schemas.openxmlformats.org/presentationml/2006/main">
  <p:tag name="MH" val="20151122200356"/>
  <p:tag name="MH_LIBRARY" val="GRAPHIC"/>
  <p:tag name="MH_TYPE" val="Other"/>
  <p:tag name="MH_ORDER" val="7"/>
</p:tagLst>
</file>

<file path=ppt/tags/tag9.xml><?xml version="1.0" encoding="utf-8"?>
<p:tagLst xmlns:a="http://schemas.openxmlformats.org/drawingml/2006/main" xmlns:r="http://schemas.openxmlformats.org/officeDocument/2006/relationships" xmlns:p="http://schemas.openxmlformats.org/presentationml/2006/main">
  <p:tag name="MH" val="20151122200356"/>
  <p:tag name="MH_LIBRARY" val="GRAPHIC"/>
  <p:tag name="MH_TYPE" val="Other"/>
  <p:tag name="MH_ORDER" val="8"/>
</p:tagLst>
</file>

<file path=ppt/theme/theme1.xml><?xml version="1.0" encoding="utf-8"?>
<a:theme xmlns:a="http://schemas.openxmlformats.org/drawingml/2006/main" name="Office 主题​​">
  <a:themeElements>
    <a:clrScheme name="自定义 30">
      <a:dk1>
        <a:sysClr val="windowText" lastClr="000000"/>
      </a:dk1>
      <a:lt1>
        <a:sysClr val="window" lastClr="FFFFFF"/>
      </a:lt1>
      <a:dk2>
        <a:srgbClr val="44546A"/>
      </a:dk2>
      <a:lt2>
        <a:srgbClr val="E7E6E6"/>
      </a:lt2>
      <a:accent1>
        <a:srgbClr val="3B3838"/>
      </a:accent1>
      <a:accent2>
        <a:srgbClr val="ED7D31"/>
      </a:accent2>
      <a:accent3>
        <a:srgbClr val="ED7D31"/>
      </a:accent3>
      <a:accent4>
        <a:srgbClr val="ED7D31"/>
      </a:accent4>
      <a:accent5>
        <a:srgbClr val="ED7D31"/>
      </a:accent5>
      <a:accent6>
        <a:srgbClr val="ED7D31"/>
      </a:accent6>
      <a:hlink>
        <a:srgbClr val="ED7D31"/>
      </a:hlink>
      <a:folHlink>
        <a:srgbClr val="D51911"/>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2190</Words>
  <Application>Microsoft Office PowerPoint</Application>
  <PresentationFormat>宽屏</PresentationFormat>
  <Paragraphs>212</Paragraphs>
  <Slides>24</Slides>
  <Notes>24</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24</vt:i4>
      </vt:variant>
    </vt:vector>
  </HeadingPairs>
  <TitlesOfParts>
    <vt:vector size="31" baseType="lpstr">
      <vt:lpstr>等线</vt:lpstr>
      <vt:lpstr>等线 Light</vt:lpstr>
      <vt:lpstr>宋体</vt:lpstr>
      <vt:lpstr>微软雅黑</vt:lpstr>
      <vt:lpstr>Arial</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http://www.ypppt.com/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cp:keywords>http:/www.ypppt.com</cp:keywords>
  <dc:description>http://www.ypppt.com/</dc:description>
  <cp:lastModifiedBy>天 下</cp:lastModifiedBy>
  <cp:revision>13</cp:revision>
  <dcterms:created xsi:type="dcterms:W3CDTF">2017-10-06T07:33:00Z</dcterms:created>
  <dcterms:modified xsi:type="dcterms:W3CDTF">2021-01-06T09:17:46Z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