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9" r:id="rId2"/>
    <p:sldId id="271" r:id="rId3"/>
    <p:sldId id="270" r:id="rId4"/>
    <p:sldId id="266" r:id="rId5"/>
    <p:sldId id="265" r:id="rId6"/>
    <p:sldId id="264" r:id="rId7"/>
    <p:sldId id="263" r:id="rId8"/>
    <p:sldId id="269" r:id="rId9"/>
    <p:sldId id="262" r:id="rId10"/>
    <p:sldId id="261" r:id="rId11"/>
    <p:sldId id="260" r:id="rId12"/>
    <p:sldId id="272" r:id="rId13"/>
    <p:sldId id="273" r:id="rId14"/>
    <p:sldId id="268" r:id="rId15"/>
    <p:sldId id="274" r:id="rId16"/>
    <p:sldId id="275" r:id="rId17"/>
    <p:sldId id="276" r:id="rId18"/>
    <p:sldId id="277" r:id="rId19"/>
    <p:sldId id="278" r:id="rId20"/>
    <p:sldId id="267" r:id="rId21"/>
    <p:sldId id="279" r:id="rId22"/>
    <p:sldId id="280" r:id="rId23"/>
    <p:sldId id="281" r:id="rId24"/>
    <p:sldId id="282" r:id="rId25"/>
    <p:sldId id="283" r:id="rId26"/>
    <p:sldId id="284"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34F"/>
    <a:srgbClr val="F5A41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4" autoAdjust="0"/>
    <p:restoredTop sz="94660"/>
  </p:normalViewPr>
  <p:slideViewPr>
    <p:cSldViewPr snapToGrid="0">
      <p:cViewPr varScale="1">
        <p:scale>
          <a:sx n="88" d="100"/>
          <a:sy n="88" d="100"/>
        </p:scale>
        <p:origin x="2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v>
                </c:pt>
              </c:strCache>
            </c:strRef>
          </c:tx>
          <c:spPr>
            <a:ln w="28575" cap="sq" cmpd="sng" algn="ctr">
              <a:solidFill>
                <a:srgbClr val="000000"/>
              </a:solidFill>
              <a:prstDash val="solid"/>
              <a:miter lim="800000"/>
            </a:ln>
            <a:effectLst/>
          </c:spPr>
          <c:marker>
            <c:symbol val="circle"/>
            <c:size val="5"/>
            <c:spPr>
              <a:solidFill>
                <a:srgbClr val="000000"/>
              </a:solidFill>
              <a:ln w="44450" cap="rnd" cmpd="sng" algn="ctr">
                <a:solidFill>
                  <a:srgbClr val="000000"/>
                </a:solidFill>
                <a:prstDash val="solid"/>
                <a:round/>
              </a:ln>
              <a:effectLst/>
            </c:spPr>
          </c:marker>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2.6</c:v>
                </c:pt>
                <c:pt idx="2">
                  <c:v>3</c:v>
                </c:pt>
                <c:pt idx="3">
                  <c:v>2.8</c:v>
                </c:pt>
              </c:numCache>
            </c:numRef>
          </c:val>
          <c:smooth val="1"/>
          <c:extLst>
            <c:ext xmlns:c16="http://schemas.microsoft.com/office/drawing/2014/chart" uri="{C3380CC4-5D6E-409C-BE32-E72D297353CC}">
              <c16:uniqueId val="{00000000-D2E7-4E54-9889-805E72FF5EA4}"/>
            </c:ext>
          </c:extLst>
        </c:ser>
        <c:ser>
          <c:idx val="1"/>
          <c:order val="1"/>
          <c:tx>
            <c:strRef>
              <c:f>Sheet1!$C$1</c:f>
              <c:strCache>
                <c:ptCount val="1"/>
                <c:pt idx="0">
                  <c:v>B</c:v>
                </c:pt>
              </c:strCache>
            </c:strRef>
          </c:tx>
          <c:spPr>
            <a:ln w="28575" cap="rnd" cmpd="sng" algn="ctr">
              <a:solidFill>
                <a:srgbClr val="2B334F"/>
              </a:solidFill>
              <a:prstDash val="solid"/>
              <a:round/>
            </a:ln>
            <a:effectLst/>
          </c:spPr>
          <c:marker>
            <c:symbol val="circle"/>
            <c:size val="5"/>
            <c:spPr>
              <a:solidFill>
                <a:schemeClr val="bg1">
                  <a:lumMod val="65000"/>
                </a:schemeClr>
              </a:solidFill>
              <a:ln w="44450" cap="rnd" cmpd="sng" algn="ctr">
                <a:solidFill>
                  <a:srgbClr val="2B334F"/>
                </a:solidFill>
                <a:prstDash val="solid"/>
                <a:round/>
              </a:ln>
              <a:effectLst/>
            </c:spPr>
          </c:marker>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3.2</c:v>
                </c:pt>
                <c:pt idx="2">
                  <c:v>3.7</c:v>
                </c:pt>
                <c:pt idx="3">
                  <c:v>1.5</c:v>
                </c:pt>
              </c:numCache>
            </c:numRef>
          </c:val>
          <c:smooth val="1"/>
          <c:extLst>
            <c:ext xmlns:c16="http://schemas.microsoft.com/office/drawing/2014/chart" uri="{C3380CC4-5D6E-409C-BE32-E72D297353CC}">
              <c16:uniqueId val="{00000001-D2E7-4E54-9889-805E72FF5EA4}"/>
            </c:ext>
          </c:extLst>
        </c:ser>
        <c:dLbls>
          <c:showLegendKey val="0"/>
          <c:showVal val="0"/>
          <c:showCatName val="0"/>
          <c:showSerName val="0"/>
          <c:showPercent val="0"/>
          <c:showBubbleSize val="0"/>
        </c:dLbls>
        <c:marker val="1"/>
        <c:smooth val="0"/>
        <c:axId val="302200144"/>
        <c:axId val="200772656"/>
      </c:lineChart>
      <c:catAx>
        <c:axId val="30220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200772656"/>
        <c:crosses val="autoZero"/>
        <c:auto val="1"/>
        <c:lblAlgn val="ctr"/>
        <c:lblOffset val="100"/>
        <c:noMultiLvlLbl val="0"/>
      </c:catAx>
      <c:valAx>
        <c:axId val="20077265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crossAx val="3022001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B9B8B-332E-4EBF-BF9C-2798649FC3E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2E2A8-4F33-40DE-B871-CED99E2444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32E2A8-4F33-40DE-B871-CED99E24441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20.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24284"/>
          <a:stretch>
            <a:fillRect/>
          </a:stretch>
        </p:blipFill>
        <p:spPr>
          <a:xfrm>
            <a:off x="2288142" y="0"/>
            <a:ext cx="8570358" cy="4038600"/>
          </a:xfrm>
          <a:prstGeom prst="rect">
            <a:avLst/>
          </a:prstGeom>
        </p:spPr>
      </p:pic>
      <p:sp>
        <p:nvSpPr>
          <p:cNvPr id="4" name="Freeform 8"/>
          <p:cNvSpPr/>
          <p:nvPr/>
        </p:nvSpPr>
        <p:spPr bwMode="auto">
          <a:xfrm>
            <a:off x="7287256" y="5223960"/>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9"/>
          <p:cNvSpPr/>
          <p:nvPr/>
        </p:nvSpPr>
        <p:spPr bwMode="auto">
          <a:xfrm>
            <a:off x="1247464" y="2911920"/>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矩形 8"/>
          <p:cNvSpPr>
            <a:spLocks noChangeArrowheads="1"/>
          </p:cNvSpPr>
          <p:nvPr/>
        </p:nvSpPr>
        <p:spPr bwMode="auto">
          <a:xfrm>
            <a:off x="4418483" y="3980625"/>
            <a:ext cx="1740734"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策划人：</a:t>
            </a:r>
            <a:r>
              <a:rPr lang="en-US" altLang="zh-CN" sz="2000" dirty="0">
                <a:solidFill>
                  <a:schemeClr val="bg1"/>
                </a:solidFill>
                <a:latin typeface="微软雅黑" panose="020B0503020204020204" pitchFamily="34" charset="-122"/>
                <a:ea typeface="微软雅黑" panose="020B0503020204020204" pitchFamily="34" charset="-122"/>
              </a:rPr>
              <a:t>zero</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7091724" y="3967015"/>
            <a:ext cx="1962397"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活动时间：</a:t>
            </a:r>
            <a:r>
              <a:rPr lang="en-US" altLang="zh-CN" sz="2000" dirty="0">
                <a:solidFill>
                  <a:schemeClr val="bg1"/>
                </a:solidFill>
                <a:latin typeface="微软雅黑" panose="020B0503020204020204" pitchFamily="34" charset="-122"/>
                <a:ea typeface="微软雅黑" panose="020B0503020204020204" pitchFamily="34" charset="-122"/>
              </a:rPr>
              <a:t>XXX</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KSO_Shape"/>
          <p:cNvSpPr/>
          <p:nvPr/>
        </p:nvSpPr>
        <p:spPr bwMode="auto">
          <a:xfrm>
            <a:off x="4032149" y="3879646"/>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2B334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12" name="KSO_Shape"/>
          <p:cNvSpPr/>
          <p:nvPr/>
        </p:nvSpPr>
        <p:spPr bwMode="auto">
          <a:xfrm>
            <a:off x="6704973" y="3991183"/>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2B334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活动受众分析</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圆角矩形 20"/>
          <p:cNvSpPr/>
          <p:nvPr/>
        </p:nvSpPr>
        <p:spPr>
          <a:xfrm>
            <a:off x="2289338" y="1440452"/>
            <a:ext cx="2615019" cy="476647"/>
          </a:xfrm>
          <a:prstGeom prst="roundRect">
            <a:avLst/>
          </a:prstGeom>
          <a:solidFill>
            <a:srgbClr val="2B334F"/>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902" tIns="42951" rIns="85902" bIns="4295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21"/>
          <p:cNvSpPr/>
          <p:nvPr/>
        </p:nvSpPr>
        <p:spPr>
          <a:xfrm>
            <a:off x="7340367" y="1423511"/>
            <a:ext cx="2615019" cy="476647"/>
          </a:xfrm>
          <a:prstGeom prst="roundRect">
            <a:avLst/>
          </a:prstGeom>
          <a:solidFill>
            <a:srgbClr val="2B334F"/>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902" tIns="42951" rIns="85902" bIns="42951"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7" name="直接连接符 6"/>
          <p:cNvCxnSpPr/>
          <p:nvPr/>
        </p:nvCxnSpPr>
        <p:spPr bwMode="auto">
          <a:xfrm>
            <a:off x="6202998" y="891953"/>
            <a:ext cx="0" cy="2050296"/>
          </a:xfrm>
          <a:prstGeom prst="line">
            <a:avLst/>
          </a:prstGeom>
          <a:solidFill>
            <a:schemeClr val="accent1"/>
          </a:solidFill>
          <a:ln w="9525" cap="flat" cmpd="sng" algn="ctr">
            <a:solidFill>
              <a:srgbClr val="2B33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6202998" y="3905364"/>
            <a:ext cx="0" cy="2050296"/>
          </a:xfrm>
          <a:prstGeom prst="line">
            <a:avLst/>
          </a:prstGeom>
          <a:solidFill>
            <a:schemeClr val="accent1"/>
          </a:solidFill>
          <a:ln w="9525" cap="flat" cmpd="sng" algn="ctr">
            <a:solidFill>
              <a:srgbClr val="2B33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椭圆 8"/>
          <p:cNvSpPr/>
          <p:nvPr/>
        </p:nvSpPr>
        <p:spPr bwMode="auto">
          <a:xfrm>
            <a:off x="5627268" y="2753571"/>
            <a:ext cx="1151460" cy="1151793"/>
          </a:xfrm>
          <a:prstGeom prst="ellipse">
            <a:avLst/>
          </a:prstGeom>
          <a:gradFill flip="none" rotWithShape="1">
            <a:gsLst>
              <a:gs pos="49000">
                <a:srgbClr val="F7F7F7"/>
              </a:gs>
              <a:gs pos="0">
                <a:schemeClr val="bg1">
                  <a:lumMod val="85000"/>
                </a:schemeClr>
              </a:gs>
              <a:gs pos="100000">
                <a:schemeClr val="bg1"/>
              </a:gs>
            </a:gsLst>
            <a:path path="circle">
              <a:fillToRect r="100000" b="100000"/>
            </a:path>
            <a:tileRect l="-100000" t="-100000"/>
          </a:gradFill>
          <a:ln w="25400" cap="flat" cmpd="sng" algn="ctr">
            <a:gradFill>
              <a:gsLst>
                <a:gs pos="100000">
                  <a:schemeClr val="bg1"/>
                </a:gs>
                <a:gs pos="2000">
                  <a:schemeClr val="bg1">
                    <a:lumMod val="95000"/>
                  </a:schemeClr>
                </a:gs>
              </a:gsLst>
              <a:lin ang="5400000" scaled="0"/>
            </a:gradFill>
            <a:prstDash val="solid"/>
            <a:round/>
            <a:headEnd type="none" w="med" len="med"/>
            <a:tailEnd type="none" w="med" len="med"/>
          </a:ln>
          <a:effectLst>
            <a:outerShdw blurRad="393700" dist="165100" dir="8040000" algn="ctr" rotWithShape="0">
              <a:srgbClr val="000000">
                <a:alpha val="43137"/>
              </a:srgbClr>
            </a:outerShdw>
          </a:effectLst>
        </p:spPr>
        <p:txBody>
          <a:bodyPr vert="horz" wrap="square" lIns="128534" tIns="64267" rIns="128534" bIns="64267" numCol="1" rtlCol="0" anchor="t" anchorCtr="0" compatLnSpc="1"/>
          <a:lstStyle/>
          <a:p>
            <a:pPr defTabSz="1285240"/>
            <a:endParaRPr lang="zh-CN" altLang="en-US" sz="1685">
              <a:latin typeface="微软雅黑" panose="020B0503020204020204" pitchFamily="34" charset="-122"/>
              <a:ea typeface="微软雅黑" panose="020B0503020204020204" pitchFamily="34" charset="-122"/>
            </a:endParaRPr>
          </a:p>
        </p:txBody>
      </p:sp>
      <p:sp>
        <p:nvSpPr>
          <p:cNvPr id="10" name="TextBox 9"/>
          <p:cNvSpPr txBox="1"/>
          <p:nvPr/>
        </p:nvSpPr>
        <p:spPr>
          <a:xfrm>
            <a:off x="2957327" y="1428168"/>
            <a:ext cx="1961969" cy="470524"/>
          </a:xfrm>
          <a:prstGeom prst="rect">
            <a:avLst/>
          </a:prstGeom>
          <a:noFill/>
        </p:spPr>
        <p:txBody>
          <a:bodyPr wrap="none" lIns="128534" tIns="64267" rIns="128534" bIns="64267" rtlCol="0">
            <a:spAutoFit/>
          </a:bodyPr>
          <a:lstStyle/>
          <a:p>
            <a:pPr algn="r"/>
            <a:r>
              <a:rPr lang="zh-CN" altLang="en-US" sz="2215" b="1" dirty="0">
                <a:solidFill>
                  <a:schemeClr val="bg1"/>
                </a:solidFill>
                <a:latin typeface="微软雅黑" panose="020B0503020204020204" pitchFamily="34" charset="-122"/>
                <a:ea typeface="微软雅黑" panose="020B0503020204020204" pitchFamily="34" charset="-122"/>
              </a:rPr>
              <a:t>添加你的标题</a:t>
            </a:r>
          </a:p>
        </p:txBody>
      </p:sp>
      <p:sp>
        <p:nvSpPr>
          <p:cNvPr id="11" name="TextBox 10"/>
          <p:cNvSpPr txBox="1"/>
          <p:nvPr/>
        </p:nvSpPr>
        <p:spPr>
          <a:xfrm>
            <a:off x="7970232" y="1428168"/>
            <a:ext cx="1961968" cy="470524"/>
          </a:xfrm>
          <a:prstGeom prst="rect">
            <a:avLst/>
          </a:prstGeom>
          <a:noFill/>
        </p:spPr>
        <p:txBody>
          <a:bodyPr wrap="none" lIns="128534" tIns="64267" rIns="128534" bIns="64267" rtlCol="0">
            <a:spAutoFit/>
          </a:bodyPr>
          <a:lstStyle/>
          <a:p>
            <a:pPr algn="r"/>
            <a:r>
              <a:rPr lang="zh-CN" altLang="en-US" sz="2215" b="1" dirty="0">
                <a:solidFill>
                  <a:schemeClr val="bg1"/>
                </a:solidFill>
                <a:latin typeface="微软雅黑" panose="020B0503020204020204" pitchFamily="34" charset="-122"/>
                <a:ea typeface="微软雅黑" panose="020B0503020204020204" pitchFamily="34" charset="-122"/>
              </a:rPr>
              <a:t>添加你的标题</a:t>
            </a:r>
          </a:p>
        </p:txBody>
      </p:sp>
      <p:sp>
        <p:nvSpPr>
          <p:cNvPr id="12" name="TextBox 11"/>
          <p:cNvSpPr txBox="1"/>
          <p:nvPr/>
        </p:nvSpPr>
        <p:spPr>
          <a:xfrm>
            <a:off x="1182674" y="2029739"/>
            <a:ext cx="3835500" cy="1310882"/>
          </a:xfrm>
          <a:prstGeom prst="rect">
            <a:avLst/>
          </a:prstGeom>
          <a:noFill/>
        </p:spPr>
        <p:txBody>
          <a:bodyPr wrap="square" lIns="128534" tIns="64267" rIns="128534" bIns="64267" rtlCol="0">
            <a:spAutoFit/>
          </a:bodyPr>
          <a:lstStyle/>
          <a:p>
            <a:pPr>
              <a:lnSpc>
                <a:spcPct val="130000"/>
              </a:lnSpc>
            </a:pPr>
            <a:r>
              <a:rPr lang="zh-CN" altLang="en-US" sz="1475" dirty="0">
                <a:solidFill>
                  <a:schemeClr val="tx1">
                    <a:lumMod val="65000"/>
                    <a:lumOff val="35000"/>
                  </a:schemeClr>
                </a:solidFill>
                <a:latin typeface="微软雅黑" panose="020B0503020204020204" pitchFamily="34" charset="-122"/>
                <a:ea typeface="微软雅黑" panose="020B0503020204020204" pitchFamily="34" charset="-122"/>
              </a:rPr>
              <a:t>       此处添加详细文本描述，建议与标题相关并符合整体语言风格。此处添加详细文本描述，建议与标题相关并符合整体语言风格。</a:t>
            </a:r>
            <a:endParaRPr lang="en-US" altLang="zh-CN" sz="147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4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205034" y="2029739"/>
            <a:ext cx="3835500" cy="1310882"/>
          </a:xfrm>
          <a:prstGeom prst="rect">
            <a:avLst/>
          </a:prstGeom>
          <a:noFill/>
        </p:spPr>
        <p:txBody>
          <a:bodyPr wrap="square" lIns="128534" tIns="64267" rIns="128534" bIns="64267" rtlCol="0">
            <a:spAutoFit/>
          </a:bodyPr>
          <a:lstStyle/>
          <a:p>
            <a:pPr>
              <a:lnSpc>
                <a:spcPct val="130000"/>
              </a:lnSpc>
            </a:pPr>
            <a:r>
              <a:rPr lang="zh-CN" altLang="en-US" sz="1475" dirty="0">
                <a:solidFill>
                  <a:schemeClr val="tx1">
                    <a:lumMod val="65000"/>
                    <a:lumOff val="35000"/>
                  </a:schemeClr>
                </a:solidFill>
                <a:latin typeface="微软雅黑" panose="020B0503020204020204" pitchFamily="34" charset="-122"/>
                <a:ea typeface="微软雅黑" panose="020B0503020204020204" pitchFamily="34" charset="-122"/>
              </a:rPr>
              <a:t>       此处添加详细文本描述，建议与标题相关并符合整体语言风格。此处添加详细文本描述，建议与标题相关并符合整体语言风格。</a:t>
            </a:r>
            <a:endParaRPr lang="en-US" altLang="zh-CN" sz="147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4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2594953" y="3329467"/>
            <a:ext cx="2266464"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pPr algn="r"/>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15" name="矩形 14"/>
          <p:cNvSpPr/>
          <p:nvPr/>
        </p:nvSpPr>
        <p:spPr bwMode="auto">
          <a:xfrm>
            <a:off x="1677910" y="3798220"/>
            <a:ext cx="3183508"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pPr algn="r"/>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16" name="矩形 15"/>
          <p:cNvSpPr/>
          <p:nvPr/>
        </p:nvSpPr>
        <p:spPr bwMode="auto">
          <a:xfrm>
            <a:off x="2133402" y="4320544"/>
            <a:ext cx="2728019"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pPr algn="r"/>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17" name="矩形 16"/>
          <p:cNvSpPr/>
          <p:nvPr/>
        </p:nvSpPr>
        <p:spPr bwMode="auto">
          <a:xfrm>
            <a:off x="2664805" y="4840673"/>
            <a:ext cx="2196613"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pPr algn="r"/>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18" name="矩形 17"/>
          <p:cNvSpPr/>
          <p:nvPr/>
        </p:nvSpPr>
        <p:spPr bwMode="auto">
          <a:xfrm>
            <a:off x="7489461" y="3329467"/>
            <a:ext cx="2463187"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19" name="矩形 18"/>
          <p:cNvSpPr/>
          <p:nvPr/>
        </p:nvSpPr>
        <p:spPr bwMode="auto">
          <a:xfrm>
            <a:off x="7502160" y="3798220"/>
            <a:ext cx="3674988"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20" name="矩形 19"/>
          <p:cNvSpPr/>
          <p:nvPr/>
        </p:nvSpPr>
        <p:spPr bwMode="auto">
          <a:xfrm>
            <a:off x="7502161" y="4320544"/>
            <a:ext cx="1919083"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21" name="矩形 20"/>
          <p:cNvSpPr/>
          <p:nvPr/>
        </p:nvSpPr>
        <p:spPr bwMode="auto">
          <a:xfrm>
            <a:off x="7489461" y="4840673"/>
            <a:ext cx="2615019" cy="372151"/>
          </a:xfrm>
          <a:prstGeom prst="rect">
            <a:avLst/>
          </a:prstGeom>
          <a:solidFill>
            <a:srgbClr val="2B334F"/>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9823" tIns="64911" rIns="129823" bIns="64911" spcCol="0" rtlCol="0" anchor="ctr"/>
          <a:lstStyle/>
          <a:p>
            <a:r>
              <a:rPr lang="zh-CN" altLang="en-US" b="1" dirty="0">
                <a:solidFill>
                  <a:schemeClr val="bg1"/>
                </a:solidFill>
                <a:latin typeface="微软雅黑" panose="020B0503020204020204" pitchFamily="34" charset="-122"/>
                <a:ea typeface="微软雅黑" panose="020B0503020204020204" pitchFamily="34" charset="-122"/>
              </a:rPr>
              <a:t>添加你的标题</a:t>
            </a:r>
          </a:p>
        </p:txBody>
      </p:sp>
      <p:sp>
        <p:nvSpPr>
          <p:cNvPr id="22" name="TextBox 23"/>
          <p:cNvSpPr txBox="1"/>
          <p:nvPr/>
        </p:nvSpPr>
        <p:spPr>
          <a:xfrm>
            <a:off x="5719784" y="2977611"/>
            <a:ext cx="964964" cy="778749"/>
          </a:xfrm>
          <a:prstGeom prst="rect">
            <a:avLst/>
          </a:prstGeom>
          <a:noFill/>
        </p:spPr>
        <p:txBody>
          <a:bodyPr wrap="none" lIns="128534" tIns="64267" rIns="128534" bIns="64267" rtlCol="0">
            <a:spAutoFit/>
          </a:bodyPr>
          <a:lstStyle/>
          <a:p>
            <a:r>
              <a:rPr lang="en-US" altLang="zh-CN" sz="4215" b="1" dirty="0">
                <a:solidFill>
                  <a:srgbClr val="2B334F"/>
                </a:solidFill>
                <a:latin typeface="微软雅黑" panose="020B0503020204020204" pitchFamily="34" charset="-122"/>
                <a:ea typeface="微软雅黑" panose="020B0503020204020204" pitchFamily="34" charset="-122"/>
              </a:rPr>
              <a:t>VS</a:t>
            </a:r>
            <a:endParaRPr lang="zh-CN" altLang="en-US" sz="4215" b="1" dirty="0">
              <a:solidFill>
                <a:srgbClr val="2B334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14:bounceEnd="20000">
                                          <p:cBhvr additive="base">
                                            <p:cTn id="37"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10"/>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14:bounceEnd="20000">
                                          <p:cBhvr additive="base">
                                            <p:cTn id="41"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425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5250"/>
                                </p:stCondLst>
                                <p:childTnLst>
                                  <p:par>
                                    <p:cTn id="65" presetID="22" presetClass="entr" presetSubtype="2"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right)">
                                          <p:cBhvr>
                                            <p:cTn id="74" dur="500"/>
                                            <p:tgtEl>
                                              <p:spTgt spid="1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425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5250"/>
                                </p:stCondLst>
                                <p:childTnLst>
                                  <p:par>
                                    <p:cTn id="65" presetID="22" presetClass="entr" presetSubtype="2"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5750"/>
                                </p:stCondLst>
                                <p:childTnLst>
                                  <p:par>
                                    <p:cTn id="72" presetID="22" presetClass="entr" presetSubtype="2"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right)">
                                          <p:cBhvr>
                                            <p:cTn id="74" dur="500"/>
                                            <p:tgtEl>
                                              <p:spTgt spid="1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活动受众分析</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Group 21"/>
          <p:cNvGrpSpPr/>
          <p:nvPr/>
        </p:nvGrpSpPr>
        <p:grpSpPr bwMode="auto">
          <a:xfrm>
            <a:off x="5232446" y="2383412"/>
            <a:ext cx="1682415" cy="2454451"/>
            <a:chOff x="0" y="0"/>
            <a:chExt cx="1335" cy="1947"/>
          </a:xfrm>
          <a:solidFill>
            <a:schemeClr val="accent1"/>
          </a:solidFill>
        </p:grpSpPr>
        <p:sp>
          <p:nvSpPr>
            <p:cNvPr id="6" name="Freeform 22"/>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2B334F"/>
            </a:solidFill>
            <a:ln>
              <a:noFill/>
            </a:ln>
          </p:spPr>
          <p:txBody>
            <a:bodyPr/>
            <a:lstStyle/>
            <a:p>
              <a:pPr fontAlgn="auto">
                <a:spcBef>
                  <a:spcPts val="0"/>
                </a:spcBef>
                <a:spcAft>
                  <a:spcPts val="0"/>
                </a:spcAft>
                <a:defRPr/>
              </a:pPr>
              <a:endParaRPr kumimoji="0" lang="zh-CN" altLang="en-US">
                <a:solidFill>
                  <a:srgbClr val="2B334F"/>
                </a:solidFill>
                <a:latin typeface="+mn-lt"/>
                <a:ea typeface="+mn-ea"/>
              </a:endParaRPr>
            </a:p>
          </p:txBody>
        </p:sp>
        <p:sp>
          <p:nvSpPr>
            <p:cNvPr id="7" name="Freeform 23"/>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rgbClr val="2B334F"/>
            </a:solidFill>
            <a:ln>
              <a:noFill/>
            </a:ln>
          </p:spPr>
          <p:txBody>
            <a:bodyPr/>
            <a:lstStyle/>
            <a:p>
              <a:pPr fontAlgn="auto">
                <a:spcBef>
                  <a:spcPts val="0"/>
                </a:spcBef>
                <a:spcAft>
                  <a:spcPts val="0"/>
                </a:spcAft>
                <a:defRPr/>
              </a:pPr>
              <a:endParaRPr kumimoji="0" lang="zh-CN" altLang="en-US">
                <a:solidFill>
                  <a:srgbClr val="2B334F"/>
                </a:solidFill>
                <a:latin typeface="+mn-lt"/>
                <a:ea typeface="+mn-ea"/>
              </a:endParaRPr>
            </a:p>
          </p:txBody>
        </p:sp>
        <p:sp>
          <p:nvSpPr>
            <p:cNvPr id="8" name="Freeform 24"/>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rgbClr val="2B334F"/>
            </a:solidFill>
            <a:ln>
              <a:noFill/>
            </a:ln>
          </p:spPr>
          <p:txBody>
            <a:bodyPr/>
            <a:lstStyle/>
            <a:p>
              <a:pPr fontAlgn="auto">
                <a:spcBef>
                  <a:spcPts val="0"/>
                </a:spcBef>
                <a:spcAft>
                  <a:spcPts val="0"/>
                </a:spcAft>
                <a:defRPr/>
              </a:pPr>
              <a:endParaRPr kumimoji="0" lang="zh-CN" altLang="en-US">
                <a:solidFill>
                  <a:srgbClr val="2B334F"/>
                </a:solidFill>
                <a:latin typeface="+mn-lt"/>
                <a:ea typeface="+mn-ea"/>
              </a:endParaRPr>
            </a:p>
          </p:txBody>
        </p:sp>
        <p:sp>
          <p:nvSpPr>
            <p:cNvPr id="9" name="Freeform 25"/>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rgbClr val="2B334F"/>
            </a:solidFill>
            <a:ln>
              <a:noFill/>
            </a:ln>
          </p:spPr>
          <p:txBody>
            <a:bodyPr/>
            <a:lstStyle/>
            <a:p>
              <a:pPr fontAlgn="auto">
                <a:spcBef>
                  <a:spcPts val="0"/>
                </a:spcBef>
                <a:spcAft>
                  <a:spcPts val="0"/>
                </a:spcAft>
                <a:defRPr/>
              </a:pPr>
              <a:endParaRPr kumimoji="0" lang="zh-CN" altLang="en-US">
                <a:solidFill>
                  <a:srgbClr val="2B334F"/>
                </a:solidFill>
                <a:latin typeface="+mn-lt"/>
                <a:ea typeface="+mn-ea"/>
              </a:endParaRPr>
            </a:p>
          </p:txBody>
        </p:sp>
        <p:sp>
          <p:nvSpPr>
            <p:cNvPr id="10" name="Freeform 26"/>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rgbClr val="2B334F"/>
            </a:solidFill>
            <a:ln>
              <a:noFill/>
            </a:ln>
          </p:spPr>
          <p:txBody>
            <a:bodyPr/>
            <a:lstStyle/>
            <a:p>
              <a:pPr fontAlgn="auto">
                <a:spcBef>
                  <a:spcPts val="0"/>
                </a:spcBef>
                <a:spcAft>
                  <a:spcPts val="0"/>
                </a:spcAft>
                <a:defRPr/>
              </a:pPr>
              <a:endParaRPr kumimoji="0" lang="zh-CN" altLang="en-US">
                <a:solidFill>
                  <a:srgbClr val="2B334F"/>
                </a:solidFill>
                <a:latin typeface="+mn-lt"/>
                <a:ea typeface="+mn-ea"/>
              </a:endParaRPr>
            </a:p>
          </p:txBody>
        </p:sp>
      </p:grpSp>
      <p:sp>
        <p:nvSpPr>
          <p:cNvPr id="11" name="Freeform 28"/>
          <p:cNvSpPr/>
          <p:nvPr/>
        </p:nvSpPr>
        <p:spPr bwMode="auto">
          <a:xfrm>
            <a:off x="5643008" y="1140906"/>
            <a:ext cx="856827" cy="1104504"/>
          </a:xfrm>
          <a:custGeom>
            <a:avLst/>
            <a:gdLst>
              <a:gd name="T0" fmla="*/ 107246 w 250"/>
              <a:gd name="T1" fmla="*/ 197122 h 323"/>
              <a:gd name="T2" fmla="*/ 107246 w 250"/>
              <a:gd name="T3" fmla="*/ 588932 h 323"/>
              <a:gd name="T4" fmla="*/ 107246 w 250"/>
              <a:gd name="T5" fmla="*/ 588932 h 323"/>
              <a:gd name="T6" fmla="*/ 304677 w 250"/>
              <a:gd name="T7" fmla="*/ 786054 h 323"/>
              <a:gd name="T8" fmla="*/ 502108 w 250"/>
              <a:gd name="T9" fmla="*/ 588932 h 323"/>
              <a:gd name="T10" fmla="*/ 502108 w 250"/>
              <a:gd name="T11" fmla="*/ 588932 h 323"/>
              <a:gd name="T12" fmla="*/ 502108 w 250"/>
              <a:gd name="T13" fmla="*/ 197122 h 323"/>
              <a:gd name="T14" fmla="*/ 304677 w 250"/>
              <a:gd name="T15" fmla="*/ 0 h 323"/>
              <a:gd name="T16" fmla="*/ 107246 w 250"/>
              <a:gd name="T17" fmla="*/ 197122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 h="323">
                <a:moveTo>
                  <a:pt x="44" y="81"/>
                </a:moveTo>
                <a:cubicBezTo>
                  <a:pt x="0" y="125"/>
                  <a:pt x="0" y="197"/>
                  <a:pt x="44" y="242"/>
                </a:cubicBezTo>
                <a:cubicBezTo>
                  <a:pt x="44" y="242"/>
                  <a:pt x="44" y="242"/>
                  <a:pt x="44" y="242"/>
                </a:cubicBezTo>
                <a:cubicBezTo>
                  <a:pt x="125" y="323"/>
                  <a:pt x="125" y="323"/>
                  <a:pt x="125" y="323"/>
                </a:cubicBezTo>
                <a:cubicBezTo>
                  <a:pt x="206" y="242"/>
                  <a:pt x="206" y="242"/>
                  <a:pt x="206" y="242"/>
                </a:cubicBezTo>
                <a:cubicBezTo>
                  <a:pt x="206" y="242"/>
                  <a:pt x="206" y="242"/>
                  <a:pt x="206" y="242"/>
                </a:cubicBezTo>
                <a:cubicBezTo>
                  <a:pt x="250" y="197"/>
                  <a:pt x="250" y="125"/>
                  <a:pt x="206" y="81"/>
                </a:cubicBezTo>
                <a:cubicBezTo>
                  <a:pt x="125" y="0"/>
                  <a:pt x="125" y="0"/>
                  <a:pt x="125" y="0"/>
                </a:cubicBezTo>
                <a:lnTo>
                  <a:pt x="44" y="81"/>
                </a:lnTo>
                <a:close/>
              </a:path>
            </a:pathLst>
          </a:custGeom>
          <a:solidFill>
            <a:srgbClr val="2B334F"/>
          </a:solidFill>
          <a:ln>
            <a:noFill/>
          </a:ln>
        </p:spPr>
        <p:txBody>
          <a:bodyPr/>
          <a:lstStyle/>
          <a:p>
            <a:endParaRPr lang="zh-CN" altLang="en-US"/>
          </a:p>
        </p:txBody>
      </p:sp>
      <p:sp>
        <p:nvSpPr>
          <p:cNvPr id="12" name="Freeform 29"/>
          <p:cNvSpPr/>
          <p:nvPr/>
        </p:nvSpPr>
        <p:spPr bwMode="auto">
          <a:xfrm>
            <a:off x="4558587" y="3985839"/>
            <a:ext cx="780962" cy="778730"/>
          </a:xfrm>
          <a:custGeom>
            <a:avLst/>
            <a:gdLst>
              <a:gd name="T0" fmla="*/ 277334 w 228"/>
              <a:gd name="T1" fmla="*/ 0 h 228"/>
              <a:gd name="T2" fmla="*/ 0 w 228"/>
              <a:gd name="T3" fmla="*/ 277201 h 228"/>
              <a:gd name="T4" fmla="*/ 0 w 228"/>
              <a:gd name="T5" fmla="*/ 277201 h 228"/>
              <a:gd name="T6" fmla="*/ 0 w 228"/>
              <a:gd name="T7" fmla="*/ 554402 h 228"/>
              <a:gd name="T8" fmla="*/ 277334 w 228"/>
              <a:gd name="T9" fmla="*/ 554402 h 228"/>
              <a:gd name="T10" fmla="*/ 277334 w 228"/>
              <a:gd name="T11" fmla="*/ 554402 h 228"/>
              <a:gd name="T12" fmla="*/ 554668 w 228"/>
              <a:gd name="T13" fmla="*/ 277201 h 228"/>
              <a:gd name="T14" fmla="*/ 554668 w 228"/>
              <a:gd name="T15" fmla="*/ 0 h 228"/>
              <a:gd name="T16" fmla="*/ 277334 w 228"/>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8" h="228">
                <a:moveTo>
                  <a:pt x="114" y="0"/>
                </a:moveTo>
                <a:cubicBezTo>
                  <a:pt x="51" y="0"/>
                  <a:pt x="0" y="51"/>
                  <a:pt x="0" y="114"/>
                </a:cubicBezTo>
                <a:cubicBezTo>
                  <a:pt x="0" y="114"/>
                  <a:pt x="0" y="114"/>
                  <a:pt x="0" y="114"/>
                </a:cubicBezTo>
                <a:cubicBezTo>
                  <a:pt x="0" y="228"/>
                  <a:pt x="0" y="228"/>
                  <a:pt x="0" y="228"/>
                </a:cubicBezTo>
                <a:cubicBezTo>
                  <a:pt x="114" y="228"/>
                  <a:pt x="114" y="228"/>
                  <a:pt x="114" y="228"/>
                </a:cubicBezTo>
                <a:cubicBezTo>
                  <a:pt x="114" y="228"/>
                  <a:pt x="114" y="228"/>
                  <a:pt x="114" y="228"/>
                </a:cubicBezTo>
                <a:cubicBezTo>
                  <a:pt x="177" y="228"/>
                  <a:pt x="228" y="177"/>
                  <a:pt x="228" y="114"/>
                </a:cubicBezTo>
                <a:cubicBezTo>
                  <a:pt x="228" y="0"/>
                  <a:pt x="228" y="0"/>
                  <a:pt x="228" y="0"/>
                </a:cubicBezTo>
                <a:lnTo>
                  <a:pt x="114" y="0"/>
                </a:lnTo>
                <a:close/>
              </a:path>
            </a:pathLst>
          </a:custGeom>
          <a:solidFill>
            <a:srgbClr val="2B334F"/>
          </a:solidFill>
          <a:ln>
            <a:noFill/>
          </a:ln>
        </p:spPr>
        <p:txBody>
          <a:bodyPr/>
          <a:lstStyle/>
          <a:p>
            <a:endParaRPr lang="zh-CN" altLang="en-US">
              <a:solidFill>
                <a:srgbClr val="2B334F"/>
              </a:solidFill>
            </a:endParaRPr>
          </a:p>
        </p:txBody>
      </p:sp>
      <p:sp>
        <p:nvSpPr>
          <p:cNvPr id="13" name="Freeform 30"/>
          <p:cNvSpPr/>
          <p:nvPr/>
        </p:nvSpPr>
        <p:spPr bwMode="auto">
          <a:xfrm>
            <a:off x="6783212" y="3985839"/>
            <a:ext cx="780962" cy="778730"/>
          </a:xfrm>
          <a:custGeom>
            <a:avLst/>
            <a:gdLst>
              <a:gd name="T0" fmla="*/ 554668 w 228"/>
              <a:gd name="T1" fmla="*/ 277201 h 228"/>
              <a:gd name="T2" fmla="*/ 277334 w 228"/>
              <a:gd name="T3" fmla="*/ 0 h 228"/>
              <a:gd name="T4" fmla="*/ 277334 w 228"/>
              <a:gd name="T5" fmla="*/ 0 h 228"/>
              <a:gd name="T6" fmla="*/ 0 w 228"/>
              <a:gd name="T7" fmla="*/ 0 h 228"/>
              <a:gd name="T8" fmla="*/ 0 w 228"/>
              <a:gd name="T9" fmla="*/ 277201 h 228"/>
              <a:gd name="T10" fmla="*/ 0 w 228"/>
              <a:gd name="T11" fmla="*/ 277201 h 228"/>
              <a:gd name="T12" fmla="*/ 277334 w 228"/>
              <a:gd name="T13" fmla="*/ 554402 h 228"/>
              <a:gd name="T14" fmla="*/ 554668 w 228"/>
              <a:gd name="T15" fmla="*/ 554402 h 228"/>
              <a:gd name="T16" fmla="*/ 554668 w 228"/>
              <a:gd name="T17" fmla="*/ 27720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8" h="228">
                <a:moveTo>
                  <a:pt x="228" y="114"/>
                </a:moveTo>
                <a:cubicBezTo>
                  <a:pt x="228" y="51"/>
                  <a:pt x="177" y="0"/>
                  <a:pt x="114" y="0"/>
                </a:cubicBezTo>
                <a:cubicBezTo>
                  <a:pt x="114" y="0"/>
                  <a:pt x="114" y="0"/>
                  <a:pt x="114" y="0"/>
                </a:cubicBezTo>
                <a:cubicBezTo>
                  <a:pt x="0" y="0"/>
                  <a:pt x="0" y="0"/>
                  <a:pt x="0" y="0"/>
                </a:cubicBezTo>
                <a:cubicBezTo>
                  <a:pt x="0" y="114"/>
                  <a:pt x="0" y="114"/>
                  <a:pt x="0" y="114"/>
                </a:cubicBezTo>
                <a:cubicBezTo>
                  <a:pt x="0" y="114"/>
                  <a:pt x="0" y="114"/>
                  <a:pt x="0" y="114"/>
                </a:cubicBezTo>
                <a:cubicBezTo>
                  <a:pt x="0" y="177"/>
                  <a:pt x="51" y="228"/>
                  <a:pt x="114" y="228"/>
                </a:cubicBezTo>
                <a:cubicBezTo>
                  <a:pt x="228" y="228"/>
                  <a:pt x="228" y="228"/>
                  <a:pt x="228" y="228"/>
                </a:cubicBezTo>
                <a:lnTo>
                  <a:pt x="228" y="114"/>
                </a:lnTo>
                <a:close/>
              </a:path>
            </a:pathLst>
          </a:custGeom>
          <a:solidFill>
            <a:srgbClr val="2B334F"/>
          </a:solidFill>
          <a:ln>
            <a:noFill/>
          </a:ln>
        </p:spPr>
        <p:txBody>
          <a:bodyPr/>
          <a:lstStyle/>
          <a:p>
            <a:endParaRPr lang="zh-CN" altLang="en-US">
              <a:solidFill>
                <a:srgbClr val="2B334F"/>
              </a:solidFill>
            </a:endParaRPr>
          </a:p>
        </p:txBody>
      </p:sp>
      <p:sp>
        <p:nvSpPr>
          <p:cNvPr id="14" name="Freeform 31"/>
          <p:cNvSpPr/>
          <p:nvPr/>
        </p:nvSpPr>
        <p:spPr bwMode="auto">
          <a:xfrm>
            <a:off x="4558587" y="1754519"/>
            <a:ext cx="780962" cy="780962"/>
          </a:xfrm>
          <a:custGeom>
            <a:avLst/>
            <a:gdLst>
              <a:gd name="T0" fmla="*/ 554668 w 228"/>
              <a:gd name="T1" fmla="*/ 277201 h 228"/>
              <a:gd name="T2" fmla="*/ 277334 w 228"/>
              <a:gd name="T3" fmla="*/ 0 h 228"/>
              <a:gd name="T4" fmla="*/ 277334 w 228"/>
              <a:gd name="T5" fmla="*/ 0 h 228"/>
              <a:gd name="T6" fmla="*/ 0 w 228"/>
              <a:gd name="T7" fmla="*/ 0 h 228"/>
              <a:gd name="T8" fmla="*/ 0 w 228"/>
              <a:gd name="T9" fmla="*/ 277201 h 228"/>
              <a:gd name="T10" fmla="*/ 0 w 228"/>
              <a:gd name="T11" fmla="*/ 277201 h 228"/>
              <a:gd name="T12" fmla="*/ 277334 w 228"/>
              <a:gd name="T13" fmla="*/ 554402 h 228"/>
              <a:gd name="T14" fmla="*/ 554668 w 228"/>
              <a:gd name="T15" fmla="*/ 554402 h 228"/>
              <a:gd name="T16" fmla="*/ 554668 w 228"/>
              <a:gd name="T17" fmla="*/ 27720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8" h="228">
                <a:moveTo>
                  <a:pt x="228" y="114"/>
                </a:moveTo>
                <a:cubicBezTo>
                  <a:pt x="228" y="51"/>
                  <a:pt x="177" y="0"/>
                  <a:pt x="114" y="0"/>
                </a:cubicBezTo>
                <a:cubicBezTo>
                  <a:pt x="114" y="0"/>
                  <a:pt x="114" y="0"/>
                  <a:pt x="114" y="0"/>
                </a:cubicBezTo>
                <a:cubicBezTo>
                  <a:pt x="0" y="0"/>
                  <a:pt x="0" y="0"/>
                  <a:pt x="0" y="0"/>
                </a:cubicBezTo>
                <a:cubicBezTo>
                  <a:pt x="0" y="114"/>
                  <a:pt x="0" y="114"/>
                  <a:pt x="0" y="114"/>
                </a:cubicBezTo>
                <a:cubicBezTo>
                  <a:pt x="0" y="114"/>
                  <a:pt x="0" y="114"/>
                  <a:pt x="0" y="114"/>
                </a:cubicBezTo>
                <a:cubicBezTo>
                  <a:pt x="0" y="177"/>
                  <a:pt x="51" y="228"/>
                  <a:pt x="114" y="228"/>
                </a:cubicBezTo>
                <a:cubicBezTo>
                  <a:pt x="228" y="228"/>
                  <a:pt x="228" y="228"/>
                  <a:pt x="228" y="228"/>
                </a:cubicBezTo>
                <a:lnTo>
                  <a:pt x="228" y="114"/>
                </a:lnTo>
                <a:close/>
              </a:path>
            </a:pathLst>
          </a:custGeom>
          <a:solidFill>
            <a:srgbClr val="2B334F"/>
          </a:solidFill>
          <a:ln>
            <a:noFill/>
          </a:ln>
        </p:spPr>
        <p:txBody>
          <a:bodyPr/>
          <a:lstStyle/>
          <a:p>
            <a:endParaRPr lang="zh-CN" altLang="en-US">
              <a:solidFill>
                <a:srgbClr val="2B334F"/>
              </a:solidFill>
            </a:endParaRPr>
          </a:p>
        </p:txBody>
      </p:sp>
      <p:sp>
        <p:nvSpPr>
          <p:cNvPr id="15" name="Freeform 32"/>
          <p:cNvSpPr/>
          <p:nvPr/>
        </p:nvSpPr>
        <p:spPr bwMode="auto">
          <a:xfrm>
            <a:off x="3949436" y="2823320"/>
            <a:ext cx="1108966" cy="856827"/>
          </a:xfrm>
          <a:custGeom>
            <a:avLst/>
            <a:gdLst>
              <a:gd name="T0" fmla="*/ 591166 w 323"/>
              <a:gd name="T1" fmla="*/ 109631 h 250"/>
              <a:gd name="T2" fmla="*/ 197869 w 323"/>
              <a:gd name="T3" fmla="*/ 109631 h 250"/>
              <a:gd name="T4" fmla="*/ 197869 w 323"/>
              <a:gd name="T5" fmla="*/ 109631 h 250"/>
              <a:gd name="T6" fmla="*/ 0 w 323"/>
              <a:gd name="T7" fmla="*/ 304531 h 250"/>
              <a:gd name="T8" fmla="*/ 197869 w 323"/>
              <a:gd name="T9" fmla="*/ 501866 h 250"/>
              <a:gd name="T10" fmla="*/ 197869 w 323"/>
              <a:gd name="T11" fmla="*/ 501866 h 250"/>
              <a:gd name="T12" fmla="*/ 591166 w 323"/>
              <a:gd name="T13" fmla="*/ 501866 h 250"/>
              <a:gd name="T14" fmla="*/ 789035 w 323"/>
              <a:gd name="T15" fmla="*/ 304531 h 250"/>
              <a:gd name="T16" fmla="*/ 591166 w 323"/>
              <a:gd name="T17" fmla="*/ 109631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rgbClr val="2B334F"/>
          </a:solidFill>
          <a:ln>
            <a:noFill/>
          </a:ln>
        </p:spPr>
        <p:txBody>
          <a:bodyPr/>
          <a:lstStyle/>
          <a:p>
            <a:endParaRPr lang="zh-CN" altLang="en-US">
              <a:solidFill>
                <a:srgbClr val="2B334F"/>
              </a:solidFill>
            </a:endParaRPr>
          </a:p>
        </p:txBody>
      </p:sp>
      <p:sp>
        <p:nvSpPr>
          <p:cNvPr id="16" name="Freeform 33"/>
          <p:cNvSpPr/>
          <p:nvPr/>
        </p:nvSpPr>
        <p:spPr bwMode="auto">
          <a:xfrm>
            <a:off x="7084441" y="2823320"/>
            <a:ext cx="1108965" cy="856827"/>
          </a:xfrm>
          <a:custGeom>
            <a:avLst/>
            <a:gdLst>
              <a:gd name="T0" fmla="*/ 591166 w 323"/>
              <a:gd name="T1" fmla="*/ 109631 h 250"/>
              <a:gd name="T2" fmla="*/ 197869 w 323"/>
              <a:gd name="T3" fmla="*/ 109631 h 250"/>
              <a:gd name="T4" fmla="*/ 197869 w 323"/>
              <a:gd name="T5" fmla="*/ 109631 h 250"/>
              <a:gd name="T6" fmla="*/ 0 w 323"/>
              <a:gd name="T7" fmla="*/ 304531 h 250"/>
              <a:gd name="T8" fmla="*/ 197869 w 323"/>
              <a:gd name="T9" fmla="*/ 501866 h 250"/>
              <a:gd name="T10" fmla="*/ 197869 w 323"/>
              <a:gd name="T11" fmla="*/ 501866 h 250"/>
              <a:gd name="T12" fmla="*/ 591166 w 323"/>
              <a:gd name="T13" fmla="*/ 501866 h 250"/>
              <a:gd name="T14" fmla="*/ 789035 w 323"/>
              <a:gd name="T15" fmla="*/ 304531 h 250"/>
              <a:gd name="T16" fmla="*/ 591166 w 323"/>
              <a:gd name="T17" fmla="*/ 109631 h 2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50">
                <a:moveTo>
                  <a:pt x="242" y="45"/>
                </a:moveTo>
                <a:cubicBezTo>
                  <a:pt x="198" y="0"/>
                  <a:pt x="126"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6" y="250"/>
                  <a:pt x="198" y="250"/>
                  <a:pt x="242" y="206"/>
                </a:cubicBezTo>
                <a:cubicBezTo>
                  <a:pt x="323" y="125"/>
                  <a:pt x="323" y="125"/>
                  <a:pt x="323" y="125"/>
                </a:cubicBezTo>
                <a:lnTo>
                  <a:pt x="242" y="45"/>
                </a:lnTo>
                <a:close/>
              </a:path>
            </a:pathLst>
          </a:custGeom>
          <a:solidFill>
            <a:srgbClr val="2B334F"/>
          </a:solidFill>
          <a:ln>
            <a:noFill/>
          </a:ln>
        </p:spPr>
        <p:txBody>
          <a:bodyPr/>
          <a:lstStyle/>
          <a:p>
            <a:endParaRPr lang="zh-CN" altLang="en-US">
              <a:solidFill>
                <a:srgbClr val="2B334F"/>
              </a:solidFill>
            </a:endParaRPr>
          </a:p>
        </p:txBody>
      </p:sp>
      <p:sp>
        <p:nvSpPr>
          <p:cNvPr id="17" name="Freeform 34"/>
          <p:cNvSpPr/>
          <p:nvPr/>
        </p:nvSpPr>
        <p:spPr bwMode="auto">
          <a:xfrm>
            <a:off x="6783212" y="1754519"/>
            <a:ext cx="780962" cy="780962"/>
          </a:xfrm>
          <a:custGeom>
            <a:avLst/>
            <a:gdLst>
              <a:gd name="T0" fmla="*/ 277334 w 228"/>
              <a:gd name="T1" fmla="*/ 554402 h 228"/>
              <a:gd name="T2" fmla="*/ 554668 w 228"/>
              <a:gd name="T3" fmla="*/ 277201 h 228"/>
              <a:gd name="T4" fmla="*/ 554668 w 228"/>
              <a:gd name="T5" fmla="*/ 277201 h 228"/>
              <a:gd name="T6" fmla="*/ 554668 w 228"/>
              <a:gd name="T7" fmla="*/ 0 h 228"/>
              <a:gd name="T8" fmla="*/ 277334 w 228"/>
              <a:gd name="T9" fmla="*/ 0 h 228"/>
              <a:gd name="T10" fmla="*/ 277334 w 228"/>
              <a:gd name="T11" fmla="*/ 0 h 228"/>
              <a:gd name="T12" fmla="*/ 0 w 228"/>
              <a:gd name="T13" fmla="*/ 277201 h 228"/>
              <a:gd name="T14" fmla="*/ 0 w 228"/>
              <a:gd name="T15" fmla="*/ 554402 h 228"/>
              <a:gd name="T16" fmla="*/ 277334 w 228"/>
              <a:gd name="T17" fmla="*/ 554402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8" h="228">
                <a:moveTo>
                  <a:pt x="114" y="228"/>
                </a:moveTo>
                <a:cubicBezTo>
                  <a:pt x="177" y="228"/>
                  <a:pt x="228" y="177"/>
                  <a:pt x="228" y="114"/>
                </a:cubicBezTo>
                <a:cubicBezTo>
                  <a:pt x="228" y="114"/>
                  <a:pt x="228" y="114"/>
                  <a:pt x="228" y="114"/>
                </a:cubicBezTo>
                <a:cubicBezTo>
                  <a:pt x="228" y="0"/>
                  <a:pt x="228" y="0"/>
                  <a:pt x="228" y="0"/>
                </a:cubicBezTo>
                <a:cubicBezTo>
                  <a:pt x="114" y="0"/>
                  <a:pt x="114" y="0"/>
                  <a:pt x="114" y="0"/>
                </a:cubicBezTo>
                <a:cubicBezTo>
                  <a:pt x="114" y="0"/>
                  <a:pt x="114" y="0"/>
                  <a:pt x="114" y="0"/>
                </a:cubicBezTo>
                <a:cubicBezTo>
                  <a:pt x="51" y="0"/>
                  <a:pt x="0" y="51"/>
                  <a:pt x="0" y="114"/>
                </a:cubicBezTo>
                <a:cubicBezTo>
                  <a:pt x="0" y="228"/>
                  <a:pt x="0" y="228"/>
                  <a:pt x="0" y="228"/>
                </a:cubicBezTo>
                <a:lnTo>
                  <a:pt x="114" y="228"/>
                </a:lnTo>
                <a:close/>
              </a:path>
            </a:pathLst>
          </a:custGeom>
          <a:solidFill>
            <a:srgbClr val="2B334F"/>
          </a:solidFill>
          <a:ln>
            <a:noFill/>
          </a:ln>
        </p:spPr>
        <p:txBody>
          <a:bodyPr/>
          <a:lstStyle/>
          <a:p>
            <a:endParaRPr lang="zh-CN" altLang="en-US">
              <a:solidFill>
                <a:srgbClr val="2B334F"/>
              </a:solidFill>
            </a:endParaRPr>
          </a:p>
        </p:txBody>
      </p:sp>
      <p:sp>
        <p:nvSpPr>
          <p:cNvPr id="18" name="Freeform 35"/>
          <p:cNvSpPr>
            <a:spLocks noEditPoints="1"/>
          </p:cNvSpPr>
          <p:nvPr/>
        </p:nvSpPr>
        <p:spPr bwMode="auto">
          <a:xfrm>
            <a:off x="7459303" y="3075460"/>
            <a:ext cx="359242" cy="359242"/>
          </a:xfrm>
          <a:custGeom>
            <a:avLst/>
            <a:gdLst>
              <a:gd name="T0" fmla="*/ 211451 w 105"/>
              <a:gd name="T1" fmla="*/ 2429 h 105"/>
              <a:gd name="T2" fmla="*/ 221172 w 105"/>
              <a:gd name="T3" fmla="*/ 4859 h 105"/>
              <a:gd name="T4" fmla="*/ 221172 w 105"/>
              <a:gd name="T5" fmla="*/ 4859 h 105"/>
              <a:gd name="T6" fmla="*/ 250338 w 105"/>
              <a:gd name="T7" fmla="*/ 34010 h 105"/>
              <a:gd name="T8" fmla="*/ 250338 w 105"/>
              <a:gd name="T9" fmla="*/ 34010 h 105"/>
              <a:gd name="T10" fmla="*/ 252769 w 105"/>
              <a:gd name="T11" fmla="*/ 43727 h 105"/>
              <a:gd name="T12" fmla="*/ 216312 w 105"/>
              <a:gd name="T13" fmla="*/ 77738 h 105"/>
              <a:gd name="T14" fmla="*/ 187146 w 105"/>
              <a:gd name="T15" fmla="*/ 82596 h 105"/>
              <a:gd name="T16" fmla="*/ 179855 w 105"/>
              <a:gd name="T17" fmla="*/ 184627 h 105"/>
              <a:gd name="T18" fmla="*/ 126384 w 105"/>
              <a:gd name="T19" fmla="*/ 206491 h 105"/>
              <a:gd name="T20" fmla="*/ 48609 w 105"/>
              <a:gd name="T21" fmla="*/ 128753 h 105"/>
              <a:gd name="T22" fmla="*/ 126384 w 105"/>
              <a:gd name="T23" fmla="*/ 51015 h 105"/>
              <a:gd name="T24" fmla="*/ 182285 w 105"/>
              <a:gd name="T25" fmla="*/ 58303 h 105"/>
              <a:gd name="T26" fmla="*/ 179855 w 105"/>
              <a:gd name="T27" fmla="*/ 34010 h 105"/>
              <a:gd name="T28" fmla="*/ 226033 w 105"/>
              <a:gd name="T29" fmla="*/ 99601 h 105"/>
              <a:gd name="T30" fmla="*/ 245477 w 105"/>
              <a:gd name="T31" fmla="*/ 92314 h 105"/>
              <a:gd name="T32" fmla="*/ 250338 w 105"/>
              <a:gd name="T33" fmla="*/ 128753 h 105"/>
              <a:gd name="T34" fmla="*/ 126384 w 105"/>
              <a:gd name="T35" fmla="*/ 255077 h 105"/>
              <a:gd name="T36" fmla="*/ 0 w 105"/>
              <a:gd name="T37" fmla="*/ 128753 h 105"/>
              <a:gd name="T38" fmla="*/ 126384 w 105"/>
              <a:gd name="T39" fmla="*/ 4859 h 105"/>
              <a:gd name="T40" fmla="*/ 162841 w 105"/>
              <a:gd name="T41" fmla="*/ 9717 h 105"/>
              <a:gd name="T42" fmla="*/ 155550 w 105"/>
              <a:gd name="T43" fmla="*/ 29152 h 105"/>
              <a:gd name="T44" fmla="*/ 126384 w 105"/>
              <a:gd name="T45" fmla="*/ 24293 h 105"/>
              <a:gd name="T46" fmla="*/ 21874 w 105"/>
              <a:gd name="T47" fmla="*/ 128753 h 105"/>
              <a:gd name="T48" fmla="*/ 126384 w 105"/>
              <a:gd name="T49" fmla="*/ 233213 h 105"/>
              <a:gd name="T50" fmla="*/ 230894 w 105"/>
              <a:gd name="T51" fmla="*/ 128753 h 105"/>
              <a:gd name="T52" fmla="*/ 226033 w 105"/>
              <a:gd name="T53" fmla="*/ 99601 h 105"/>
              <a:gd name="T54" fmla="*/ 126384 w 105"/>
              <a:gd name="T55" fmla="*/ 92314 h 105"/>
              <a:gd name="T56" fmla="*/ 165272 w 105"/>
              <a:gd name="T57" fmla="*/ 75308 h 105"/>
              <a:gd name="T58" fmla="*/ 80205 w 105"/>
              <a:gd name="T59" fmla="*/ 82596 h 105"/>
              <a:gd name="T60" fmla="*/ 80205 w 105"/>
              <a:gd name="T61" fmla="*/ 82596 h 105"/>
              <a:gd name="T62" fmla="*/ 80205 w 105"/>
              <a:gd name="T63" fmla="*/ 174910 h 105"/>
              <a:gd name="T64" fmla="*/ 172563 w 105"/>
              <a:gd name="T65" fmla="*/ 174910 h 105"/>
              <a:gd name="T66" fmla="*/ 192007 w 105"/>
              <a:gd name="T67" fmla="*/ 128753 h 105"/>
              <a:gd name="T68" fmla="*/ 157980 w 105"/>
              <a:gd name="T69" fmla="*/ 111748 h 105"/>
              <a:gd name="T70" fmla="*/ 150689 w 105"/>
              <a:gd name="T71" fmla="*/ 155476 h 105"/>
              <a:gd name="T72" fmla="*/ 126384 w 105"/>
              <a:gd name="T73" fmla="*/ 165193 h 105"/>
              <a:gd name="T74" fmla="*/ 89927 w 105"/>
              <a:gd name="T75" fmla="*/ 128753 h 105"/>
              <a:gd name="T76" fmla="*/ 99649 w 105"/>
              <a:gd name="T77" fmla="*/ 104460 h 105"/>
              <a:gd name="T78" fmla="*/ 133676 w 105"/>
              <a:gd name="T79" fmla="*/ 106889 h 105"/>
              <a:gd name="T80" fmla="*/ 126384 w 105"/>
              <a:gd name="T81" fmla="*/ 104460 h 105"/>
              <a:gd name="T82" fmla="*/ 102080 w 105"/>
              <a:gd name="T83" fmla="*/ 128753 h 105"/>
              <a:gd name="T84" fmla="*/ 126384 w 105"/>
              <a:gd name="T85" fmla="*/ 153046 h 105"/>
              <a:gd name="T86" fmla="*/ 143398 w 105"/>
              <a:gd name="T87" fmla="*/ 145758 h 105"/>
              <a:gd name="T88" fmla="*/ 148258 w 105"/>
              <a:gd name="T89" fmla="*/ 121465 h 105"/>
              <a:gd name="T90" fmla="*/ 119093 w 105"/>
              <a:gd name="T91" fmla="*/ 136041 h 105"/>
              <a:gd name="T92" fmla="*/ 133676 w 105"/>
              <a:gd name="T93" fmla="*/ 106889 h 105"/>
              <a:gd name="T94" fmla="*/ 213881 w 105"/>
              <a:gd name="T95" fmla="*/ 17005 h 105"/>
              <a:gd name="T96" fmla="*/ 194437 w 105"/>
              <a:gd name="T97" fmla="*/ 53445 h 105"/>
              <a:gd name="T98" fmla="*/ 213881 w 105"/>
              <a:gd name="T99" fmla="*/ 17005 h 105"/>
              <a:gd name="T100" fmla="*/ 226033 w 105"/>
              <a:gd name="T101" fmla="*/ 38869 h 105"/>
              <a:gd name="T102" fmla="*/ 216312 w 105"/>
              <a:gd name="T103" fmla="*/ 65591 h 105"/>
              <a:gd name="T104" fmla="*/ 226033 w 105"/>
              <a:gd name="T105" fmla="*/ 38869 h 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5" h="105">
                <a:moveTo>
                  <a:pt x="74" y="14"/>
                </a:moveTo>
                <a:cubicBezTo>
                  <a:pt x="87" y="1"/>
                  <a:pt x="87" y="1"/>
                  <a:pt x="87" y="1"/>
                </a:cubicBezTo>
                <a:cubicBezTo>
                  <a:pt x="88" y="0"/>
                  <a:pt x="90" y="0"/>
                  <a:pt x="91" y="1"/>
                </a:cubicBezTo>
                <a:cubicBezTo>
                  <a:pt x="91" y="1"/>
                  <a:pt x="91" y="1"/>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4" y="14"/>
                  <a:pt x="104" y="14"/>
                  <a:pt x="104" y="14"/>
                </a:cubicBezTo>
                <a:cubicBezTo>
                  <a:pt x="105" y="15"/>
                  <a:pt x="105" y="17"/>
                  <a:pt x="104" y="18"/>
                </a:cubicBezTo>
                <a:cubicBezTo>
                  <a:pt x="91" y="31"/>
                  <a:pt x="91" y="31"/>
                  <a:pt x="91" y="31"/>
                </a:cubicBezTo>
                <a:cubicBezTo>
                  <a:pt x="90" y="32"/>
                  <a:pt x="89" y="32"/>
                  <a:pt x="89" y="32"/>
                </a:cubicBezTo>
                <a:cubicBezTo>
                  <a:pt x="81" y="30"/>
                  <a:pt x="81" y="30"/>
                  <a:pt x="81" y="30"/>
                </a:cubicBezTo>
                <a:cubicBezTo>
                  <a:pt x="77" y="34"/>
                  <a:pt x="77" y="34"/>
                  <a:pt x="77" y="34"/>
                </a:cubicBezTo>
                <a:cubicBezTo>
                  <a:pt x="81" y="39"/>
                  <a:pt x="84" y="46"/>
                  <a:pt x="84" y="53"/>
                </a:cubicBezTo>
                <a:cubicBezTo>
                  <a:pt x="84" y="62"/>
                  <a:pt x="80" y="70"/>
                  <a:pt x="74" y="76"/>
                </a:cubicBezTo>
                <a:cubicBezTo>
                  <a:pt x="74" y="76"/>
                  <a:pt x="74" y="76"/>
                  <a:pt x="74" y="76"/>
                </a:cubicBezTo>
                <a:cubicBezTo>
                  <a:pt x="69" y="82"/>
                  <a:pt x="61" y="85"/>
                  <a:pt x="52" y="85"/>
                </a:cubicBezTo>
                <a:cubicBezTo>
                  <a:pt x="43" y="85"/>
                  <a:pt x="35" y="82"/>
                  <a:pt x="29" y="76"/>
                </a:cubicBezTo>
                <a:cubicBezTo>
                  <a:pt x="23" y="70"/>
                  <a:pt x="20" y="62"/>
                  <a:pt x="20" y="53"/>
                </a:cubicBezTo>
                <a:cubicBezTo>
                  <a:pt x="20" y="44"/>
                  <a:pt x="23" y="36"/>
                  <a:pt x="29" y="31"/>
                </a:cubicBezTo>
                <a:cubicBezTo>
                  <a:pt x="35" y="25"/>
                  <a:pt x="43" y="21"/>
                  <a:pt x="52" y="21"/>
                </a:cubicBezTo>
                <a:cubicBezTo>
                  <a:pt x="59" y="21"/>
                  <a:pt x="66" y="24"/>
                  <a:pt x="71" y="28"/>
                </a:cubicBezTo>
                <a:cubicBezTo>
                  <a:pt x="75" y="24"/>
                  <a:pt x="75" y="24"/>
                  <a:pt x="75" y="24"/>
                </a:cubicBezTo>
                <a:cubicBezTo>
                  <a:pt x="73" y="16"/>
                  <a:pt x="73" y="16"/>
                  <a:pt x="73" y="16"/>
                </a:cubicBezTo>
                <a:cubicBezTo>
                  <a:pt x="73" y="16"/>
                  <a:pt x="73" y="15"/>
                  <a:pt x="74" y="14"/>
                </a:cubicBezTo>
                <a:close/>
                <a:moveTo>
                  <a:pt x="93" y="41"/>
                </a:moveTo>
                <a:cubicBezTo>
                  <a:pt x="93" y="41"/>
                  <a:pt x="93" y="41"/>
                  <a:pt x="93" y="41"/>
                </a:cubicBezTo>
                <a:cubicBezTo>
                  <a:pt x="93" y="38"/>
                  <a:pt x="94" y="36"/>
                  <a:pt x="96" y="35"/>
                </a:cubicBezTo>
                <a:cubicBezTo>
                  <a:pt x="98" y="35"/>
                  <a:pt x="101" y="36"/>
                  <a:pt x="101" y="38"/>
                </a:cubicBezTo>
                <a:cubicBezTo>
                  <a:pt x="102" y="41"/>
                  <a:pt x="102" y="43"/>
                  <a:pt x="103" y="46"/>
                </a:cubicBezTo>
                <a:cubicBezTo>
                  <a:pt x="103" y="48"/>
                  <a:pt x="103" y="51"/>
                  <a:pt x="103" y="53"/>
                </a:cubicBezTo>
                <a:cubicBezTo>
                  <a:pt x="103" y="67"/>
                  <a:pt x="98" y="80"/>
                  <a:pt x="88" y="90"/>
                </a:cubicBezTo>
                <a:cubicBezTo>
                  <a:pt x="79" y="99"/>
                  <a:pt x="66" y="105"/>
                  <a:pt x="52" y="105"/>
                </a:cubicBezTo>
                <a:cubicBezTo>
                  <a:pt x="38" y="105"/>
                  <a:pt x="25" y="99"/>
                  <a:pt x="15" y="90"/>
                </a:cubicBezTo>
                <a:cubicBezTo>
                  <a:pt x="6" y="80"/>
                  <a:pt x="0" y="67"/>
                  <a:pt x="0" y="53"/>
                </a:cubicBezTo>
                <a:cubicBezTo>
                  <a:pt x="0" y="39"/>
                  <a:pt x="6" y="26"/>
                  <a:pt x="15" y="17"/>
                </a:cubicBezTo>
                <a:cubicBezTo>
                  <a:pt x="25" y="7"/>
                  <a:pt x="38" y="2"/>
                  <a:pt x="52" y="2"/>
                </a:cubicBezTo>
                <a:cubicBezTo>
                  <a:pt x="54" y="2"/>
                  <a:pt x="57" y="2"/>
                  <a:pt x="59" y="2"/>
                </a:cubicBezTo>
                <a:cubicBezTo>
                  <a:pt x="62" y="3"/>
                  <a:pt x="64" y="3"/>
                  <a:pt x="67" y="4"/>
                </a:cubicBezTo>
                <a:cubicBezTo>
                  <a:pt x="69" y="4"/>
                  <a:pt x="70" y="7"/>
                  <a:pt x="70" y="9"/>
                </a:cubicBezTo>
                <a:cubicBezTo>
                  <a:pt x="69" y="11"/>
                  <a:pt x="67" y="12"/>
                  <a:pt x="64" y="12"/>
                </a:cubicBezTo>
                <a:cubicBezTo>
                  <a:pt x="62" y="11"/>
                  <a:pt x="60" y="11"/>
                  <a:pt x="58" y="10"/>
                </a:cubicBezTo>
                <a:cubicBezTo>
                  <a:pt x="56" y="10"/>
                  <a:pt x="54" y="10"/>
                  <a:pt x="52" y="10"/>
                </a:cubicBezTo>
                <a:cubicBezTo>
                  <a:pt x="40" y="10"/>
                  <a:pt x="29" y="15"/>
                  <a:pt x="21" y="22"/>
                </a:cubicBezTo>
                <a:cubicBezTo>
                  <a:pt x="13" y="30"/>
                  <a:pt x="9" y="41"/>
                  <a:pt x="9" y="53"/>
                </a:cubicBezTo>
                <a:cubicBezTo>
                  <a:pt x="9" y="65"/>
                  <a:pt x="13" y="76"/>
                  <a:pt x="21" y="84"/>
                </a:cubicBezTo>
                <a:cubicBezTo>
                  <a:pt x="29" y="92"/>
                  <a:pt x="40" y="96"/>
                  <a:pt x="52" y="96"/>
                </a:cubicBezTo>
                <a:cubicBezTo>
                  <a:pt x="64" y="96"/>
                  <a:pt x="75" y="92"/>
                  <a:pt x="82" y="84"/>
                </a:cubicBezTo>
                <a:cubicBezTo>
                  <a:pt x="90" y="76"/>
                  <a:pt x="95" y="65"/>
                  <a:pt x="95" y="53"/>
                </a:cubicBezTo>
                <a:cubicBezTo>
                  <a:pt x="95" y="51"/>
                  <a:pt x="95" y="49"/>
                  <a:pt x="95" y="47"/>
                </a:cubicBezTo>
                <a:cubicBezTo>
                  <a:pt x="94" y="45"/>
                  <a:pt x="94" y="43"/>
                  <a:pt x="93" y="41"/>
                </a:cubicBezTo>
                <a:close/>
                <a:moveTo>
                  <a:pt x="52" y="38"/>
                </a:moveTo>
                <a:cubicBezTo>
                  <a:pt x="52" y="38"/>
                  <a:pt x="52" y="38"/>
                  <a:pt x="52" y="38"/>
                </a:cubicBezTo>
                <a:cubicBezTo>
                  <a:pt x="54" y="38"/>
                  <a:pt x="57" y="39"/>
                  <a:pt x="59" y="40"/>
                </a:cubicBezTo>
                <a:cubicBezTo>
                  <a:pt x="68" y="31"/>
                  <a:pt x="68" y="31"/>
                  <a:pt x="68" y="31"/>
                </a:cubicBezTo>
                <a:cubicBezTo>
                  <a:pt x="63" y="28"/>
                  <a:pt x="58" y="26"/>
                  <a:pt x="52" y="26"/>
                </a:cubicBezTo>
                <a:cubicBezTo>
                  <a:pt x="44" y="26"/>
                  <a:pt x="38" y="29"/>
                  <a:pt x="33" y="34"/>
                </a:cubicBezTo>
                <a:cubicBezTo>
                  <a:pt x="33" y="34"/>
                  <a:pt x="33" y="34"/>
                  <a:pt x="33" y="34"/>
                </a:cubicBezTo>
                <a:cubicBezTo>
                  <a:pt x="33" y="34"/>
                  <a:pt x="33" y="34"/>
                  <a:pt x="33" y="34"/>
                </a:cubicBezTo>
                <a:cubicBezTo>
                  <a:pt x="28" y="39"/>
                  <a:pt x="25" y="46"/>
                  <a:pt x="25" y="53"/>
                </a:cubicBezTo>
                <a:cubicBezTo>
                  <a:pt x="25" y="61"/>
                  <a:pt x="28" y="67"/>
                  <a:pt x="33" y="72"/>
                </a:cubicBezTo>
                <a:cubicBezTo>
                  <a:pt x="38" y="77"/>
                  <a:pt x="44" y="80"/>
                  <a:pt x="52" y="80"/>
                </a:cubicBezTo>
                <a:cubicBezTo>
                  <a:pt x="59" y="80"/>
                  <a:pt x="66" y="77"/>
                  <a:pt x="71" y="72"/>
                </a:cubicBezTo>
                <a:cubicBezTo>
                  <a:pt x="71" y="72"/>
                  <a:pt x="71" y="72"/>
                  <a:pt x="71" y="72"/>
                </a:cubicBezTo>
                <a:cubicBezTo>
                  <a:pt x="76" y="67"/>
                  <a:pt x="79" y="61"/>
                  <a:pt x="79" y="53"/>
                </a:cubicBezTo>
                <a:cubicBezTo>
                  <a:pt x="79" y="47"/>
                  <a:pt x="77" y="42"/>
                  <a:pt x="74" y="37"/>
                </a:cubicBezTo>
                <a:cubicBezTo>
                  <a:pt x="65" y="46"/>
                  <a:pt x="65" y="46"/>
                  <a:pt x="65" y="46"/>
                </a:cubicBezTo>
                <a:cubicBezTo>
                  <a:pt x="66" y="48"/>
                  <a:pt x="67" y="51"/>
                  <a:pt x="67" y="53"/>
                </a:cubicBezTo>
                <a:cubicBezTo>
                  <a:pt x="67" y="57"/>
                  <a:pt x="65" y="61"/>
                  <a:pt x="62" y="64"/>
                </a:cubicBezTo>
                <a:cubicBezTo>
                  <a:pt x="62" y="64"/>
                  <a:pt x="62" y="64"/>
                  <a:pt x="62" y="64"/>
                </a:cubicBezTo>
                <a:cubicBezTo>
                  <a:pt x="60" y="66"/>
                  <a:pt x="56" y="68"/>
                  <a:pt x="52" y="68"/>
                </a:cubicBezTo>
                <a:cubicBezTo>
                  <a:pt x="48" y="68"/>
                  <a:pt x="44" y="66"/>
                  <a:pt x="41" y="64"/>
                </a:cubicBezTo>
                <a:cubicBezTo>
                  <a:pt x="39" y="61"/>
                  <a:pt x="37" y="57"/>
                  <a:pt x="37" y="53"/>
                </a:cubicBezTo>
                <a:cubicBezTo>
                  <a:pt x="37" y="49"/>
                  <a:pt x="39" y="45"/>
                  <a:pt x="41" y="43"/>
                </a:cubicBezTo>
                <a:cubicBezTo>
                  <a:pt x="41" y="43"/>
                  <a:pt x="41" y="43"/>
                  <a:pt x="41" y="43"/>
                </a:cubicBezTo>
                <a:cubicBezTo>
                  <a:pt x="44" y="40"/>
                  <a:pt x="48" y="38"/>
                  <a:pt x="52" y="38"/>
                </a:cubicBezTo>
                <a:close/>
                <a:moveTo>
                  <a:pt x="55" y="44"/>
                </a:moveTo>
                <a:cubicBezTo>
                  <a:pt x="55" y="44"/>
                  <a:pt x="55" y="44"/>
                  <a:pt x="55" y="44"/>
                </a:cubicBezTo>
                <a:cubicBezTo>
                  <a:pt x="54" y="43"/>
                  <a:pt x="53" y="43"/>
                  <a:pt x="52" y="43"/>
                </a:cubicBezTo>
                <a:cubicBezTo>
                  <a:pt x="49" y="43"/>
                  <a:pt x="47" y="44"/>
                  <a:pt x="45" y="46"/>
                </a:cubicBezTo>
                <a:cubicBezTo>
                  <a:pt x="43" y="48"/>
                  <a:pt x="42" y="50"/>
                  <a:pt x="42" y="53"/>
                </a:cubicBezTo>
                <a:cubicBezTo>
                  <a:pt x="42" y="56"/>
                  <a:pt x="43" y="58"/>
                  <a:pt x="45" y="60"/>
                </a:cubicBezTo>
                <a:cubicBezTo>
                  <a:pt x="47" y="62"/>
                  <a:pt x="49" y="63"/>
                  <a:pt x="52" y="63"/>
                </a:cubicBezTo>
                <a:cubicBezTo>
                  <a:pt x="55" y="63"/>
                  <a:pt x="57" y="62"/>
                  <a:pt x="59" y="60"/>
                </a:cubicBezTo>
                <a:cubicBezTo>
                  <a:pt x="59" y="60"/>
                  <a:pt x="59" y="60"/>
                  <a:pt x="59" y="60"/>
                </a:cubicBezTo>
                <a:cubicBezTo>
                  <a:pt x="61" y="58"/>
                  <a:pt x="62" y="56"/>
                  <a:pt x="62" y="53"/>
                </a:cubicBezTo>
                <a:cubicBezTo>
                  <a:pt x="62" y="52"/>
                  <a:pt x="61" y="51"/>
                  <a:pt x="61" y="50"/>
                </a:cubicBezTo>
                <a:cubicBezTo>
                  <a:pt x="55" y="56"/>
                  <a:pt x="55" y="56"/>
                  <a:pt x="55" y="56"/>
                </a:cubicBezTo>
                <a:cubicBezTo>
                  <a:pt x="53" y="58"/>
                  <a:pt x="51" y="58"/>
                  <a:pt x="49" y="56"/>
                </a:cubicBezTo>
                <a:cubicBezTo>
                  <a:pt x="47" y="54"/>
                  <a:pt x="47" y="52"/>
                  <a:pt x="49" y="50"/>
                </a:cubicBezTo>
                <a:cubicBezTo>
                  <a:pt x="55" y="44"/>
                  <a:pt x="55" y="44"/>
                  <a:pt x="55" y="44"/>
                </a:cubicBezTo>
                <a:close/>
                <a:moveTo>
                  <a:pt x="88" y="7"/>
                </a:moveTo>
                <a:cubicBezTo>
                  <a:pt x="88" y="7"/>
                  <a:pt x="88" y="7"/>
                  <a:pt x="88" y="7"/>
                </a:cubicBezTo>
                <a:cubicBezTo>
                  <a:pt x="78" y="17"/>
                  <a:pt x="78" y="17"/>
                  <a:pt x="78" y="17"/>
                </a:cubicBezTo>
                <a:cubicBezTo>
                  <a:pt x="80" y="22"/>
                  <a:pt x="80" y="22"/>
                  <a:pt x="80" y="22"/>
                </a:cubicBezTo>
                <a:cubicBezTo>
                  <a:pt x="89" y="12"/>
                  <a:pt x="89" y="12"/>
                  <a:pt x="89" y="12"/>
                </a:cubicBezTo>
                <a:cubicBezTo>
                  <a:pt x="88" y="7"/>
                  <a:pt x="88" y="7"/>
                  <a:pt x="88" y="7"/>
                </a:cubicBezTo>
                <a:close/>
                <a:moveTo>
                  <a:pt x="93" y="16"/>
                </a:moveTo>
                <a:cubicBezTo>
                  <a:pt x="93" y="16"/>
                  <a:pt x="93" y="16"/>
                  <a:pt x="93" y="16"/>
                </a:cubicBezTo>
                <a:cubicBezTo>
                  <a:pt x="83" y="25"/>
                  <a:pt x="83" y="25"/>
                  <a:pt x="83" y="25"/>
                </a:cubicBezTo>
                <a:cubicBezTo>
                  <a:pt x="89" y="27"/>
                  <a:pt x="89" y="27"/>
                  <a:pt x="89" y="27"/>
                </a:cubicBezTo>
                <a:cubicBezTo>
                  <a:pt x="98" y="17"/>
                  <a:pt x="98" y="17"/>
                  <a:pt x="98" y="17"/>
                </a:cubicBezTo>
                <a:cubicBezTo>
                  <a:pt x="93" y="16"/>
                  <a:pt x="93" y="16"/>
                  <a:pt x="93"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19" name="Freeform 36"/>
          <p:cNvSpPr>
            <a:spLocks noEditPoints="1"/>
          </p:cNvSpPr>
          <p:nvPr/>
        </p:nvSpPr>
        <p:spPr bwMode="auto">
          <a:xfrm>
            <a:off x="4335456" y="3102235"/>
            <a:ext cx="341391" cy="336929"/>
          </a:xfrm>
          <a:custGeom>
            <a:avLst/>
            <a:gdLst>
              <a:gd name="T0" fmla="*/ 48925 w 99"/>
              <a:gd name="T1" fmla="*/ 90408 h 98"/>
              <a:gd name="T2" fmla="*/ 51371 w 99"/>
              <a:gd name="T3" fmla="*/ 68417 h 98"/>
              <a:gd name="T4" fmla="*/ 61156 w 99"/>
              <a:gd name="T5" fmla="*/ 58643 h 98"/>
              <a:gd name="T6" fmla="*/ 70941 w 99"/>
              <a:gd name="T7" fmla="*/ 51313 h 98"/>
              <a:gd name="T8" fmla="*/ 90511 w 99"/>
              <a:gd name="T9" fmla="*/ 46426 h 98"/>
              <a:gd name="T10" fmla="*/ 78280 w 99"/>
              <a:gd name="T11" fmla="*/ 61087 h 98"/>
              <a:gd name="T12" fmla="*/ 61156 w 99"/>
              <a:gd name="T13" fmla="*/ 75748 h 98"/>
              <a:gd name="T14" fmla="*/ 193254 w 99"/>
              <a:gd name="T15" fmla="*/ 178373 h 98"/>
              <a:gd name="T16" fmla="*/ 237286 w 99"/>
              <a:gd name="T17" fmla="*/ 222356 h 98"/>
              <a:gd name="T18" fmla="*/ 222609 w 99"/>
              <a:gd name="T19" fmla="*/ 234573 h 98"/>
              <a:gd name="T20" fmla="*/ 151668 w 99"/>
              <a:gd name="T21" fmla="*/ 210138 h 98"/>
              <a:gd name="T22" fmla="*/ 68495 w 99"/>
              <a:gd name="T23" fmla="*/ 210138 h 98"/>
              <a:gd name="T24" fmla="*/ 34248 w 99"/>
              <a:gd name="T25" fmla="*/ 185704 h 98"/>
              <a:gd name="T26" fmla="*/ 9785 w 99"/>
              <a:gd name="T27" fmla="*/ 151495 h 98"/>
              <a:gd name="T28" fmla="*/ 0 w 99"/>
              <a:gd name="T29" fmla="*/ 109956 h 98"/>
              <a:gd name="T30" fmla="*/ 34248 w 99"/>
              <a:gd name="T31" fmla="*/ 31765 h 98"/>
              <a:gd name="T32" fmla="*/ 151668 w 99"/>
              <a:gd name="T33" fmla="*/ 7330 h 98"/>
              <a:gd name="T34" fmla="*/ 188361 w 99"/>
              <a:gd name="T35" fmla="*/ 31765 h 98"/>
              <a:gd name="T36" fmla="*/ 210378 w 99"/>
              <a:gd name="T37" fmla="*/ 68417 h 98"/>
              <a:gd name="T38" fmla="*/ 220163 w 99"/>
              <a:gd name="T39" fmla="*/ 109956 h 98"/>
              <a:gd name="T40" fmla="*/ 193254 w 99"/>
              <a:gd name="T41" fmla="*/ 178373 h 98"/>
              <a:gd name="T42" fmla="*/ 144329 w 99"/>
              <a:gd name="T43" fmla="*/ 26878 h 98"/>
              <a:gd name="T44" fmla="*/ 46479 w 99"/>
              <a:gd name="T45" fmla="*/ 46426 h 98"/>
              <a:gd name="T46" fmla="*/ 22016 w 99"/>
              <a:gd name="T47" fmla="*/ 109956 h 98"/>
              <a:gd name="T48" fmla="*/ 26909 w 99"/>
              <a:gd name="T49" fmla="*/ 141721 h 98"/>
              <a:gd name="T50" fmla="*/ 46479 w 99"/>
              <a:gd name="T51" fmla="*/ 171043 h 98"/>
              <a:gd name="T52" fmla="*/ 75834 w 99"/>
              <a:gd name="T53" fmla="*/ 190591 h 98"/>
              <a:gd name="T54" fmla="*/ 110081 w 99"/>
              <a:gd name="T55" fmla="*/ 197921 h 98"/>
              <a:gd name="T56" fmla="*/ 173684 w 99"/>
              <a:gd name="T57" fmla="*/ 171043 h 98"/>
              <a:gd name="T58" fmla="*/ 173684 w 99"/>
              <a:gd name="T59" fmla="*/ 171043 h 98"/>
              <a:gd name="T60" fmla="*/ 198146 w 99"/>
              <a:gd name="T61" fmla="*/ 109956 h 98"/>
              <a:gd name="T62" fmla="*/ 193254 w 99"/>
              <a:gd name="T63" fmla="*/ 75748 h 98"/>
              <a:gd name="T64" fmla="*/ 173684 w 99"/>
              <a:gd name="T65" fmla="*/ 46426 h 98"/>
              <a:gd name="T66" fmla="*/ 168791 w 99"/>
              <a:gd name="T67" fmla="*/ 109956 h 98"/>
              <a:gd name="T68" fmla="*/ 173684 w 99"/>
              <a:gd name="T69" fmla="*/ 102626 h 98"/>
              <a:gd name="T70" fmla="*/ 176130 w 99"/>
              <a:gd name="T71" fmla="*/ 136834 h 98"/>
              <a:gd name="T72" fmla="*/ 159006 w 99"/>
              <a:gd name="T73" fmla="*/ 158826 h 98"/>
              <a:gd name="T74" fmla="*/ 110081 w 99"/>
              <a:gd name="T75" fmla="*/ 178373 h 98"/>
              <a:gd name="T76" fmla="*/ 110081 w 99"/>
              <a:gd name="T77" fmla="*/ 168599 h 98"/>
              <a:gd name="T78" fmla="*/ 151668 w 99"/>
              <a:gd name="T79" fmla="*/ 149052 h 98"/>
              <a:gd name="T80" fmla="*/ 163899 w 99"/>
              <a:gd name="T81" fmla="*/ 1319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98">
                <a:moveTo>
                  <a:pt x="23" y="35"/>
                </a:moveTo>
                <a:cubicBezTo>
                  <a:pt x="22" y="36"/>
                  <a:pt x="21" y="37"/>
                  <a:pt x="20" y="37"/>
                </a:cubicBezTo>
                <a:cubicBezTo>
                  <a:pt x="19" y="36"/>
                  <a:pt x="18" y="35"/>
                  <a:pt x="18" y="33"/>
                </a:cubicBezTo>
                <a:cubicBezTo>
                  <a:pt x="19" y="32"/>
                  <a:pt x="20" y="30"/>
                  <a:pt x="21" y="28"/>
                </a:cubicBezTo>
                <a:cubicBezTo>
                  <a:pt x="22" y="27"/>
                  <a:pt x="23" y="25"/>
                  <a:pt x="25" y="24"/>
                </a:cubicBezTo>
                <a:cubicBezTo>
                  <a:pt x="25" y="24"/>
                  <a:pt x="25" y="24"/>
                  <a:pt x="25" y="24"/>
                </a:cubicBezTo>
                <a:cubicBezTo>
                  <a:pt x="25" y="24"/>
                  <a:pt x="25" y="24"/>
                  <a:pt x="25" y="24"/>
                </a:cubicBezTo>
                <a:cubicBezTo>
                  <a:pt x="26" y="23"/>
                  <a:pt x="27" y="22"/>
                  <a:pt x="29" y="21"/>
                </a:cubicBezTo>
                <a:cubicBezTo>
                  <a:pt x="30" y="20"/>
                  <a:pt x="32" y="19"/>
                  <a:pt x="34" y="18"/>
                </a:cubicBezTo>
                <a:cubicBezTo>
                  <a:pt x="35" y="17"/>
                  <a:pt x="37" y="18"/>
                  <a:pt x="37" y="19"/>
                </a:cubicBezTo>
                <a:cubicBezTo>
                  <a:pt x="38" y="21"/>
                  <a:pt x="37" y="22"/>
                  <a:pt x="36" y="22"/>
                </a:cubicBezTo>
                <a:cubicBezTo>
                  <a:pt x="34" y="23"/>
                  <a:pt x="33" y="24"/>
                  <a:pt x="32" y="25"/>
                </a:cubicBezTo>
                <a:cubicBezTo>
                  <a:pt x="30" y="26"/>
                  <a:pt x="29" y="26"/>
                  <a:pt x="28" y="28"/>
                </a:cubicBezTo>
                <a:cubicBezTo>
                  <a:pt x="27" y="29"/>
                  <a:pt x="26" y="30"/>
                  <a:pt x="25" y="31"/>
                </a:cubicBezTo>
                <a:cubicBezTo>
                  <a:pt x="24" y="32"/>
                  <a:pt x="24" y="34"/>
                  <a:pt x="23" y="35"/>
                </a:cubicBezTo>
                <a:close/>
                <a:moveTo>
                  <a:pt x="79" y="73"/>
                </a:moveTo>
                <a:cubicBezTo>
                  <a:pt x="79" y="73"/>
                  <a:pt x="79" y="73"/>
                  <a:pt x="79" y="73"/>
                </a:cubicBezTo>
                <a:cubicBezTo>
                  <a:pt x="97" y="91"/>
                  <a:pt x="97" y="91"/>
                  <a:pt x="97" y="91"/>
                </a:cubicBezTo>
                <a:cubicBezTo>
                  <a:pt x="99" y="92"/>
                  <a:pt x="99" y="95"/>
                  <a:pt x="97" y="96"/>
                </a:cubicBezTo>
                <a:cubicBezTo>
                  <a:pt x="95" y="98"/>
                  <a:pt x="93" y="98"/>
                  <a:pt x="91" y="96"/>
                </a:cubicBezTo>
                <a:cubicBezTo>
                  <a:pt x="74" y="79"/>
                  <a:pt x="74" y="79"/>
                  <a:pt x="74" y="79"/>
                </a:cubicBezTo>
                <a:cubicBezTo>
                  <a:pt x="70" y="82"/>
                  <a:pt x="66" y="84"/>
                  <a:pt x="62" y="86"/>
                </a:cubicBezTo>
                <a:cubicBezTo>
                  <a:pt x="57" y="88"/>
                  <a:pt x="51" y="89"/>
                  <a:pt x="45" y="89"/>
                </a:cubicBezTo>
                <a:cubicBezTo>
                  <a:pt x="39" y="89"/>
                  <a:pt x="33" y="88"/>
                  <a:pt x="28" y="86"/>
                </a:cubicBezTo>
                <a:cubicBezTo>
                  <a:pt x="28" y="86"/>
                  <a:pt x="28" y="86"/>
                  <a:pt x="28" y="86"/>
                </a:cubicBezTo>
                <a:cubicBezTo>
                  <a:pt x="23" y="83"/>
                  <a:pt x="18" y="80"/>
                  <a:pt x="14" y="76"/>
                </a:cubicBezTo>
                <a:cubicBezTo>
                  <a:pt x="14" y="76"/>
                  <a:pt x="14" y="76"/>
                  <a:pt x="14" y="76"/>
                </a:cubicBezTo>
                <a:cubicBezTo>
                  <a:pt x="9" y="72"/>
                  <a:pt x="6" y="67"/>
                  <a:pt x="4" y="62"/>
                </a:cubicBezTo>
                <a:cubicBezTo>
                  <a:pt x="4" y="61"/>
                  <a:pt x="4" y="61"/>
                  <a:pt x="4" y="61"/>
                </a:cubicBezTo>
                <a:cubicBezTo>
                  <a:pt x="2" y="56"/>
                  <a:pt x="0" y="50"/>
                  <a:pt x="0" y="45"/>
                </a:cubicBezTo>
                <a:cubicBezTo>
                  <a:pt x="0" y="39"/>
                  <a:pt x="2" y="33"/>
                  <a:pt x="4" y="28"/>
                </a:cubicBezTo>
                <a:cubicBezTo>
                  <a:pt x="6" y="22"/>
                  <a:pt x="9" y="17"/>
                  <a:pt x="14" y="13"/>
                </a:cubicBezTo>
                <a:cubicBezTo>
                  <a:pt x="22" y="5"/>
                  <a:pt x="33" y="0"/>
                  <a:pt x="45" y="0"/>
                </a:cubicBezTo>
                <a:cubicBezTo>
                  <a:pt x="51" y="0"/>
                  <a:pt x="57" y="1"/>
                  <a:pt x="62" y="3"/>
                </a:cubicBezTo>
                <a:cubicBezTo>
                  <a:pt x="62" y="3"/>
                  <a:pt x="62" y="3"/>
                  <a:pt x="62" y="3"/>
                </a:cubicBezTo>
                <a:cubicBezTo>
                  <a:pt x="68" y="6"/>
                  <a:pt x="72" y="9"/>
                  <a:pt x="77" y="13"/>
                </a:cubicBezTo>
                <a:cubicBezTo>
                  <a:pt x="77" y="13"/>
                  <a:pt x="77" y="13"/>
                  <a:pt x="77" y="13"/>
                </a:cubicBezTo>
                <a:cubicBezTo>
                  <a:pt x="81" y="17"/>
                  <a:pt x="84" y="22"/>
                  <a:pt x="86" y="28"/>
                </a:cubicBezTo>
                <a:cubicBezTo>
                  <a:pt x="86" y="28"/>
                  <a:pt x="86" y="28"/>
                  <a:pt x="86" y="28"/>
                </a:cubicBezTo>
                <a:cubicBezTo>
                  <a:pt x="88" y="33"/>
                  <a:pt x="90" y="39"/>
                  <a:pt x="90" y="45"/>
                </a:cubicBezTo>
                <a:cubicBezTo>
                  <a:pt x="90" y="51"/>
                  <a:pt x="88" y="56"/>
                  <a:pt x="86" y="62"/>
                </a:cubicBezTo>
                <a:cubicBezTo>
                  <a:pt x="85" y="66"/>
                  <a:pt x="82" y="70"/>
                  <a:pt x="79" y="73"/>
                </a:cubicBezTo>
                <a:close/>
                <a:moveTo>
                  <a:pt x="59" y="11"/>
                </a:moveTo>
                <a:cubicBezTo>
                  <a:pt x="59" y="11"/>
                  <a:pt x="59" y="11"/>
                  <a:pt x="59" y="11"/>
                </a:cubicBezTo>
                <a:cubicBezTo>
                  <a:pt x="55" y="9"/>
                  <a:pt x="50" y="8"/>
                  <a:pt x="45" y="8"/>
                </a:cubicBezTo>
                <a:cubicBezTo>
                  <a:pt x="35" y="8"/>
                  <a:pt x="26" y="12"/>
                  <a:pt x="19" y="19"/>
                </a:cubicBezTo>
                <a:cubicBezTo>
                  <a:pt x="16" y="22"/>
                  <a:pt x="13" y="26"/>
                  <a:pt x="11" y="31"/>
                </a:cubicBezTo>
                <a:cubicBezTo>
                  <a:pt x="10" y="35"/>
                  <a:pt x="9" y="40"/>
                  <a:pt x="9" y="45"/>
                </a:cubicBezTo>
                <a:cubicBezTo>
                  <a:pt x="9" y="49"/>
                  <a:pt x="10" y="54"/>
                  <a:pt x="11" y="58"/>
                </a:cubicBezTo>
                <a:cubicBezTo>
                  <a:pt x="11" y="58"/>
                  <a:pt x="11" y="58"/>
                  <a:pt x="11" y="58"/>
                </a:cubicBezTo>
                <a:cubicBezTo>
                  <a:pt x="13" y="63"/>
                  <a:pt x="16" y="67"/>
                  <a:pt x="19" y="70"/>
                </a:cubicBezTo>
                <a:cubicBezTo>
                  <a:pt x="19" y="70"/>
                  <a:pt x="19" y="70"/>
                  <a:pt x="19" y="70"/>
                </a:cubicBezTo>
                <a:cubicBezTo>
                  <a:pt x="19" y="70"/>
                  <a:pt x="19" y="70"/>
                  <a:pt x="19" y="70"/>
                </a:cubicBezTo>
                <a:cubicBezTo>
                  <a:pt x="23" y="74"/>
                  <a:pt x="27" y="76"/>
                  <a:pt x="31" y="78"/>
                </a:cubicBezTo>
                <a:cubicBezTo>
                  <a:pt x="31" y="78"/>
                  <a:pt x="31" y="78"/>
                  <a:pt x="31" y="78"/>
                </a:cubicBezTo>
                <a:cubicBezTo>
                  <a:pt x="35" y="80"/>
                  <a:pt x="40" y="81"/>
                  <a:pt x="45" y="81"/>
                </a:cubicBezTo>
                <a:cubicBezTo>
                  <a:pt x="50" y="81"/>
                  <a:pt x="55" y="80"/>
                  <a:pt x="59" y="78"/>
                </a:cubicBezTo>
                <a:cubicBezTo>
                  <a:pt x="63" y="76"/>
                  <a:pt x="67" y="74"/>
                  <a:pt x="71" y="70"/>
                </a:cubicBezTo>
                <a:cubicBezTo>
                  <a:pt x="71" y="70"/>
                  <a:pt x="71" y="70"/>
                  <a:pt x="71" y="70"/>
                </a:cubicBezTo>
                <a:cubicBezTo>
                  <a:pt x="71" y="70"/>
                  <a:pt x="71" y="70"/>
                  <a:pt x="71" y="70"/>
                </a:cubicBezTo>
                <a:cubicBezTo>
                  <a:pt x="74" y="67"/>
                  <a:pt x="77" y="63"/>
                  <a:pt x="79" y="58"/>
                </a:cubicBezTo>
                <a:cubicBezTo>
                  <a:pt x="80" y="54"/>
                  <a:pt x="81" y="49"/>
                  <a:pt x="81" y="45"/>
                </a:cubicBezTo>
                <a:cubicBezTo>
                  <a:pt x="81" y="40"/>
                  <a:pt x="81" y="35"/>
                  <a:pt x="79" y="31"/>
                </a:cubicBezTo>
                <a:cubicBezTo>
                  <a:pt x="79" y="31"/>
                  <a:pt x="79" y="31"/>
                  <a:pt x="79" y="31"/>
                </a:cubicBezTo>
                <a:cubicBezTo>
                  <a:pt x="77" y="26"/>
                  <a:pt x="74" y="22"/>
                  <a:pt x="71" y="19"/>
                </a:cubicBezTo>
                <a:cubicBezTo>
                  <a:pt x="71" y="19"/>
                  <a:pt x="71" y="19"/>
                  <a:pt x="71" y="19"/>
                </a:cubicBezTo>
                <a:cubicBezTo>
                  <a:pt x="67" y="15"/>
                  <a:pt x="63" y="13"/>
                  <a:pt x="59" y="11"/>
                </a:cubicBezTo>
                <a:close/>
                <a:moveTo>
                  <a:pt x="69" y="45"/>
                </a:moveTo>
                <a:cubicBezTo>
                  <a:pt x="69" y="45"/>
                  <a:pt x="69" y="45"/>
                  <a:pt x="69" y="45"/>
                </a:cubicBezTo>
                <a:cubicBezTo>
                  <a:pt x="69" y="43"/>
                  <a:pt x="70" y="42"/>
                  <a:pt x="71" y="42"/>
                </a:cubicBezTo>
                <a:cubicBezTo>
                  <a:pt x="73" y="42"/>
                  <a:pt x="74" y="43"/>
                  <a:pt x="74" y="45"/>
                </a:cubicBezTo>
                <a:cubicBezTo>
                  <a:pt x="74" y="48"/>
                  <a:pt x="73" y="52"/>
                  <a:pt x="72" y="56"/>
                </a:cubicBezTo>
                <a:cubicBezTo>
                  <a:pt x="72" y="56"/>
                  <a:pt x="72" y="56"/>
                  <a:pt x="72" y="56"/>
                </a:cubicBezTo>
                <a:cubicBezTo>
                  <a:pt x="70" y="59"/>
                  <a:pt x="68" y="62"/>
                  <a:pt x="65" y="65"/>
                </a:cubicBezTo>
                <a:cubicBezTo>
                  <a:pt x="63" y="68"/>
                  <a:pt x="59" y="70"/>
                  <a:pt x="56" y="71"/>
                </a:cubicBezTo>
                <a:cubicBezTo>
                  <a:pt x="53" y="73"/>
                  <a:pt x="49" y="73"/>
                  <a:pt x="45" y="73"/>
                </a:cubicBezTo>
                <a:cubicBezTo>
                  <a:pt x="44" y="73"/>
                  <a:pt x="43" y="72"/>
                  <a:pt x="43" y="71"/>
                </a:cubicBezTo>
                <a:cubicBezTo>
                  <a:pt x="43" y="70"/>
                  <a:pt x="44" y="69"/>
                  <a:pt x="45" y="69"/>
                </a:cubicBezTo>
                <a:cubicBezTo>
                  <a:pt x="48" y="69"/>
                  <a:pt x="51" y="68"/>
                  <a:pt x="54" y="67"/>
                </a:cubicBezTo>
                <a:cubicBezTo>
                  <a:pt x="57" y="65"/>
                  <a:pt x="60" y="64"/>
                  <a:pt x="62" y="61"/>
                </a:cubicBezTo>
                <a:cubicBezTo>
                  <a:pt x="64" y="59"/>
                  <a:pt x="66" y="57"/>
                  <a:pt x="67" y="54"/>
                </a:cubicBezTo>
                <a:cubicBezTo>
                  <a:pt x="67" y="54"/>
                  <a:pt x="67" y="54"/>
                  <a:pt x="67" y="54"/>
                </a:cubicBezTo>
                <a:cubicBezTo>
                  <a:pt x="68" y="51"/>
                  <a:pt x="69" y="48"/>
                  <a:pt x="69"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0" name="Freeform 37"/>
          <p:cNvSpPr>
            <a:spLocks noEditPoints="1"/>
          </p:cNvSpPr>
          <p:nvPr/>
        </p:nvSpPr>
        <p:spPr bwMode="auto">
          <a:xfrm>
            <a:off x="4788412" y="1966494"/>
            <a:ext cx="321310" cy="361474"/>
          </a:xfrm>
          <a:custGeom>
            <a:avLst/>
            <a:gdLst>
              <a:gd name="T0" fmla="*/ 51195 w 94"/>
              <a:gd name="T1" fmla="*/ 192045 h 106"/>
              <a:gd name="T2" fmla="*/ 173088 w 94"/>
              <a:gd name="T3" fmla="*/ 184752 h 106"/>
              <a:gd name="T4" fmla="*/ 173088 w 94"/>
              <a:gd name="T5" fmla="*/ 196906 h 106"/>
              <a:gd name="T6" fmla="*/ 26816 w 94"/>
              <a:gd name="T7" fmla="*/ 0 h 106"/>
              <a:gd name="T8" fmla="*/ 146272 w 94"/>
              <a:gd name="T9" fmla="*/ 0 h 106"/>
              <a:gd name="T10" fmla="*/ 224283 w 94"/>
              <a:gd name="T11" fmla="*/ 75359 h 106"/>
              <a:gd name="T12" fmla="*/ 229159 w 94"/>
              <a:gd name="T13" fmla="*/ 82652 h 106"/>
              <a:gd name="T14" fmla="*/ 219408 w 94"/>
              <a:gd name="T15" fmla="*/ 250387 h 106"/>
              <a:gd name="T16" fmla="*/ 219408 w 94"/>
              <a:gd name="T17" fmla="*/ 250387 h 106"/>
              <a:gd name="T18" fmla="*/ 26816 w 94"/>
              <a:gd name="T19" fmla="*/ 257680 h 106"/>
              <a:gd name="T20" fmla="*/ 9751 w 94"/>
              <a:gd name="T21" fmla="*/ 250387 h 106"/>
              <a:gd name="T22" fmla="*/ 0 w 94"/>
              <a:gd name="T23" fmla="*/ 26740 h 106"/>
              <a:gd name="T24" fmla="*/ 26816 w 94"/>
              <a:gd name="T25" fmla="*/ 0 h 106"/>
              <a:gd name="T26" fmla="*/ 138958 w 94"/>
              <a:gd name="T27" fmla="*/ 19448 h 106"/>
              <a:gd name="T28" fmla="*/ 21941 w 94"/>
              <a:gd name="T29" fmla="*/ 21878 h 106"/>
              <a:gd name="T30" fmla="*/ 21941 w 94"/>
              <a:gd name="T31" fmla="*/ 230940 h 106"/>
              <a:gd name="T32" fmla="*/ 26816 w 94"/>
              <a:gd name="T33" fmla="*/ 238232 h 106"/>
              <a:gd name="T34" fmla="*/ 204780 w 94"/>
              <a:gd name="T35" fmla="*/ 235802 h 106"/>
              <a:gd name="T36" fmla="*/ 207218 w 94"/>
              <a:gd name="T37" fmla="*/ 230940 h 106"/>
              <a:gd name="T38" fmla="*/ 163337 w 94"/>
              <a:gd name="T39" fmla="*/ 87514 h 106"/>
              <a:gd name="T40" fmla="*/ 146272 w 94"/>
              <a:gd name="T41" fmla="*/ 80221 h 106"/>
              <a:gd name="T42" fmla="*/ 138958 w 94"/>
              <a:gd name="T43" fmla="*/ 19448 h 106"/>
              <a:gd name="T44" fmla="*/ 197467 w 94"/>
              <a:gd name="T45" fmla="*/ 75359 h 106"/>
              <a:gd name="T46" fmla="*/ 151147 w 94"/>
              <a:gd name="T47" fmla="*/ 65635 h 106"/>
              <a:gd name="T48" fmla="*/ 156023 w 94"/>
              <a:gd name="T49" fmla="*/ 72928 h 106"/>
              <a:gd name="T50" fmla="*/ 197467 w 94"/>
              <a:gd name="T51" fmla="*/ 75359 h 106"/>
              <a:gd name="T52" fmla="*/ 56071 w 94"/>
              <a:gd name="T53" fmla="*/ 114254 h 106"/>
              <a:gd name="T54" fmla="*/ 56071 w 94"/>
              <a:gd name="T55" fmla="*/ 102100 h 106"/>
              <a:gd name="T56" fmla="*/ 177964 w 94"/>
              <a:gd name="T57" fmla="*/ 106962 h 106"/>
              <a:gd name="T58" fmla="*/ 56071 w 94"/>
              <a:gd name="T59" fmla="*/ 114254 h 106"/>
              <a:gd name="T60" fmla="*/ 56071 w 94"/>
              <a:gd name="T61" fmla="*/ 155580 h 106"/>
              <a:gd name="T62" fmla="*/ 56071 w 94"/>
              <a:gd name="T63" fmla="*/ 143426 h 106"/>
              <a:gd name="T64" fmla="*/ 177964 w 94"/>
              <a:gd name="T65" fmla="*/ 150718 h 106"/>
              <a:gd name="T66" fmla="*/ 56071 w 94"/>
              <a:gd name="T67" fmla="*/ 15558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4" h="106">
                <a:moveTo>
                  <a:pt x="23" y="81"/>
                </a:moveTo>
                <a:cubicBezTo>
                  <a:pt x="22" y="81"/>
                  <a:pt x="21" y="80"/>
                  <a:pt x="21" y="79"/>
                </a:cubicBezTo>
                <a:cubicBezTo>
                  <a:pt x="21" y="78"/>
                  <a:pt x="22" y="76"/>
                  <a:pt x="23" y="76"/>
                </a:cubicBezTo>
                <a:cubicBezTo>
                  <a:pt x="71" y="76"/>
                  <a:pt x="71" y="76"/>
                  <a:pt x="71" y="76"/>
                </a:cubicBezTo>
                <a:cubicBezTo>
                  <a:pt x="72" y="76"/>
                  <a:pt x="73" y="78"/>
                  <a:pt x="73" y="79"/>
                </a:cubicBezTo>
                <a:cubicBezTo>
                  <a:pt x="73" y="80"/>
                  <a:pt x="72" y="81"/>
                  <a:pt x="71" y="81"/>
                </a:cubicBezTo>
                <a:cubicBezTo>
                  <a:pt x="23" y="81"/>
                  <a:pt x="23" y="81"/>
                  <a:pt x="23" y="81"/>
                </a:cubicBezTo>
                <a:close/>
                <a:moveTo>
                  <a:pt x="11" y="0"/>
                </a:moveTo>
                <a:cubicBezTo>
                  <a:pt x="11" y="0"/>
                  <a:pt x="11" y="0"/>
                  <a:pt x="11" y="0"/>
                </a:cubicBezTo>
                <a:cubicBezTo>
                  <a:pt x="60" y="0"/>
                  <a:pt x="60" y="0"/>
                  <a:pt x="60" y="0"/>
                </a:cubicBezTo>
                <a:cubicBezTo>
                  <a:pt x="61" y="0"/>
                  <a:pt x="62" y="0"/>
                  <a:pt x="63" y="1"/>
                </a:cubicBezTo>
                <a:cubicBezTo>
                  <a:pt x="92" y="31"/>
                  <a:pt x="92" y="31"/>
                  <a:pt x="92" y="31"/>
                </a:cubicBezTo>
                <a:cubicBezTo>
                  <a:pt x="93" y="32"/>
                  <a:pt x="94" y="33"/>
                  <a:pt x="94" y="34"/>
                </a:cubicBezTo>
                <a:cubicBezTo>
                  <a:pt x="94" y="34"/>
                  <a:pt x="94" y="34"/>
                  <a:pt x="94" y="34"/>
                </a:cubicBezTo>
                <a:cubicBezTo>
                  <a:pt x="94" y="95"/>
                  <a:pt x="94" y="95"/>
                  <a:pt x="94" y="95"/>
                </a:cubicBezTo>
                <a:cubicBezTo>
                  <a:pt x="94" y="98"/>
                  <a:pt x="92" y="101"/>
                  <a:pt x="90" y="103"/>
                </a:cubicBezTo>
                <a:cubicBezTo>
                  <a:pt x="90" y="103"/>
                  <a:pt x="90" y="103"/>
                  <a:pt x="90" y="103"/>
                </a:cubicBezTo>
                <a:cubicBezTo>
                  <a:pt x="90" y="103"/>
                  <a:pt x="90" y="103"/>
                  <a:pt x="90" y="103"/>
                </a:cubicBezTo>
                <a:cubicBezTo>
                  <a:pt x="88" y="105"/>
                  <a:pt x="86" y="106"/>
                  <a:pt x="83" y="106"/>
                </a:cubicBezTo>
                <a:cubicBezTo>
                  <a:pt x="11" y="106"/>
                  <a:pt x="11" y="106"/>
                  <a:pt x="11" y="106"/>
                </a:cubicBezTo>
                <a:cubicBezTo>
                  <a:pt x="8" y="106"/>
                  <a:pt x="6" y="105"/>
                  <a:pt x="4" y="103"/>
                </a:cubicBezTo>
                <a:cubicBezTo>
                  <a:pt x="4" y="103"/>
                  <a:pt x="4" y="103"/>
                  <a:pt x="4" y="103"/>
                </a:cubicBezTo>
                <a:cubicBezTo>
                  <a:pt x="2" y="101"/>
                  <a:pt x="0" y="98"/>
                  <a:pt x="0" y="95"/>
                </a:cubicBezTo>
                <a:cubicBezTo>
                  <a:pt x="0" y="11"/>
                  <a:pt x="0" y="11"/>
                  <a:pt x="0" y="11"/>
                </a:cubicBezTo>
                <a:cubicBezTo>
                  <a:pt x="0" y="8"/>
                  <a:pt x="2" y="5"/>
                  <a:pt x="4" y="3"/>
                </a:cubicBezTo>
                <a:cubicBezTo>
                  <a:pt x="6" y="1"/>
                  <a:pt x="8" y="0"/>
                  <a:pt x="11" y="0"/>
                </a:cubicBezTo>
                <a:close/>
                <a:moveTo>
                  <a:pt x="57" y="8"/>
                </a:moveTo>
                <a:cubicBezTo>
                  <a:pt x="57" y="8"/>
                  <a:pt x="57" y="8"/>
                  <a:pt x="57" y="8"/>
                </a:cubicBezTo>
                <a:cubicBezTo>
                  <a:pt x="11" y="8"/>
                  <a:pt x="11" y="8"/>
                  <a:pt x="11" y="8"/>
                </a:cubicBezTo>
                <a:cubicBezTo>
                  <a:pt x="11" y="8"/>
                  <a:pt x="10" y="9"/>
                  <a:pt x="9" y="9"/>
                </a:cubicBezTo>
                <a:cubicBezTo>
                  <a:pt x="9" y="10"/>
                  <a:pt x="9" y="10"/>
                  <a:pt x="9" y="11"/>
                </a:cubicBezTo>
                <a:cubicBezTo>
                  <a:pt x="9" y="95"/>
                  <a:pt x="9" y="95"/>
                  <a:pt x="9" y="95"/>
                </a:cubicBezTo>
                <a:cubicBezTo>
                  <a:pt x="9" y="96"/>
                  <a:pt x="9" y="97"/>
                  <a:pt x="9" y="97"/>
                </a:cubicBezTo>
                <a:cubicBezTo>
                  <a:pt x="10" y="98"/>
                  <a:pt x="11" y="98"/>
                  <a:pt x="11" y="98"/>
                </a:cubicBezTo>
                <a:cubicBezTo>
                  <a:pt x="83" y="98"/>
                  <a:pt x="83" y="98"/>
                  <a:pt x="83" y="98"/>
                </a:cubicBezTo>
                <a:cubicBezTo>
                  <a:pt x="83" y="98"/>
                  <a:pt x="84" y="98"/>
                  <a:pt x="84" y="97"/>
                </a:cubicBezTo>
                <a:cubicBezTo>
                  <a:pt x="85" y="97"/>
                  <a:pt x="85" y="97"/>
                  <a:pt x="85" y="97"/>
                </a:cubicBezTo>
                <a:cubicBezTo>
                  <a:pt x="85" y="97"/>
                  <a:pt x="85" y="96"/>
                  <a:pt x="85" y="95"/>
                </a:cubicBezTo>
                <a:cubicBezTo>
                  <a:pt x="85" y="36"/>
                  <a:pt x="85" y="36"/>
                  <a:pt x="85" y="36"/>
                </a:cubicBezTo>
                <a:cubicBezTo>
                  <a:pt x="67" y="36"/>
                  <a:pt x="67" y="36"/>
                  <a:pt x="67" y="36"/>
                </a:cubicBezTo>
                <a:cubicBezTo>
                  <a:pt x="64" y="36"/>
                  <a:pt x="62" y="35"/>
                  <a:pt x="60" y="33"/>
                </a:cubicBezTo>
                <a:cubicBezTo>
                  <a:pt x="60" y="33"/>
                  <a:pt x="60" y="33"/>
                  <a:pt x="60" y="33"/>
                </a:cubicBezTo>
                <a:cubicBezTo>
                  <a:pt x="58" y="32"/>
                  <a:pt x="57" y="29"/>
                  <a:pt x="57" y="27"/>
                </a:cubicBezTo>
                <a:cubicBezTo>
                  <a:pt x="57" y="8"/>
                  <a:pt x="57" y="8"/>
                  <a:pt x="57" y="8"/>
                </a:cubicBezTo>
                <a:close/>
                <a:moveTo>
                  <a:pt x="81" y="31"/>
                </a:moveTo>
                <a:cubicBezTo>
                  <a:pt x="81" y="31"/>
                  <a:pt x="81" y="31"/>
                  <a:pt x="81" y="31"/>
                </a:cubicBezTo>
                <a:cubicBezTo>
                  <a:pt x="62" y="12"/>
                  <a:pt x="62" y="12"/>
                  <a:pt x="62" y="12"/>
                </a:cubicBezTo>
                <a:cubicBezTo>
                  <a:pt x="62" y="27"/>
                  <a:pt x="62" y="27"/>
                  <a:pt x="62" y="27"/>
                </a:cubicBezTo>
                <a:cubicBezTo>
                  <a:pt x="62" y="28"/>
                  <a:pt x="63" y="29"/>
                  <a:pt x="63" y="30"/>
                </a:cubicBezTo>
                <a:cubicBezTo>
                  <a:pt x="64" y="30"/>
                  <a:pt x="64" y="30"/>
                  <a:pt x="64" y="30"/>
                </a:cubicBezTo>
                <a:cubicBezTo>
                  <a:pt x="64" y="31"/>
                  <a:pt x="65" y="31"/>
                  <a:pt x="67" y="31"/>
                </a:cubicBezTo>
                <a:cubicBezTo>
                  <a:pt x="81" y="31"/>
                  <a:pt x="81" y="31"/>
                  <a:pt x="81" y="31"/>
                </a:cubicBezTo>
                <a:close/>
                <a:moveTo>
                  <a:pt x="23" y="47"/>
                </a:moveTo>
                <a:cubicBezTo>
                  <a:pt x="23" y="47"/>
                  <a:pt x="23" y="47"/>
                  <a:pt x="23" y="47"/>
                </a:cubicBezTo>
                <a:cubicBezTo>
                  <a:pt x="22" y="47"/>
                  <a:pt x="21" y="46"/>
                  <a:pt x="21" y="44"/>
                </a:cubicBezTo>
                <a:cubicBezTo>
                  <a:pt x="21" y="43"/>
                  <a:pt x="22" y="42"/>
                  <a:pt x="23" y="42"/>
                </a:cubicBezTo>
                <a:cubicBezTo>
                  <a:pt x="71" y="42"/>
                  <a:pt x="71" y="42"/>
                  <a:pt x="71" y="42"/>
                </a:cubicBezTo>
                <a:cubicBezTo>
                  <a:pt x="72" y="42"/>
                  <a:pt x="73" y="43"/>
                  <a:pt x="73" y="44"/>
                </a:cubicBezTo>
                <a:cubicBezTo>
                  <a:pt x="73" y="46"/>
                  <a:pt x="72" y="47"/>
                  <a:pt x="71" y="47"/>
                </a:cubicBezTo>
                <a:cubicBezTo>
                  <a:pt x="23" y="47"/>
                  <a:pt x="23" y="47"/>
                  <a:pt x="23" y="47"/>
                </a:cubicBezTo>
                <a:close/>
                <a:moveTo>
                  <a:pt x="23" y="64"/>
                </a:moveTo>
                <a:cubicBezTo>
                  <a:pt x="23" y="64"/>
                  <a:pt x="23" y="64"/>
                  <a:pt x="23" y="64"/>
                </a:cubicBezTo>
                <a:cubicBezTo>
                  <a:pt x="22" y="64"/>
                  <a:pt x="21" y="63"/>
                  <a:pt x="21" y="62"/>
                </a:cubicBezTo>
                <a:cubicBezTo>
                  <a:pt x="21" y="60"/>
                  <a:pt x="22" y="59"/>
                  <a:pt x="23" y="59"/>
                </a:cubicBezTo>
                <a:cubicBezTo>
                  <a:pt x="71" y="59"/>
                  <a:pt x="71" y="59"/>
                  <a:pt x="71" y="59"/>
                </a:cubicBezTo>
                <a:cubicBezTo>
                  <a:pt x="72" y="59"/>
                  <a:pt x="73" y="60"/>
                  <a:pt x="73" y="62"/>
                </a:cubicBezTo>
                <a:cubicBezTo>
                  <a:pt x="73" y="63"/>
                  <a:pt x="72" y="64"/>
                  <a:pt x="71" y="64"/>
                </a:cubicBezTo>
                <a:cubicBezTo>
                  <a:pt x="23" y="64"/>
                  <a:pt x="23" y="64"/>
                  <a:pt x="23" y="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1" name="Freeform 38"/>
          <p:cNvSpPr>
            <a:spLocks noEditPoints="1"/>
          </p:cNvSpPr>
          <p:nvPr/>
        </p:nvSpPr>
        <p:spPr bwMode="auto">
          <a:xfrm>
            <a:off x="6988494" y="1966494"/>
            <a:ext cx="370399" cy="363706"/>
          </a:xfrm>
          <a:custGeom>
            <a:avLst/>
            <a:gdLst>
              <a:gd name="T0" fmla="*/ 260577 w 108"/>
              <a:gd name="T1" fmla="*/ 183025 h 107"/>
              <a:gd name="T2" fmla="*/ 250836 w 108"/>
              <a:gd name="T3" fmla="*/ 226373 h 107"/>
              <a:gd name="T4" fmla="*/ 238659 w 108"/>
              <a:gd name="T5" fmla="*/ 245639 h 107"/>
              <a:gd name="T6" fmla="*/ 207000 w 108"/>
              <a:gd name="T7" fmla="*/ 223965 h 107"/>
              <a:gd name="T8" fmla="*/ 180212 w 108"/>
              <a:gd name="T9" fmla="*/ 252864 h 107"/>
              <a:gd name="T10" fmla="*/ 150988 w 108"/>
              <a:gd name="T11" fmla="*/ 139677 h 107"/>
              <a:gd name="T12" fmla="*/ 136377 w 108"/>
              <a:gd name="T13" fmla="*/ 173392 h 107"/>
              <a:gd name="T14" fmla="*/ 109588 w 108"/>
              <a:gd name="T15" fmla="*/ 175800 h 107"/>
              <a:gd name="T16" fmla="*/ 82800 w 108"/>
              <a:gd name="T17" fmla="*/ 146902 h 107"/>
              <a:gd name="T18" fmla="*/ 82800 w 108"/>
              <a:gd name="T19" fmla="*/ 105962 h 107"/>
              <a:gd name="T20" fmla="*/ 150988 w 108"/>
              <a:gd name="T21" fmla="*/ 79471 h 107"/>
              <a:gd name="T22" fmla="*/ 168035 w 108"/>
              <a:gd name="T23" fmla="*/ 91513 h 107"/>
              <a:gd name="T24" fmla="*/ 177777 w 108"/>
              <a:gd name="T25" fmla="*/ 132452 h 107"/>
              <a:gd name="T26" fmla="*/ 168035 w 108"/>
              <a:gd name="T27" fmla="*/ 110778 h 107"/>
              <a:gd name="T28" fmla="*/ 158294 w 108"/>
              <a:gd name="T29" fmla="*/ 98737 h 107"/>
              <a:gd name="T30" fmla="*/ 102282 w 108"/>
              <a:gd name="T31" fmla="*/ 98737 h 107"/>
              <a:gd name="T32" fmla="*/ 92541 w 108"/>
              <a:gd name="T33" fmla="*/ 110778 h 107"/>
              <a:gd name="T34" fmla="*/ 92541 w 108"/>
              <a:gd name="T35" fmla="*/ 142085 h 107"/>
              <a:gd name="T36" fmla="*/ 114459 w 108"/>
              <a:gd name="T37" fmla="*/ 163759 h 107"/>
              <a:gd name="T38" fmla="*/ 131506 w 108"/>
              <a:gd name="T39" fmla="*/ 202291 h 107"/>
              <a:gd name="T40" fmla="*/ 97412 w 108"/>
              <a:gd name="T41" fmla="*/ 207107 h 107"/>
              <a:gd name="T42" fmla="*/ 48706 w 108"/>
              <a:gd name="T43" fmla="*/ 158943 h 107"/>
              <a:gd name="T44" fmla="*/ 48706 w 108"/>
              <a:gd name="T45" fmla="*/ 93921 h 107"/>
              <a:gd name="T46" fmla="*/ 97412 w 108"/>
              <a:gd name="T47" fmla="*/ 45756 h 107"/>
              <a:gd name="T48" fmla="*/ 163165 w 108"/>
              <a:gd name="T49" fmla="*/ 45756 h 107"/>
              <a:gd name="T50" fmla="*/ 211871 w 108"/>
              <a:gd name="T51" fmla="*/ 93921 h 107"/>
              <a:gd name="T52" fmla="*/ 207000 w 108"/>
              <a:gd name="T53" fmla="*/ 127636 h 107"/>
              <a:gd name="T54" fmla="*/ 185083 w 108"/>
              <a:gd name="T55" fmla="*/ 74655 h 107"/>
              <a:gd name="T56" fmla="*/ 102282 w 108"/>
              <a:gd name="T57" fmla="*/ 57797 h 107"/>
              <a:gd name="T58" fmla="*/ 60882 w 108"/>
              <a:gd name="T59" fmla="*/ 98737 h 107"/>
              <a:gd name="T60" fmla="*/ 60882 w 108"/>
              <a:gd name="T61" fmla="*/ 156535 h 107"/>
              <a:gd name="T62" fmla="*/ 131506 w 108"/>
              <a:gd name="T63" fmla="*/ 202291 h 107"/>
              <a:gd name="T64" fmla="*/ 141247 w 108"/>
              <a:gd name="T65" fmla="*/ 245639 h 107"/>
              <a:gd name="T66" fmla="*/ 80365 w 108"/>
              <a:gd name="T67" fmla="*/ 245639 h 107"/>
              <a:gd name="T68" fmla="*/ 9741 w 108"/>
              <a:gd name="T69" fmla="*/ 175800 h 107"/>
              <a:gd name="T70" fmla="*/ 9741 w 108"/>
              <a:gd name="T71" fmla="*/ 77063 h 107"/>
              <a:gd name="T72" fmla="*/ 80365 w 108"/>
              <a:gd name="T73" fmla="*/ 9633 h 107"/>
              <a:gd name="T74" fmla="*/ 180212 w 108"/>
              <a:gd name="T75" fmla="*/ 9633 h 107"/>
              <a:gd name="T76" fmla="*/ 221612 w 108"/>
              <a:gd name="T77" fmla="*/ 36123 h 107"/>
              <a:gd name="T78" fmla="*/ 260577 w 108"/>
              <a:gd name="T79" fmla="*/ 127636 h 107"/>
              <a:gd name="T80" fmla="*/ 231353 w 108"/>
              <a:gd name="T81" fmla="*/ 86696 h 107"/>
              <a:gd name="T82" fmla="*/ 172906 w 108"/>
              <a:gd name="T83" fmla="*/ 26490 h 107"/>
              <a:gd name="T84" fmla="*/ 87671 w 108"/>
              <a:gd name="T85" fmla="*/ 26490 h 107"/>
              <a:gd name="T86" fmla="*/ 21918 w 108"/>
              <a:gd name="T87" fmla="*/ 127636 h 107"/>
              <a:gd name="T88" fmla="*/ 53577 w 108"/>
              <a:gd name="T89" fmla="*/ 204699 h 107"/>
              <a:gd name="T90" fmla="*/ 241094 w 108"/>
              <a:gd name="T91" fmla="*/ 183025 h 107"/>
              <a:gd name="T92" fmla="*/ 187518 w 108"/>
              <a:gd name="T93" fmla="*/ 236006 h 107"/>
              <a:gd name="T94" fmla="*/ 202130 w 108"/>
              <a:gd name="T95" fmla="*/ 209516 h 107"/>
              <a:gd name="T96" fmla="*/ 238659 w 108"/>
              <a:gd name="T97" fmla="*/ 228781 h 107"/>
              <a:gd name="T98" fmla="*/ 214306 w 108"/>
              <a:gd name="T99" fmla="*/ 195066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 h="107">
                <a:moveTo>
                  <a:pt x="62" y="58"/>
                </a:moveTo>
                <a:cubicBezTo>
                  <a:pt x="106" y="73"/>
                  <a:pt x="106" y="73"/>
                  <a:pt x="106" y="73"/>
                </a:cubicBezTo>
                <a:cubicBezTo>
                  <a:pt x="107" y="73"/>
                  <a:pt x="108" y="75"/>
                  <a:pt x="107" y="76"/>
                </a:cubicBezTo>
                <a:cubicBezTo>
                  <a:pt x="107" y="77"/>
                  <a:pt x="107" y="77"/>
                  <a:pt x="106" y="77"/>
                </a:cubicBezTo>
                <a:cubicBezTo>
                  <a:pt x="94" y="84"/>
                  <a:pt x="94" y="84"/>
                  <a:pt x="94" y="84"/>
                </a:cubicBezTo>
                <a:cubicBezTo>
                  <a:pt x="103" y="94"/>
                  <a:pt x="103" y="94"/>
                  <a:pt x="103" y="94"/>
                </a:cubicBezTo>
                <a:cubicBezTo>
                  <a:pt x="104" y="94"/>
                  <a:pt x="104" y="96"/>
                  <a:pt x="103" y="97"/>
                </a:cubicBezTo>
                <a:cubicBezTo>
                  <a:pt x="103" y="97"/>
                  <a:pt x="103" y="97"/>
                  <a:pt x="103" y="97"/>
                </a:cubicBezTo>
                <a:cubicBezTo>
                  <a:pt x="98" y="102"/>
                  <a:pt x="98" y="102"/>
                  <a:pt x="98" y="102"/>
                </a:cubicBezTo>
                <a:cubicBezTo>
                  <a:pt x="97" y="103"/>
                  <a:pt x="95" y="103"/>
                  <a:pt x="94" y="102"/>
                </a:cubicBezTo>
                <a:cubicBezTo>
                  <a:pt x="94" y="102"/>
                  <a:pt x="94" y="102"/>
                  <a:pt x="94" y="102"/>
                </a:cubicBezTo>
                <a:cubicBezTo>
                  <a:pt x="85" y="93"/>
                  <a:pt x="85" y="93"/>
                  <a:pt x="85" y="93"/>
                </a:cubicBezTo>
                <a:cubicBezTo>
                  <a:pt x="78" y="106"/>
                  <a:pt x="78" y="106"/>
                  <a:pt x="78" y="106"/>
                </a:cubicBezTo>
                <a:cubicBezTo>
                  <a:pt x="78" y="107"/>
                  <a:pt x="76" y="107"/>
                  <a:pt x="75" y="107"/>
                </a:cubicBezTo>
                <a:cubicBezTo>
                  <a:pt x="74" y="106"/>
                  <a:pt x="74" y="106"/>
                  <a:pt x="74" y="105"/>
                </a:cubicBezTo>
                <a:cubicBezTo>
                  <a:pt x="59" y="62"/>
                  <a:pt x="59" y="62"/>
                  <a:pt x="59" y="62"/>
                </a:cubicBezTo>
                <a:cubicBezTo>
                  <a:pt x="59" y="60"/>
                  <a:pt x="60" y="59"/>
                  <a:pt x="61" y="58"/>
                </a:cubicBezTo>
                <a:cubicBezTo>
                  <a:pt x="61" y="58"/>
                  <a:pt x="62" y="58"/>
                  <a:pt x="62" y="58"/>
                </a:cubicBezTo>
                <a:close/>
                <a:moveTo>
                  <a:pt x="54" y="69"/>
                </a:moveTo>
                <a:cubicBezTo>
                  <a:pt x="54" y="69"/>
                  <a:pt x="54" y="69"/>
                  <a:pt x="54" y="69"/>
                </a:cubicBezTo>
                <a:cubicBezTo>
                  <a:pt x="55" y="69"/>
                  <a:pt x="56" y="70"/>
                  <a:pt x="56" y="72"/>
                </a:cubicBezTo>
                <a:cubicBezTo>
                  <a:pt x="56" y="73"/>
                  <a:pt x="55" y="74"/>
                  <a:pt x="54" y="74"/>
                </a:cubicBezTo>
                <a:cubicBezTo>
                  <a:pt x="51" y="74"/>
                  <a:pt x="48" y="74"/>
                  <a:pt x="45" y="73"/>
                </a:cubicBezTo>
                <a:cubicBezTo>
                  <a:pt x="45" y="73"/>
                  <a:pt x="45" y="73"/>
                  <a:pt x="45" y="73"/>
                </a:cubicBezTo>
                <a:cubicBezTo>
                  <a:pt x="43" y="71"/>
                  <a:pt x="40" y="70"/>
                  <a:pt x="38" y="68"/>
                </a:cubicBezTo>
                <a:cubicBezTo>
                  <a:pt x="38" y="68"/>
                  <a:pt x="38" y="68"/>
                  <a:pt x="38" y="68"/>
                </a:cubicBezTo>
                <a:cubicBezTo>
                  <a:pt x="36" y="66"/>
                  <a:pt x="35" y="63"/>
                  <a:pt x="34" y="61"/>
                </a:cubicBezTo>
                <a:cubicBezTo>
                  <a:pt x="33" y="58"/>
                  <a:pt x="32" y="56"/>
                  <a:pt x="32" y="53"/>
                </a:cubicBezTo>
                <a:cubicBezTo>
                  <a:pt x="32" y="50"/>
                  <a:pt x="33" y="47"/>
                  <a:pt x="34" y="45"/>
                </a:cubicBezTo>
                <a:cubicBezTo>
                  <a:pt x="34" y="44"/>
                  <a:pt x="34" y="44"/>
                  <a:pt x="34" y="44"/>
                </a:cubicBezTo>
                <a:cubicBezTo>
                  <a:pt x="35" y="42"/>
                  <a:pt x="36" y="39"/>
                  <a:pt x="38" y="38"/>
                </a:cubicBezTo>
                <a:cubicBezTo>
                  <a:pt x="42" y="34"/>
                  <a:pt x="48" y="31"/>
                  <a:pt x="54" y="31"/>
                </a:cubicBezTo>
                <a:cubicBezTo>
                  <a:pt x="56" y="31"/>
                  <a:pt x="59" y="32"/>
                  <a:pt x="62" y="33"/>
                </a:cubicBezTo>
                <a:cubicBezTo>
                  <a:pt x="62" y="33"/>
                  <a:pt x="62" y="33"/>
                  <a:pt x="62" y="33"/>
                </a:cubicBezTo>
                <a:cubicBezTo>
                  <a:pt x="64" y="34"/>
                  <a:pt x="67" y="36"/>
                  <a:pt x="69" y="38"/>
                </a:cubicBezTo>
                <a:cubicBezTo>
                  <a:pt x="69" y="38"/>
                  <a:pt x="69" y="38"/>
                  <a:pt x="69" y="38"/>
                </a:cubicBezTo>
                <a:cubicBezTo>
                  <a:pt x="71" y="40"/>
                  <a:pt x="72" y="42"/>
                  <a:pt x="73" y="45"/>
                </a:cubicBezTo>
                <a:cubicBezTo>
                  <a:pt x="74" y="47"/>
                  <a:pt x="75" y="50"/>
                  <a:pt x="75" y="53"/>
                </a:cubicBezTo>
                <a:cubicBezTo>
                  <a:pt x="75" y="54"/>
                  <a:pt x="74" y="55"/>
                  <a:pt x="73" y="55"/>
                </a:cubicBezTo>
                <a:cubicBezTo>
                  <a:pt x="71" y="55"/>
                  <a:pt x="70" y="54"/>
                  <a:pt x="70" y="53"/>
                </a:cubicBezTo>
                <a:cubicBezTo>
                  <a:pt x="70" y="50"/>
                  <a:pt x="70" y="48"/>
                  <a:pt x="69" y="46"/>
                </a:cubicBezTo>
                <a:cubicBezTo>
                  <a:pt x="69" y="46"/>
                  <a:pt x="69" y="46"/>
                  <a:pt x="69" y="46"/>
                </a:cubicBezTo>
                <a:cubicBezTo>
                  <a:pt x="69" y="46"/>
                  <a:pt x="69" y="46"/>
                  <a:pt x="69" y="46"/>
                </a:cubicBezTo>
                <a:cubicBezTo>
                  <a:pt x="68" y="44"/>
                  <a:pt x="67" y="43"/>
                  <a:pt x="65" y="41"/>
                </a:cubicBezTo>
                <a:cubicBezTo>
                  <a:pt x="65" y="41"/>
                  <a:pt x="65" y="41"/>
                  <a:pt x="65" y="41"/>
                </a:cubicBezTo>
                <a:cubicBezTo>
                  <a:pt x="64" y="39"/>
                  <a:pt x="62" y="38"/>
                  <a:pt x="60" y="37"/>
                </a:cubicBezTo>
                <a:cubicBezTo>
                  <a:pt x="58" y="37"/>
                  <a:pt x="56" y="36"/>
                  <a:pt x="54" y="36"/>
                </a:cubicBezTo>
                <a:cubicBezTo>
                  <a:pt x="49" y="36"/>
                  <a:pt x="45" y="38"/>
                  <a:pt x="42" y="41"/>
                </a:cubicBezTo>
                <a:cubicBezTo>
                  <a:pt x="42" y="41"/>
                  <a:pt x="42" y="41"/>
                  <a:pt x="42" y="41"/>
                </a:cubicBezTo>
                <a:cubicBezTo>
                  <a:pt x="40" y="42"/>
                  <a:pt x="39" y="44"/>
                  <a:pt x="38" y="46"/>
                </a:cubicBezTo>
                <a:cubicBezTo>
                  <a:pt x="38" y="46"/>
                  <a:pt x="38" y="46"/>
                  <a:pt x="38" y="46"/>
                </a:cubicBezTo>
                <a:cubicBezTo>
                  <a:pt x="37" y="48"/>
                  <a:pt x="37" y="50"/>
                  <a:pt x="37" y="53"/>
                </a:cubicBezTo>
                <a:cubicBezTo>
                  <a:pt x="37" y="55"/>
                  <a:pt x="37" y="57"/>
                  <a:pt x="38" y="59"/>
                </a:cubicBezTo>
                <a:cubicBezTo>
                  <a:pt x="38" y="59"/>
                  <a:pt x="38" y="59"/>
                  <a:pt x="38" y="59"/>
                </a:cubicBezTo>
                <a:cubicBezTo>
                  <a:pt x="39" y="61"/>
                  <a:pt x="40" y="63"/>
                  <a:pt x="42" y="64"/>
                </a:cubicBezTo>
                <a:cubicBezTo>
                  <a:pt x="42" y="64"/>
                  <a:pt x="42" y="64"/>
                  <a:pt x="42" y="64"/>
                </a:cubicBezTo>
                <a:cubicBezTo>
                  <a:pt x="43" y="66"/>
                  <a:pt x="45" y="67"/>
                  <a:pt x="47" y="68"/>
                </a:cubicBezTo>
                <a:cubicBezTo>
                  <a:pt x="49" y="69"/>
                  <a:pt x="51" y="69"/>
                  <a:pt x="54" y="69"/>
                </a:cubicBezTo>
                <a:close/>
                <a:moveTo>
                  <a:pt x="54" y="84"/>
                </a:moveTo>
                <a:cubicBezTo>
                  <a:pt x="54" y="84"/>
                  <a:pt x="54" y="84"/>
                  <a:pt x="54" y="84"/>
                </a:cubicBezTo>
                <a:cubicBezTo>
                  <a:pt x="55" y="84"/>
                  <a:pt x="56" y="85"/>
                  <a:pt x="56" y="86"/>
                </a:cubicBezTo>
                <a:cubicBezTo>
                  <a:pt x="56" y="88"/>
                  <a:pt x="55" y="89"/>
                  <a:pt x="54" y="89"/>
                </a:cubicBezTo>
                <a:cubicBezTo>
                  <a:pt x="49" y="89"/>
                  <a:pt x="44" y="88"/>
                  <a:pt x="40" y="86"/>
                </a:cubicBezTo>
                <a:cubicBezTo>
                  <a:pt x="35" y="84"/>
                  <a:pt x="31" y="81"/>
                  <a:pt x="28" y="78"/>
                </a:cubicBezTo>
                <a:cubicBezTo>
                  <a:pt x="25" y="75"/>
                  <a:pt x="22" y="71"/>
                  <a:pt x="20" y="67"/>
                </a:cubicBezTo>
                <a:cubicBezTo>
                  <a:pt x="20" y="66"/>
                  <a:pt x="20" y="66"/>
                  <a:pt x="20" y="66"/>
                </a:cubicBezTo>
                <a:cubicBezTo>
                  <a:pt x="19" y="62"/>
                  <a:pt x="18" y="58"/>
                  <a:pt x="18" y="53"/>
                </a:cubicBezTo>
                <a:cubicBezTo>
                  <a:pt x="18" y="48"/>
                  <a:pt x="19" y="43"/>
                  <a:pt x="20" y="39"/>
                </a:cubicBezTo>
                <a:cubicBezTo>
                  <a:pt x="20" y="39"/>
                  <a:pt x="20" y="39"/>
                  <a:pt x="20" y="39"/>
                </a:cubicBezTo>
                <a:cubicBezTo>
                  <a:pt x="22" y="35"/>
                  <a:pt x="25" y="31"/>
                  <a:pt x="28" y="27"/>
                </a:cubicBezTo>
                <a:cubicBezTo>
                  <a:pt x="31" y="24"/>
                  <a:pt x="35" y="21"/>
                  <a:pt x="40" y="19"/>
                </a:cubicBezTo>
                <a:cubicBezTo>
                  <a:pt x="40" y="19"/>
                  <a:pt x="40" y="19"/>
                  <a:pt x="40" y="19"/>
                </a:cubicBezTo>
                <a:cubicBezTo>
                  <a:pt x="44" y="18"/>
                  <a:pt x="49" y="17"/>
                  <a:pt x="54" y="17"/>
                </a:cubicBezTo>
                <a:cubicBezTo>
                  <a:pt x="58" y="17"/>
                  <a:pt x="63" y="18"/>
                  <a:pt x="67" y="19"/>
                </a:cubicBezTo>
                <a:cubicBezTo>
                  <a:pt x="67" y="19"/>
                  <a:pt x="67" y="19"/>
                  <a:pt x="67" y="19"/>
                </a:cubicBezTo>
                <a:cubicBezTo>
                  <a:pt x="72" y="21"/>
                  <a:pt x="76" y="24"/>
                  <a:pt x="79" y="27"/>
                </a:cubicBezTo>
                <a:cubicBezTo>
                  <a:pt x="82" y="31"/>
                  <a:pt x="85" y="35"/>
                  <a:pt x="87" y="39"/>
                </a:cubicBezTo>
                <a:cubicBezTo>
                  <a:pt x="87" y="39"/>
                  <a:pt x="87" y="39"/>
                  <a:pt x="87" y="39"/>
                </a:cubicBezTo>
                <a:cubicBezTo>
                  <a:pt x="89" y="43"/>
                  <a:pt x="89" y="48"/>
                  <a:pt x="89" y="53"/>
                </a:cubicBezTo>
                <a:cubicBezTo>
                  <a:pt x="89" y="54"/>
                  <a:pt x="88" y="55"/>
                  <a:pt x="87" y="55"/>
                </a:cubicBezTo>
                <a:cubicBezTo>
                  <a:pt x="86" y="55"/>
                  <a:pt x="85" y="54"/>
                  <a:pt x="85" y="53"/>
                </a:cubicBezTo>
                <a:cubicBezTo>
                  <a:pt x="85" y="49"/>
                  <a:pt x="84" y="45"/>
                  <a:pt x="82" y="41"/>
                </a:cubicBezTo>
                <a:cubicBezTo>
                  <a:pt x="82" y="41"/>
                  <a:pt x="82" y="41"/>
                  <a:pt x="82" y="41"/>
                </a:cubicBezTo>
                <a:cubicBezTo>
                  <a:pt x="81" y="37"/>
                  <a:pt x="78" y="34"/>
                  <a:pt x="76" y="31"/>
                </a:cubicBezTo>
                <a:cubicBezTo>
                  <a:pt x="73" y="28"/>
                  <a:pt x="69" y="26"/>
                  <a:pt x="65" y="24"/>
                </a:cubicBezTo>
                <a:cubicBezTo>
                  <a:pt x="62" y="23"/>
                  <a:pt x="58" y="22"/>
                  <a:pt x="54" y="22"/>
                </a:cubicBezTo>
                <a:cubicBezTo>
                  <a:pt x="49" y="22"/>
                  <a:pt x="45" y="23"/>
                  <a:pt x="42" y="24"/>
                </a:cubicBezTo>
                <a:cubicBezTo>
                  <a:pt x="42" y="24"/>
                  <a:pt x="42" y="24"/>
                  <a:pt x="42" y="24"/>
                </a:cubicBezTo>
                <a:cubicBezTo>
                  <a:pt x="38" y="26"/>
                  <a:pt x="34" y="28"/>
                  <a:pt x="32" y="31"/>
                </a:cubicBezTo>
                <a:cubicBezTo>
                  <a:pt x="29" y="34"/>
                  <a:pt x="26" y="37"/>
                  <a:pt x="25" y="41"/>
                </a:cubicBezTo>
                <a:cubicBezTo>
                  <a:pt x="23" y="44"/>
                  <a:pt x="23" y="49"/>
                  <a:pt x="23" y="53"/>
                </a:cubicBezTo>
                <a:cubicBezTo>
                  <a:pt x="23" y="57"/>
                  <a:pt x="23" y="61"/>
                  <a:pt x="25" y="65"/>
                </a:cubicBezTo>
                <a:cubicBezTo>
                  <a:pt x="25" y="65"/>
                  <a:pt x="25" y="65"/>
                  <a:pt x="25" y="65"/>
                </a:cubicBezTo>
                <a:cubicBezTo>
                  <a:pt x="26" y="68"/>
                  <a:pt x="29" y="72"/>
                  <a:pt x="32" y="75"/>
                </a:cubicBezTo>
                <a:cubicBezTo>
                  <a:pt x="34" y="78"/>
                  <a:pt x="38" y="80"/>
                  <a:pt x="42" y="81"/>
                </a:cubicBezTo>
                <a:cubicBezTo>
                  <a:pt x="45" y="83"/>
                  <a:pt x="49" y="84"/>
                  <a:pt x="54" y="84"/>
                </a:cubicBezTo>
                <a:close/>
                <a:moveTo>
                  <a:pt x="54" y="98"/>
                </a:moveTo>
                <a:cubicBezTo>
                  <a:pt x="54" y="98"/>
                  <a:pt x="54" y="98"/>
                  <a:pt x="54" y="98"/>
                </a:cubicBezTo>
                <a:cubicBezTo>
                  <a:pt x="56" y="98"/>
                  <a:pt x="58" y="100"/>
                  <a:pt x="58" y="102"/>
                </a:cubicBezTo>
                <a:cubicBezTo>
                  <a:pt x="58" y="104"/>
                  <a:pt x="56" y="106"/>
                  <a:pt x="54" y="106"/>
                </a:cubicBezTo>
                <a:cubicBezTo>
                  <a:pt x="46" y="106"/>
                  <a:pt x="40" y="104"/>
                  <a:pt x="33" y="102"/>
                </a:cubicBezTo>
                <a:cubicBezTo>
                  <a:pt x="33" y="102"/>
                  <a:pt x="33" y="102"/>
                  <a:pt x="33" y="102"/>
                </a:cubicBezTo>
                <a:cubicBezTo>
                  <a:pt x="27" y="99"/>
                  <a:pt x="21" y="95"/>
                  <a:pt x="16" y="90"/>
                </a:cubicBezTo>
                <a:cubicBezTo>
                  <a:pt x="11" y="85"/>
                  <a:pt x="7" y="80"/>
                  <a:pt x="4" y="73"/>
                </a:cubicBezTo>
                <a:cubicBezTo>
                  <a:pt x="4" y="73"/>
                  <a:pt x="4" y="73"/>
                  <a:pt x="4" y="73"/>
                </a:cubicBezTo>
                <a:cubicBezTo>
                  <a:pt x="2" y="67"/>
                  <a:pt x="0" y="60"/>
                  <a:pt x="0" y="53"/>
                </a:cubicBezTo>
                <a:cubicBezTo>
                  <a:pt x="0" y="46"/>
                  <a:pt x="2" y="39"/>
                  <a:pt x="4" y="32"/>
                </a:cubicBezTo>
                <a:cubicBezTo>
                  <a:pt x="4" y="32"/>
                  <a:pt x="4" y="32"/>
                  <a:pt x="4" y="32"/>
                </a:cubicBezTo>
                <a:cubicBezTo>
                  <a:pt x="4" y="32"/>
                  <a:pt x="4" y="32"/>
                  <a:pt x="4" y="32"/>
                </a:cubicBezTo>
                <a:cubicBezTo>
                  <a:pt x="7" y="26"/>
                  <a:pt x="11" y="20"/>
                  <a:pt x="16" y="15"/>
                </a:cubicBezTo>
                <a:cubicBezTo>
                  <a:pt x="21" y="10"/>
                  <a:pt x="27" y="6"/>
                  <a:pt x="33" y="4"/>
                </a:cubicBezTo>
                <a:cubicBezTo>
                  <a:pt x="33" y="3"/>
                  <a:pt x="33" y="3"/>
                  <a:pt x="33" y="3"/>
                </a:cubicBezTo>
                <a:cubicBezTo>
                  <a:pt x="40" y="1"/>
                  <a:pt x="46" y="0"/>
                  <a:pt x="54" y="0"/>
                </a:cubicBezTo>
                <a:cubicBezTo>
                  <a:pt x="61" y="0"/>
                  <a:pt x="68" y="1"/>
                  <a:pt x="74" y="4"/>
                </a:cubicBezTo>
                <a:cubicBezTo>
                  <a:pt x="74" y="4"/>
                  <a:pt x="74" y="4"/>
                  <a:pt x="74" y="4"/>
                </a:cubicBezTo>
                <a:cubicBezTo>
                  <a:pt x="74" y="4"/>
                  <a:pt x="74" y="4"/>
                  <a:pt x="74" y="4"/>
                </a:cubicBezTo>
                <a:cubicBezTo>
                  <a:pt x="80" y="6"/>
                  <a:pt x="86" y="10"/>
                  <a:pt x="91" y="15"/>
                </a:cubicBezTo>
                <a:cubicBezTo>
                  <a:pt x="96" y="20"/>
                  <a:pt x="100" y="26"/>
                  <a:pt x="103" y="32"/>
                </a:cubicBezTo>
                <a:cubicBezTo>
                  <a:pt x="103" y="33"/>
                  <a:pt x="103" y="33"/>
                  <a:pt x="103" y="33"/>
                </a:cubicBezTo>
                <a:cubicBezTo>
                  <a:pt x="105" y="39"/>
                  <a:pt x="107" y="46"/>
                  <a:pt x="107" y="53"/>
                </a:cubicBezTo>
                <a:cubicBezTo>
                  <a:pt x="107" y="55"/>
                  <a:pt x="105" y="57"/>
                  <a:pt x="103" y="57"/>
                </a:cubicBezTo>
                <a:cubicBezTo>
                  <a:pt x="100" y="57"/>
                  <a:pt x="99" y="55"/>
                  <a:pt x="99" y="53"/>
                </a:cubicBezTo>
                <a:cubicBezTo>
                  <a:pt x="99" y="47"/>
                  <a:pt x="97" y="41"/>
                  <a:pt x="95" y="36"/>
                </a:cubicBezTo>
                <a:cubicBezTo>
                  <a:pt x="95" y="36"/>
                  <a:pt x="95" y="36"/>
                  <a:pt x="95" y="36"/>
                </a:cubicBezTo>
                <a:cubicBezTo>
                  <a:pt x="93" y="30"/>
                  <a:pt x="90" y="25"/>
                  <a:pt x="85" y="21"/>
                </a:cubicBezTo>
                <a:cubicBezTo>
                  <a:pt x="81" y="17"/>
                  <a:pt x="76" y="13"/>
                  <a:pt x="71" y="11"/>
                </a:cubicBezTo>
                <a:cubicBezTo>
                  <a:pt x="66" y="9"/>
                  <a:pt x="60" y="8"/>
                  <a:pt x="54" y="8"/>
                </a:cubicBezTo>
                <a:cubicBezTo>
                  <a:pt x="47" y="8"/>
                  <a:pt x="42" y="9"/>
                  <a:pt x="37" y="11"/>
                </a:cubicBezTo>
                <a:cubicBezTo>
                  <a:pt x="36" y="11"/>
                  <a:pt x="36" y="11"/>
                  <a:pt x="36" y="11"/>
                </a:cubicBezTo>
                <a:cubicBezTo>
                  <a:pt x="31" y="13"/>
                  <a:pt x="26" y="17"/>
                  <a:pt x="22" y="21"/>
                </a:cubicBezTo>
                <a:cubicBezTo>
                  <a:pt x="18" y="25"/>
                  <a:pt x="14" y="30"/>
                  <a:pt x="12" y="36"/>
                </a:cubicBezTo>
                <a:cubicBezTo>
                  <a:pt x="10" y="41"/>
                  <a:pt x="9" y="47"/>
                  <a:pt x="9" y="53"/>
                </a:cubicBezTo>
                <a:cubicBezTo>
                  <a:pt x="9" y="59"/>
                  <a:pt x="10" y="65"/>
                  <a:pt x="12" y="70"/>
                </a:cubicBezTo>
                <a:cubicBezTo>
                  <a:pt x="12" y="70"/>
                  <a:pt x="12" y="70"/>
                  <a:pt x="12" y="70"/>
                </a:cubicBezTo>
                <a:cubicBezTo>
                  <a:pt x="14" y="75"/>
                  <a:pt x="18" y="80"/>
                  <a:pt x="22" y="85"/>
                </a:cubicBezTo>
                <a:cubicBezTo>
                  <a:pt x="26" y="89"/>
                  <a:pt x="31" y="92"/>
                  <a:pt x="36" y="94"/>
                </a:cubicBezTo>
                <a:cubicBezTo>
                  <a:pt x="42" y="97"/>
                  <a:pt x="47" y="98"/>
                  <a:pt x="54" y="98"/>
                </a:cubicBezTo>
                <a:close/>
                <a:moveTo>
                  <a:pt x="99" y="76"/>
                </a:moveTo>
                <a:cubicBezTo>
                  <a:pt x="99" y="76"/>
                  <a:pt x="99" y="76"/>
                  <a:pt x="99" y="76"/>
                </a:cubicBezTo>
                <a:cubicBezTo>
                  <a:pt x="65" y="65"/>
                  <a:pt x="65" y="65"/>
                  <a:pt x="65" y="65"/>
                </a:cubicBezTo>
                <a:cubicBezTo>
                  <a:pt x="77" y="98"/>
                  <a:pt x="77" y="98"/>
                  <a:pt x="77" y="98"/>
                </a:cubicBezTo>
                <a:cubicBezTo>
                  <a:pt x="82" y="88"/>
                  <a:pt x="82" y="88"/>
                  <a:pt x="82" y="88"/>
                </a:cubicBezTo>
                <a:cubicBezTo>
                  <a:pt x="82" y="88"/>
                  <a:pt x="82" y="88"/>
                  <a:pt x="82" y="88"/>
                </a:cubicBezTo>
                <a:cubicBezTo>
                  <a:pt x="82" y="87"/>
                  <a:pt x="82" y="87"/>
                  <a:pt x="83" y="87"/>
                </a:cubicBezTo>
                <a:cubicBezTo>
                  <a:pt x="84" y="86"/>
                  <a:pt x="85" y="86"/>
                  <a:pt x="86" y="87"/>
                </a:cubicBezTo>
                <a:cubicBezTo>
                  <a:pt x="96" y="97"/>
                  <a:pt x="96" y="97"/>
                  <a:pt x="96" y="97"/>
                </a:cubicBezTo>
                <a:cubicBezTo>
                  <a:pt x="98" y="95"/>
                  <a:pt x="98" y="95"/>
                  <a:pt x="98" y="95"/>
                </a:cubicBezTo>
                <a:cubicBezTo>
                  <a:pt x="88" y="85"/>
                  <a:pt x="88" y="85"/>
                  <a:pt x="88" y="85"/>
                </a:cubicBezTo>
                <a:cubicBezTo>
                  <a:pt x="88" y="85"/>
                  <a:pt x="87" y="85"/>
                  <a:pt x="87" y="85"/>
                </a:cubicBezTo>
                <a:cubicBezTo>
                  <a:pt x="87" y="83"/>
                  <a:pt x="87" y="82"/>
                  <a:pt x="88" y="81"/>
                </a:cubicBezTo>
                <a:cubicBezTo>
                  <a:pt x="99" y="76"/>
                  <a:pt x="99" y="76"/>
                  <a:pt x="99"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2" name="Freeform 39"/>
          <p:cNvSpPr>
            <a:spLocks noEditPoints="1"/>
          </p:cNvSpPr>
          <p:nvPr/>
        </p:nvSpPr>
        <p:spPr bwMode="auto">
          <a:xfrm>
            <a:off x="5890684" y="1511304"/>
            <a:ext cx="363706" cy="365936"/>
          </a:xfrm>
          <a:custGeom>
            <a:avLst/>
            <a:gdLst>
              <a:gd name="T0" fmla="*/ 160519 w 106"/>
              <a:gd name="T1" fmla="*/ 0 h 107"/>
              <a:gd name="T2" fmla="*/ 165383 w 106"/>
              <a:gd name="T3" fmla="*/ 0 h 107"/>
              <a:gd name="T4" fmla="*/ 187272 w 106"/>
              <a:gd name="T5" fmla="*/ 9730 h 107"/>
              <a:gd name="T6" fmla="*/ 175111 w 106"/>
              <a:gd name="T7" fmla="*/ 19460 h 107"/>
              <a:gd name="T8" fmla="*/ 250507 w 106"/>
              <a:gd name="T9" fmla="*/ 233525 h 107"/>
              <a:gd name="T10" fmla="*/ 233482 w 106"/>
              <a:gd name="T11" fmla="*/ 260283 h 107"/>
              <a:gd name="T12" fmla="*/ 24321 w 106"/>
              <a:gd name="T13" fmla="*/ 260283 h 107"/>
              <a:gd name="T14" fmla="*/ 7296 w 106"/>
              <a:gd name="T15" fmla="*/ 231092 h 107"/>
              <a:gd name="T16" fmla="*/ 82692 w 106"/>
              <a:gd name="T17" fmla="*/ 19460 h 107"/>
              <a:gd name="T18" fmla="*/ 70531 w 106"/>
              <a:gd name="T19" fmla="*/ 9730 h 107"/>
              <a:gd name="T20" fmla="*/ 92420 w 106"/>
              <a:gd name="T21" fmla="*/ 0 h 107"/>
              <a:gd name="T22" fmla="*/ 92420 w 106"/>
              <a:gd name="T23" fmla="*/ 0 h 107"/>
              <a:gd name="T24" fmla="*/ 65667 w 106"/>
              <a:gd name="T25" fmla="*/ 209199 h 107"/>
              <a:gd name="T26" fmla="*/ 72963 w 106"/>
              <a:gd name="T27" fmla="*/ 216497 h 107"/>
              <a:gd name="T28" fmla="*/ 60803 w 106"/>
              <a:gd name="T29" fmla="*/ 216497 h 107"/>
              <a:gd name="T30" fmla="*/ 97284 w 106"/>
              <a:gd name="T31" fmla="*/ 192172 h 107"/>
              <a:gd name="T32" fmla="*/ 104580 w 106"/>
              <a:gd name="T33" fmla="*/ 199469 h 107"/>
              <a:gd name="T34" fmla="*/ 92420 w 106"/>
              <a:gd name="T35" fmla="*/ 199469 h 107"/>
              <a:gd name="T36" fmla="*/ 87556 w 106"/>
              <a:gd name="T37" fmla="*/ 153251 h 107"/>
              <a:gd name="T38" fmla="*/ 94852 w 106"/>
              <a:gd name="T39" fmla="*/ 158116 h 107"/>
              <a:gd name="T40" fmla="*/ 82692 w 106"/>
              <a:gd name="T41" fmla="*/ 158116 h 107"/>
              <a:gd name="T42" fmla="*/ 89988 w 106"/>
              <a:gd name="T43" fmla="*/ 211632 h 107"/>
              <a:gd name="T44" fmla="*/ 99716 w 106"/>
              <a:gd name="T45" fmla="*/ 223795 h 107"/>
              <a:gd name="T46" fmla="*/ 80259 w 106"/>
              <a:gd name="T47" fmla="*/ 223795 h 107"/>
              <a:gd name="T48" fmla="*/ 77827 w 106"/>
              <a:gd name="T49" fmla="*/ 175144 h 107"/>
              <a:gd name="T50" fmla="*/ 87556 w 106"/>
              <a:gd name="T51" fmla="*/ 184874 h 107"/>
              <a:gd name="T52" fmla="*/ 68099 w 106"/>
              <a:gd name="T53" fmla="*/ 184874 h 107"/>
              <a:gd name="T54" fmla="*/ 89988 w 106"/>
              <a:gd name="T55" fmla="*/ 128925 h 107"/>
              <a:gd name="T56" fmla="*/ 167815 w 106"/>
              <a:gd name="T57" fmla="*/ 128925 h 107"/>
              <a:gd name="T58" fmla="*/ 155655 w 106"/>
              <a:gd name="T59" fmla="*/ 102167 h 107"/>
              <a:gd name="T60" fmla="*/ 102148 w 106"/>
              <a:gd name="T61" fmla="*/ 19460 h 107"/>
              <a:gd name="T62" fmla="*/ 102148 w 106"/>
              <a:gd name="T63" fmla="*/ 102167 h 107"/>
              <a:gd name="T64" fmla="*/ 89988 w 106"/>
              <a:gd name="T65" fmla="*/ 128925 h 107"/>
              <a:gd name="T66" fmla="*/ 175111 w 106"/>
              <a:gd name="T67" fmla="*/ 141088 h 107"/>
              <a:gd name="T68" fmla="*/ 26753 w 106"/>
              <a:gd name="T69" fmla="*/ 238390 h 107"/>
              <a:gd name="T70" fmla="*/ 175111 w 106"/>
              <a:gd name="T71" fmla="*/ 141088 h 107"/>
              <a:gd name="T72" fmla="*/ 119173 w 106"/>
              <a:gd name="T73" fmla="*/ 221362 h 107"/>
              <a:gd name="T74" fmla="*/ 119173 w 106"/>
              <a:gd name="T75" fmla="*/ 209199 h 107"/>
              <a:gd name="T76" fmla="*/ 145926 w 106"/>
              <a:gd name="T77" fmla="*/ 214065 h 107"/>
              <a:gd name="T78" fmla="*/ 119173 w 106"/>
              <a:gd name="T79" fmla="*/ 221362 h 107"/>
              <a:gd name="T80" fmla="*/ 124037 w 106"/>
              <a:gd name="T81" fmla="*/ 189739 h 107"/>
              <a:gd name="T82" fmla="*/ 124037 w 106"/>
              <a:gd name="T83" fmla="*/ 177576 h 107"/>
              <a:gd name="T84" fmla="*/ 138630 w 106"/>
              <a:gd name="T85" fmla="*/ 182441 h 107"/>
              <a:gd name="T86" fmla="*/ 124037 w 106"/>
              <a:gd name="T87" fmla="*/ 189739 h 107"/>
              <a:gd name="T88" fmla="*/ 124037 w 106"/>
              <a:gd name="T89" fmla="*/ 124060 h 107"/>
              <a:gd name="T90" fmla="*/ 124037 w 106"/>
              <a:gd name="T91" fmla="*/ 111897 h 107"/>
              <a:gd name="T92" fmla="*/ 138630 w 106"/>
              <a:gd name="T93" fmla="*/ 119195 h 107"/>
              <a:gd name="T94" fmla="*/ 124037 w 106"/>
              <a:gd name="T95" fmla="*/ 124060 h 107"/>
              <a:gd name="T96" fmla="*/ 119173 w 106"/>
              <a:gd name="T97" fmla="*/ 155683 h 107"/>
              <a:gd name="T98" fmla="*/ 119173 w 106"/>
              <a:gd name="T99" fmla="*/ 145953 h 107"/>
              <a:gd name="T100" fmla="*/ 145926 w 106"/>
              <a:gd name="T101" fmla="*/ 150818 h 107"/>
              <a:gd name="T102" fmla="*/ 119173 w 106"/>
              <a:gd name="T103" fmla="*/ 155683 h 107"/>
              <a:gd name="T104" fmla="*/ 119173 w 106"/>
              <a:gd name="T105" fmla="*/ 92437 h 107"/>
              <a:gd name="T106" fmla="*/ 119173 w 106"/>
              <a:gd name="T107" fmla="*/ 80274 h 107"/>
              <a:gd name="T108" fmla="*/ 145926 w 106"/>
              <a:gd name="T109" fmla="*/ 87572 h 107"/>
              <a:gd name="T110" fmla="*/ 119173 w 106"/>
              <a:gd name="T111" fmla="*/ 92437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107">
                <a:moveTo>
                  <a:pt x="40" y="0"/>
                </a:moveTo>
                <a:cubicBezTo>
                  <a:pt x="66" y="0"/>
                  <a:pt x="66" y="0"/>
                  <a:pt x="66" y="0"/>
                </a:cubicBezTo>
                <a:cubicBezTo>
                  <a:pt x="68" y="0"/>
                  <a:pt x="68" y="0"/>
                  <a:pt x="68" y="0"/>
                </a:cubicBezTo>
                <a:cubicBezTo>
                  <a:pt x="68" y="0"/>
                  <a:pt x="68" y="0"/>
                  <a:pt x="68" y="0"/>
                </a:cubicBezTo>
                <a:cubicBezTo>
                  <a:pt x="73" y="0"/>
                  <a:pt x="73" y="0"/>
                  <a:pt x="73" y="0"/>
                </a:cubicBezTo>
                <a:cubicBezTo>
                  <a:pt x="75" y="0"/>
                  <a:pt x="77" y="2"/>
                  <a:pt x="77" y="4"/>
                </a:cubicBezTo>
                <a:cubicBezTo>
                  <a:pt x="77" y="7"/>
                  <a:pt x="75" y="8"/>
                  <a:pt x="73" y="8"/>
                </a:cubicBezTo>
                <a:cubicBezTo>
                  <a:pt x="72" y="8"/>
                  <a:pt x="72" y="8"/>
                  <a:pt x="72" y="8"/>
                </a:cubicBezTo>
                <a:cubicBezTo>
                  <a:pt x="72" y="41"/>
                  <a:pt x="72" y="41"/>
                  <a:pt x="72" y="41"/>
                </a:cubicBezTo>
                <a:cubicBezTo>
                  <a:pt x="103" y="96"/>
                  <a:pt x="103" y="96"/>
                  <a:pt x="103" y="96"/>
                </a:cubicBezTo>
                <a:cubicBezTo>
                  <a:pt x="106" y="100"/>
                  <a:pt x="102" y="107"/>
                  <a:pt x="96" y="107"/>
                </a:cubicBezTo>
                <a:cubicBezTo>
                  <a:pt x="96" y="107"/>
                  <a:pt x="96" y="107"/>
                  <a:pt x="96" y="107"/>
                </a:cubicBezTo>
                <a:cubicBezTo>
                  <a:pt x="10" y="107"/>
                  <a:pt x="10" y="107"/>
                  <a:pt x="10" y="107"/>
                </a:cubicBezTo>
                <a:cubicBezTo>
                  <a:pt x="10" y="107"/>
                  <a:pt x="10" y="107"/>
                  <a:pt x="10" y="107"/>
                </a:cubicBezTo>
                <a:cubicBezTo>
                  <a:pt x="4" y="107"/>
                  <a:pt x="0" y="100"/>
                  <a:pt x="3" y="96"/>
                </a:cubicBezTo>
                <a:cubicBezTo>
                  <a:pt x="3" y="95"/>
                  <a:pt x="3" y="95"/>
                  <a:pt x="3" y="95"/>
                </a:cubicBezTo>
                <a:cubicBezTo>
                  <a:pt x="34" y="41"/>
                  <a:pt x="34" y="41"/>
                  <a:pt x="34" y="41"/>
                </a:cubicBezTo>
                <a:cubicBezTo>
                  <a:pt x="34" y="8"/>
                  <a:pt x="34" y="8"/>
                  <a:pt x="34" y="8"/>
                </a:cubicBezTo>
                <a:cubicBezTo>
                  <a:pt x="33" y="8"/>
                  <a:pt x="33" y="8"/>
                  <a:pt x="33" y="8"/>
                </a:cubicBezTo>
                <a:cubicBezTo>
                  <a:pt x="31" y="8"/>
                  <a:pt x="29" y="7"/>
                  <a:pt x="29" y="4"/>
                </a:cubicBezTo>
                <a:cubicBezTo>
                  <a:pt x="29" y="2"/>
                  <a:pt x="31" y="0"/>
                  <a:pt x="33" y="0"/>
                </a:cubicBezTo>
                <a:cubicBezTo>
                  <a:pt x="38" y="0"/>
                  <a:pt x="38" y="0"/>
                  <a:pt x="38" y="0"/>
                </a:cubicBezTo>
                <a:cubicBezTo>
                  <a:pt x="38" y="0"/>
                  <a:pt x="38" y="0"/>
                  <a:pt x="38" y="0"/>
                </a:cubicBezTo>
                <a:cubicBezTo>
                  <a:pt x="38" y="0"/>
                  <a:pt x="38" y="0"/>
                  <a:pt x="38" y="0"/>
                </a:cubicBezTo>
                <a:cubicBezTo>
                  <a:pt x="40" y="0"/>
                  <a:pt x="40" y="0"/>
                  <a:pt x="40" y="0"/>
                </a:cubicBezTo>
                <a:close/>
                <a:moveTo>
                  <a:pt x="27" y="86"/>
                </a:moveTo>
                <a:cubicBezTo>
                  <a:pt x="27" y="86"/>
                  <a:pt x="27" y="86"/>
                  <a:pt x="27" y="86"/>
                </a:cubicBezTo>
                <a:cubicBezTo>
                  <a:pt x="29" y="86"/>
                  <a:pt x="30" y="87"/>
                  <a:pt x="30" y="89"/>
                </a:cubicBezTo>
                <a:cubicBezTo>
                  <a:pt x="30" y="90"/>
                  <a:pt x="29" y="91"/>
                  <a:pt x="27" y="91"/>
                </a:cubicBezTo>
                <a:cubicBezTo>
                  <a:pt x="26" y="91"/>
                  <a:pt x="25" y="90"/>
                  <a:pt x="25" y="89"/>
                </a:cubicBezTo>
                <a:cubicBezTo>
                  <a:pt x="25" y="87"/>
                  <a:pt x="26" y="86"/>
                  <a:pt x="27" y="86"/>
                </a:cubicBezTo>
                <a:close/>
                <a:moveTo>
                  <a:pt x="40" y="79"/>
                </a:moveTo>
                <a:cubicBezTo>
                  <a:pt x="40" y="79"/>
                  <a:pt x="40" y="79"/>
                  <a:pt x="40" y="79"/>
                </a:cubicBezTo>
                <a:cubicBezTo>
                  <a:pt x="42" y="79"/>
                  <a:pt x="43" y="80"/>
                  <a:pt x="43" y="82"/>
                </a:cubicBezTo>
                <a:cubicBezTo>
                  <a:pt x="43" y="83"/>
                  <a:pt x="42" y="84"/>
                  <a:pt x="40" y="84"/>
                </a:cubicBezTo>
                <a:cubicBezTo>
                  <a:pt x="39" y="84"/>
                  <a:pt x="38" y="83"/>
                  <a:pt x="38" y="82"/>
                </a:cubicBezTo>
                <a:cubicBezTo>
                  <a:pt x="38" y="80"/>
                  <a:pt x="39" y="79"/>
                  <a:pt x="40" y="79"/>
                </a:cubicBezTo>
                <a:close/>
                <a:moveTo>
                  <a:pt x="36" y="63"/>
                </a:moveTo>
                <a:cubicBezTo>
                  <a:pt x="36" y="63"/>
                  <a:pt x="36" y="63"/>
                  <a:pt x="36" y="63"/>
                </a:cubicBezTo>
                <a:cubicBezTo>
                  <a:pt x="38" y="63"/>
                  <a:pt x="39" y="64"/>
                  <a:pt x="39" y="65"/>
                </a:cubicBezTo>
                <a:cubicBezTo>
                  <a:pt x="39" y="67"/>
                  <a:pt x="38" y="68"/>
                  <a:pt x="36" y="68"/>
                </a:cubicBezTo>
                <a:cubicBezTo>
                  <a:pt x="35" y="68"/>
                  <a:pt x="34" y="67"/>
                  <a:pt x="34" y="65"/>
                </a:cubicBezTo>
                <a:cubicBezTo>
                  <a:pt x="34" y="64"/>
                  <a:pt x="35" y="63"/>
                  <a:pt x="36" y="63"/>
                </a:cubicBezTo>
                <a:close/>
                <a:moveTo>
                  <a:pt x="37" y="87"/>
                </a:moveTo>
                <a:cubicBezTo>
                  <a:pt x="37" y="87"/>
                  <a:pt x="37" y="87"/>
                  <a:pt x="37" y="87"/>
                </a:cubicBezTo>
                <a:cubicBezTo>
                  <a:pt x="39" y="87"/>
                  <a:pt x="41" y="89"/>
                  <a:pt x="41" y="92"/>
                </a:cubicBezTo>
                <a:cubicBezTo>
                  <a:pt x="41" y="94"/>
                  <a:pt x="39" y="96"/>
                  <a:pt x="37" y="96"/>
                </a:cubicBezTo>
                <a:cubicBezTo>
                  <a:pt x="35" y="96"/>
                  <a:pt x="33" y="94"/>
                  <a:pt x="33" y="92"/>
                </a:cubicBezTo>
                <a:cubicBezTo>
                  <a:pt x="33" y="89"/>
                  <a:pt x="35" y="87"/>
                  <a:pt x="37" y="87"/>
                </a:cubicBezTo>
                <a:close/>
                <a:moveTo>
                  <a:pt x="32" y="72"/>
                </a:moveTo>
                <a:cubicBezTo>
                  <a:pt x="32" y="72"/>
                  <a:pt x="32" y="72"/>
                  <a:pt x="32" y="72"/>
                </a:cubicBezTo>
                <a:cubicBezTo>
                  <a:pt x="34" y="72"/>
                  <a:pt x="36" y="74"/>
                  <a:pt x="36" y="76"/>
                </a:cubicBezTo>
                <a:cubicBezTo>
                  <a:pt x="36" y="78"/>
                  <a:pt x="34" y="80"/>
                  <a:pt x="32" y="80"/>
                </a:cubicBezTo>
                <a:cubicBezTo>
                  <a:pt x="30" y="80"/>
                  <a:pt x="28" y="78"/>
                  <a:pt x="28" y="76"/>
                </a:cubicBezTo>
                <a:cubicBezTo>
                  <a:pt x="28" y="74"/>
                  <a:pt x="30" y="72"/>
                  <a:pt x="32" y="72"/>
                </a:cubicBezTo>
                <a:close/>
                <a:moveTo>
                  <a:pt x="37" y="53"/>
                </a:moveTo>
                <a:cubicBezTo>
                  <a:pt x="37" y="53"/>
                  <a:pt x="37" y="53"/>
                  <a:pt x="37" y="53"/>
                </a:cubicBezTo>
                <a:cubicBezTo>
                  <a:pt x="69" y="53"/>
                  <a:pt x="69" y="53"/>
                  <a:pt x="69" y="53"/>
                </a:cubicBezTo>
                <a:cubicBezTo>
                  <a:pt x="64" y="45"/>
                  <a:pt x="64" y="45"/>
                  <a:pt x="64" y="45"/>
                </a:cubicBezTo>
                <a:cubicBezTo>
                  <a:pt x="64" y="44"/>
                  <a:pt x="64" y="43"/>
                  <a:pt x="64" y="42"/>
                </a:cubicBezTo>
                <a:cubicBezTo>
                  <a:pt x="64" y="8"/>
                  <a:pt x="64" y="8"/>
                  <a:pt x="64" y="8"/>
                </a:cubicBezTo>
                <a:cubicBezTo>
                  <a:pt x="42" y="8"/>
                  <a:pt x="42" y="8"/>
                  <a:pt x="42" y="8"/>
                </a:cubicBezTo>
                <a:cubicBezTo>
                  <a:pt x="42" y="42"/>
                  <a:pt x="42" y="42"/>
                  <a:pt x="42" y="42"/>
                </a:cubicBezTo>
                <a:cubicBezTo>
                  <a:pt x="42" y="42"/>
                  <a:pt x="42" y="42"/>
                  <a:pt x="42" y="42"/>
                </a:cubicBezTo>
                <a:cubicBezTo>
                  <a:pt x="42" y="43"/>
                  <a:pt x="42" y="44"/>
                  <a:pt x="42" y="44"/>
                </a:cubicBezTo>
                <a:cubicBezTo>
                  <a:pt x="37" y="53"/>
                  <a:pt x="37" y="53"/>
                  <a:pt x="37" y="53"/>
                </a:cubicBezTo>
                <a:close/>
                <a:moveTo>
                  <a:pt x="72" y="58"/>
                </a:moveTo>
                <a:cubicBezTo>
                  <a:pt x="72" y="58"/>
                  <a:pt x="72" y="58"/>
                  <a:pt x="72" y="58"/>
                </a:cubicBezTo>
                <a:cubicBezTo>
                  <a:pt x="34" y="58"/>
                  <a:pt x="34" y="58"/>
                  <a:pt x="34" y="58"/>
                </a:cubicBezTo>
                <a:cubicBezTo>
                  <a:pt x="11" y="98"/>
                  <a:pt x="11" y="98"/>
                  <a:pt x="11" y="98"/>
                </a:cubicBezTo>
                <a:cubicBezTo>
                  <a:pt x="95" y="98"/>
                  <a:pt x="95" y="98"/>
                  <a:pt x="95" y="98"/>
                </a:cubicBezTo>
                <a:cubicBezTo>
                  <a:pt x="72" y="58"/>
                  <a:pt x="72" y="58"/>
                  <a:pt x="72" y="58"/>
                </a:cubicBezTo>
                <a:close/>
                <a:moveTo>
                  <a:pt x="49" y="91"/>
                </a:moveTo>
                <a:cubicBezTo>
                  <a:pt x="49" y="91"/>
                  <a:pt x="49" y="91"/>
                  <a:pt x="49" y="91"/>
                </a:cubicBezTo>
                <a:cubicBezTo>
                  <a:pt x="47" y="91"/>
                  <a:pt x="46" y="90"/>
                  <a:pt x="46" y="88"/>
                </a:cubicBezTo>
                <a:cubicBezTo>
                  <a:pt x="46" y="87"/>
                  <a:pt x="47" y="86"/>
                  <a:pt x="49" y="86"/>
                </a:cubicBezTo>
                <a:cubicBezTo>
                  <a:pt x="57" y="86"/>
                  <a:pt x="57" y="86"/>
                  <a:pt x="57" y="86"/>
                </a:cubicBezTo>
                <a:cubicBezTo>
                  <a:pt x="59" y="86"/>
                  <a:pt x="60" y="87"/>
                  <a:pt x="60" y="88"/>
                </a:cubicBezTo>
                <a:cubicBezTo>
                  <a:pt x="60" y="90"/>
                  <a:pt x="59" y="91"/>
                  <a:pt x="57" y="91"/>
                </a:cubicBezTo>
                <a:cubicBezTo>
                  <a:pt x="49" y="91"/>
                  <a:pt x="49" y="91"/>
                  <a:pt x="49" y="91"/>
                </a:cubicBezTo>
                <a:close/>
                <a:moveTo>
                  <a:pt x="51" y="78"/>
                </a:moveTo>
                <a:cubicBezTo>
                  <a:pt x="51" y="78"/>
                  <a:pt x="51" y="78"/>
                  <a:pt x="51" y="78"/>
                </a:cubicBezTo>
                <a:cubicBezTo>
                  <a:pt x="50" y="78"/>
                  <a:pt x="49" y="76"/>
                  <a:pt x="49" y="75"/>
                </a:cubicBezTo>
                <a:cubicBezTo>
                  <a:pt x="49" y="74"/>
                  <a:pt x="50" y="73"/>
                  <a:pt x="51" y="73"/>
                </a:cubicBezTo>
                <a:cubicBezTo>
                  <a:pt x="55" y="73"/>
                  <a:pt x="55" y="73"/>
                  <a:pt x="55" y="73"/>
                </a:cubicBezTo>
                <a:cubicBezTo>
                  <a:pt x="56" y="73"/>
                  <a:pt x="57" y="74"/>
                  <a:pt x="57" y="75"/>
                </a:cubicBezTo>
                <a:cubicBezTo>
                  <a:pt x="57" y="76"/>
                  <a:pt x="56" y="78"/>
                  <a:pt x="55" y="78"/>
                </a:cubicBezTo>
                <a:cubicBezTo>
                  <a:pt x="51" y="78"/>
                  <a:pt x="51" y="78"/>
                  <a:pt x="51" y="78"/>
                </a:cubicBezTo>
                <a:close/>
                <a:moveTo>
                  <a:pt x="51" y="51"/>
                </a:moveTo>
                <a:cubicBezTo>
                  <a:pt x="51" y="51"/>
                  <a:pt x="51" y="51"/>
                  <a:pt x="51" y="51"/>
                </a:cubicBezTo>
                <a:cubicBezTo>
                  <a:pt x="50" y="51"/>
                  <a:pt x="49" y="50"/>
                  <a:pt x="49" y="49"/>
                </a:cubicBezTo>
                <a:cubicBezTo>
                  <a:pt x="49" y="47"/>
                  <a:pt x="50" y="46"/>
                  <a:pt x="51" y="46"/>
                </a:cubicBezTo>
                <a:cubicBezTo>
                  <a:pt x="55" y="46"/>
                  <a:pt x="55" y="46"/>
                  <a:pt x="55" y="46"/>
                </a:cubicBezTo>
                <a:cubicBezTo>
                  <a:pt x="56" y="46"/>
                  <a:pt x="57" y="47"/>
                  <a:pt x="57" y="49"/>
                </a:cubicBezTo>
                <a:cubicBezTo>
                  <a:pt x="57" y="50"/>
                  <a:pt x="56" y="51"/>
                  <a:pt x="55" y="51"/>
                </a:cubicBezTo>
                <a:cubicBezTo>
                  <a:pt x="51" y="51"/>
                  <a:pt x="51" y="51"/>
                  <a:pt x="51" y="51"/>
                </a:cubicBezTo>
                <a:close/>
                <a:moveTo>
                  <a:pt x="49" y="64"/>
                </a:moveTo>
                <a:cubicBezTo>
                  <a:pt x="49" y="64"/>
                  <a:pt x="49" y="64"/>
                  <a:pt x="49" y="64"/>
                </a:cubicBezTo>
                <a:cubicBezTo>
                  <a:pt x="47" y="64"/>
                  <a:pt x="46" y="63"/>
                  <a:pt x="46" y="62"/>
                </a:cubicBezTo>
                <a:cubicBezTo>
                  <a:pt x="46" y="61"/>
                  <a:pt x="47" y="60"/>
                  <a:pt x="49" y="60"/>
                </a:cubicBezTo>
                <a:cubicBezTo>
                  <a:pt x="57" y="60"/>
                  <a:pt x="57" y="60"/>
                  <a:pt x="57" y="60"/>
                </a:cubicBezTo>
                <a:cubicBezTo>
                  <a:pt x="59" y="60"/>
                  <a:pt x="60" y="61"/>
                  <a:pt x="60" y="62"/>
                </a:cubicBezTo>
                <a:cubicBezTo>
                  <a:pt x="60" y="63"/>
                  <a:pt x="59" y="64"/>
                  <a:pt x="57" y="64"/>
                </a:cubicBezTo>
                <a:cubicBezTo>
                  <a:pt x="49" y="64"/>
                  <a:pt x="49" y="64"/>
                  <a:pt x="49" y="64"/>
                </a:cubicBezTo>
                <a:close/>
                <a:moveTo>
                  <a:pt x="49" y="38"/>
                </a:moveTo>
                <a:cubicBezTo>
                  <a:pt x="49" y="38"/>
                  <a:pt x="49" y="38"/>
                  <a:pt x="49" y="38"/>
                </a:cubicBezTo>
                <a:cubicBezTo>
                  <a:pt x="47" y="38"/>
                  <a:pt x="46" y="37"/>
                  <a:pt x="46" y="36"/>
                </a:cubicBezTo>
                <a:cubicBezTo>
                  <a:pt x="46" y="34"/>
                  <a:pt x="47" y="33"/>
                  <a:pt x="49" y="33"/>
                </a:cubicBezTo>
                <a:cubicBezTo>
                  <a:pt x="57" y="33"/>
                  <a:pt x="57" y="33"/>
                  <a:pt x="57" y="33"/>
                </a:cubicBezTo>
                <a:cubicBezTo>
                  <a:pt x="59" y="33"/>
                  <a:pt x="60" y="34"/>
                  <a:pt x="60" y="36"/>
                </a:cubicBezTo>
                <a:cubicBezTo>
                  <a:pt x="60" y="37"/>
                  <a:pt x="59" y="38"/>
                  <a:pt x="57" y="38"/>
                </a:cubicBezTo>
                <a:cubicBezTo>
                  <a:pt x="49" y="38"/>
                  <a:pt x="49" y="38"/>
                  <a:pt x="49"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3" name="Freeform 40"/>
          <p:cNvSpPr>
            <a:spLocks noEditPoints="1"/>
          </p:cNvSpPr>
          <p:nvPr/>
        </p:nvSpPr>
        <p:spPr bwMode="auto">
          <a:xfrm>
            <a:off x="6988494" y="4191120"/>
            <a:ext cx="370399" cy="332466"/>
          </a:xfrm>
          <a:custGeom>
            <a:avLst/>
            <a:gdLst>
              <a:gd name="T0" fmla="*/ 4871 w 108"/>
              <a:gd name="T1" fmla="*/ 174017 h 98"/>
              <a:gd name="T2" fmla="*/ 68188 w 108"/>
              <a:gd name="T3" fmla="*/ 178851 h 98"/>
              <a:gd name="T4" fmla="*/ 68188 w 108"/>
              <a:gd name="T5" fmla="*/ 229606 h 98"/>
              <a:gd name="T6" fmla="*/ 60882 w 108"/>
              <a:gd name="T7" fmla="*/ 236857 h 98"/>
              <a:gd name="T8" fmla="*/ 0 w 108"/>
              <a:gd name="T9" fmla="*/ 229606 h 98"/>
              <a:gd name="T10" fmla="*/ 0 w 108"/>
              <a:gd name="T11" fmla="*/ 178851 h 98"/>
              <a:gd name="T12" fmla="*/ 153424 w 108"/>
              <a:gd name="T13" fmla="*/ 36254 h 98"/>
              <a:gd name="T14" fmla="*/ 104718 w 108"/>
              <a:gd name="T15" fmla="*/ 74924 h 98"/>
              <a:gd name="T16" fmla="*/ 9741 w 108"/>
              <a:gd name="T17" fmla="*/ 96676 h 98"/>
              <a:gd name="T18" fmla="*/ 94977 w 108"/>
              <a:gd name="T19" fmla="*/ 58006 h 98"/>
              <a:gd name="T20" fmla="*/ 99847 w 108"/>
              <a:gd name="T21" fmla="*/ 19335 h 98"/>
              <a:gd name="T22" fmla="*/ 99847 w 108"/>
              <a:gd name="T23" fmla="*/ 0 h 98"/>
              <a:gd name="T24" fmla="*/ 172906 w 108"/>
              <a:gd name="T25" fmla="*/ 9668 h 98"/>
              <a:gd name="T26" fmla="*/ 172906 w 108"/>
              <a:gd name="T27" fmla="*/ 72507 h 98"/>
              <a:gd name="T28" fmla="*/ 153424 w 108"/>
              <a:gd name="T29" fmla="*/ 72507 h 98"/>
              <a:gd name="T30" fmla="*/ 202130 w 108"/>
              <a:gd name="T31" fmla="*/ 38671 h 98"/>
              <a:gd name="T32" fmla="*/ 202130 w 108"/>
              <a:gd name="T33" fmla="*/ 38671 h 98"/>
              <a:gd name="T34" fmla="*/ 263012 w 108"/>
              <a:gd name="T35" fmla="*/ 45921 h 98"/>
              <a:gd name="T36" fmla="*/ 263012 w 108"/>
              <a:gd name="T37" fmla="*/ 229606 h 98"/>
              <a:gd name="T38" fmla="*/ 258141 w 108"/>
              <a:gd name="T39" fmla="*/ 236857 h 98"/>
              <a:gd name="T40" fmla="*/ 194824 w 108"/>
              <a:gd name="T41" fmla="*/ 229606 h 98"/>
              <a:gd name="T42" fmla="*/ 194824 w 108"/>
              <a:gd name="T43" fmla="*/ 45921 h 98"/>
              <a:gd name="T44" fmla="*/ 250836 w 108"/>
              <a:gd name="T45" fmla="*/ 50755 h 98"/>
              <a:gd name="T46" fmla="*/ 207000 w 108"/>
              <a:gd name="T47" fmla="*/ 50755 h 98"/>
              <a:gd name="T48" fmla="*/ 250836 w 108"/>
              <a:gd name="T49" fmla="*/ 224772 h 98"/>
              <a:gd name="T50" fmla="*/ 102282 w 108"/>
              <a:gd name="T51" fmla="*/ 106344 h 98"/>
              <a:gd name="T52" fmla="*/ 104718 w 108"/>
              <a:gd name="T53" fmla="*/ 106344 h 98"/>
              <a:gd name="T54" fmla="*/ 165600 w 108"/>
              <a:gd name="T55" fmla="*/ 111178 h 98"/>
              <a:gd name="T56" fmla="*/ 165600 w 108"/>
              <a:gd name="T57" fmla="*/ 229606 h 98"/>
              <a:gd name="T58" fmla="*/ 158294 w 108"/>
              <a:gd name="T59" fmla="*/ 236857 h 98"/>
              <a:gd name="T60" fmla="*/ 97412 w 108"/>
              <a:gd name="T61" fmla="*/ 229606 h 98"/>
              <a:gd name="T62" fmla="*/ 97412 w 108"/>
              <a:gd name="T63" fmla="*/ 111178 h 98"/>
              <a:gd name="T64" fmla="*/ 153424 w 108"/>
              <a:gd name="T65" fmla="*/ 118429 h 98"/>
              <a:gd name="T66" fmla="*/ 109588 w 108"/>
              <a:gd name="T67" fmla="*/ 118429 h 98"/>
              <a:gd name="T68" fmla="*/ 153424 w 108"/>
              <a:gd name="T69" fmla="*/ 224772 h 98"/>
              <a:gd name="T70" fmla="*/ 56012 w 108"/>
              <a:gd name="T71" fmla="*/ 186102 h 98"/>
              <a:gd name="T72" fmla="*/ 12176 w 108"/>
              <a:gd name="T73" fmla="*/ 186102 h 98"/>
              <a:gd name="T74" fmla="*/ 56012 w 108"/>
              <a:gd name="T75" fmla="*/ 224772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98">
                <a:moveTo>
                  <a:pt x="2" y="72"/>
                </a:moveTo>
                <a:cubicBezTo>
                  <a:pt x="2" y="72"/>
                  <a:pt x="2" y="72"/>
                  <a:pt x="2" y="72"/>
                </a:cubicBezTo>
                <a:cubicBezTo>
                  <a:pt x="25" y="72"/>
                  <a:pt x="25" y="72"/>
                  <a:pt x="25" y="72"/>
                </a:cubicBezTo>
                <a:cubicBezTo>
                  <a:pt x="27" y="72"/>
                  <a:pt x="28" y="73"/>
                  <a:pt x="28" y="74"/>
                </a:cubicBezTo>
                <a:cubicBezTo>
                  <a:pt x="28" y="74"/>
                  <a:pt x="28" y="74"/>
                  <a:pt x="28" y="74"/>
                </a:cubicBezTo>
                <a:cubicBezTo>
                  <a:pt x="28" y="95"/>
                  <a:pt x="28" y="95"/>
                  <a:pt x="28" y="95"/>
                </a:cubicBezTo>
                <a:cubicBezTo>
                  <a:pt x="28" y="97"/>
                  <a:pt x="27" y="98"/>
                  <a:pt x="25" y="98"/>
                </a:cubicBezTo>
                <a:cubicBezTo>
                  <a:pt x="25" y="98"/>
                  <a:pt x="25" y="98"/>
                  <a:pt x="25" y="98"/>
                </a:cubicBezTo>
                <a:cubicBezTo>
                  <a:pt x="2" y="98"/>
                  <a:pt x="2" y="98"/>
                  <a:pt x="2" y="98"/>
                </a:cubicBezTo>
                <a:cubicBezTo>
                  <a:pt x="1" y="98"/>
                  <a:pt x="0" y="97"/>
                  <a:pt x="0" y="95"/>
                </a:cubicBezTo>
                <a:cubicBezTo>
                  <a:pt x="0" y="95"/>
                  <a:pt x="0" y="95"/>
                  <a:pt x="0" y="95"/>
                </a:cubicBezTo>
                <a:cubicBezTo>
                  <a:pt x="0" y="74"/>
                  <a:pt x="0" y="74"/>
                  <a:pt x="0" y="74"/>
                </a:cubicBezTo>
                <a:cubicBezTo>
                  <a:pt x="0" y="73"/>
                  <a:pt x="1" y="72"/>
                  <a:pt x="2" y="72"/>
                </a:cubicBezTo>
                <a:close/>
                <a:moveTo>
                  <a:pt x="63" y="15"/>
                </a:moveTo>
                <a:cubicBezTo>
                  <a:pt x="63" y="15"/>
                  <a:pt x="63" y="15"/>
                  <a:pt x="63" y="15"/>
                </a:cubicBezTo>
                <a:cubicBezTo>
                  <a:pt x="57" y="22"/>
                  <a:pt x="50" y="27"/>
                  <a:pt x="43" y="31"/>
                </a:cubicBezTo>
                <a:cubicBezTo>
                  <a:pt x="33" y="38"/>
                  <a:pt x="21" y="42"/>
                  <a:pt x="8" y="44"/>
                </a:cubicBezTo>
                <a:cubicBezTo>
                  <a:pt x="6" y="44"/>
                  <a:pt x="4" y="43"/>
                  <a:pt x="4" y="40"/>
                </a:cubicBezTo>
                <a:cubicBezTo>
                  <a:pt x="3" y="38"/>
                  <a:pt x="5" y="36"/>
                  <a:pt x="7" y="36"/>
                </a:cubicBezTo>
                <a:cubicBezTo>
                  <a:pt x="19" y="34"/>
                  <a:pt x="29" y="30"/>
                  <a:pt x="39" y="24"/>
                </a:cubicBezTo>
                <a:cubicBezTo>
                  <a:pt x="46" y="20"/>
                  <a:pt x="53" y="14"/>
                  <a:pt x="58" y="8"/>
                </a:cubicBezTo>
                <a:cubicBezTo>
                  <a:pt x="41" y="8"/>
                  <a:pt x="41" y="8"/>
                  <a:pt x="41" y="8"/>
                </a:cubicBezTo>
                <a:cubicBezTo>
                  <a:pt x="39" y="8"/>
                  <a:pt x="37" y="6"/>
                  <a:pt x="37" y="4"/>
                </a:cubicBezTo>
                <a:cubicBezTo>
                  <a:pt x="37" y="2"/>
                  <a:pt x="39" y="0"/>
                  <a:pt x="41" y="0"/>
                </a:cubicBezTo>
                <a:cubicBezTo>
                  <a:pt x="67" y="0"/>
                  <a:pt x="67" y="0"/>
                  <a:pt x="67" y="0"/>
                </a:cubicBezTo>
                <a:cubicBezTo>
                  <a:pt x="69" y="0"/>
                  <a:pt x="71" y="2"/>
                  <a:pt x="71" y="4"/>
                </a:cubicBezTo>
                <a:cubicBezTo>
                  <a:pt x="71" y="4"/>
                  <a:pt x="71" y="4"/>
                  <a:pt x="71" y="4"/>
                </a:cubicBezTo>
                <a:cubicBezTo>
                  <a:pt x="71" y="30"/>
                  <a:pt x="71" y="30"/>
                  <a:pt x="71" y="30"/>
                </a:cubicBezTo>
                <a:cubicBezTo>
                  <a:pt x="71" y="32"/>
                  <a:pt x="69" y="34"/>
                  <a:pt x="67" y="34"/>
                </a:cubicBezTo>
                <a:cubicBezTo>
                  <a:pt x="65" y="34"/>
                  <a:pt x="63" y="32"/>
                  <a:pt x="63" y="30"/>
                </a:cubicBezTo>
                <a:cubicBezTo>
                  <a:pt x="63" y="15"/>
                  <a:pt x="63" y="15"/>
                  <a:pt x="63" y="15"/>
                </a:cubicBezTo>
                <a:close/>
                <a:moveTo>
                  <a:pt x="83" y="16"/>
                </a:moveTo>
                <a:cubicBezTo>
                  <a:pt x="83" y="16"/>
                  <a:pt x="83" y="16"/>
                  <a:pt x="83" y="16"/>
                </a:cubicBezTo>
                <a:cubicBezTo>
                  <a:pt x="83" y="16"/>
                  <a:pt x="83" y="16"/>
                  <a:pt x="83" y="16"/>
                </a:cubicBezTo>
                <a:cubicBezTo>
                  <a:pt x="106" y="16"/>
                  <a:pt x="106" y="16"/>
                  <a:pt x="106" y="16"/>
                </a:cubicBezTo>
                <a:cubicBezTo>
                  <a:pt x="107" y="16"/>
                  <a:pt x="108" y="17"/>
                  <a:pt x="108" y="19"/>
                </a:cubicBezTo>
                <a:cubicBezTo>
                  <a:pt x="108" y="19"/>
                  <a:pt x="108" y="19"/>
                  <a:pt x="108" y="19"/>
                </a:cubicBezTo>
                <a:cubicBezTo>
                  <a:pt x="108" y="95"/>
                  <a:pt x="108" y="95"/>
                  <a:pt x="108" y="95"/>
                </a:cubicBezTo>
                <a:cubicBezTo>
                  <a:pt x="108" y="97"/>
                  <a:pt x="107" y="98"/>
                  <a:pt x="106" y="98"/>
                </a:cubicBezTo>
                <a:cubicBezTo>
                  <a:pt x="106" y="98"/>
                  <a:pt x="106" y="98"/>
                  <a:pt x="106" y="98"/>
                </a:cubicBezTo>
                <a:cubicBezTo>
                  <a:pt x="83" y="98"/>
                  <a:pt x="83" y="98"/>
                  <a:pt x="83" y="98"/>
                </a:cubicBezTo>
                <a:cubicBezTo>
                  <a:pt x="81" y="98"/>
                  <a:pt x="80" y="97"/>
                  <a:pt x="80" y="95"/>
                </a:cubicBezTo>
                <a:cubicBezTo>
                  <a:pt x="80" y="95"/>
                  <a:pt x="80" y="95"/>
                  <a:pt x="80" y="95"/>
                </a:cubicBezTo>
                <a:cubicBezTo>
                  <a:pt x="80" y="19"/>
                  <a:pt x="80" y="19"/>
                  <a:pt x="80" y="19"/>
                </a:cubicBezTo>
                <a:cubicBezTo>
                  <a:pt x="80" y="17"/>
                  <a:pt x="81" y="16"/>
                  <a:pt x="83" y="16"/>
                </a:cubicBezTo>
                <a:close/>
                <a:moveTo>
                  <a:pt x="103" y="21"/>
                </a:moveTo>
                <a:cubicBezTo>
                  <a:pt x="103" y="21"/>
                  <a:pt x="103" y="21"/>
                  <a:pt x="103" y="21"/>
                </a:cubicBezTo>
                <a:cubicBezTo>
                  <a:pt x="85" y="21"/>
                  <a:pt x="85" y="21"/>
                  <a:pt x="85" y="21"/>
                </a:cubicBezTo>
                <a:cubicBezTo>
                  <a:pt x="85" y="93"/>
                  <a:pt x="85" y="93"/>
                  <a:pt x="85" y="93"/>
                </a:cubicBezTo>
                <a:cubicBezTo>
                  <a:pt x="103" y="93"/>
                  <a:pt x="103" y="93"/>
                  <a:pt x="103" y="93"/>
                </a:cubicBezTo>
                <a:cubicBezTo>
                  <a:pt x="103" y="21"/>
                  <a:pt x="103" y="21"/>
                  <a:pt x="103" y="21"/>
                </a:cubicBezTo>
                <a:close/>
                <a:moveTo>
                  <a:pt x="42" y="44"/>
                </a:moveTo>
                <a:cubicBezTo>
                  <a:pt x="42" y="44"/>
                  <a:pt x="42" y="44"/>
                  <a:pt x="42" y="44"/>
                </a:cubicBezTo>
                <a:cubicBezTo>
                  <a:pt x="42" y="44"/>
                  <a:pt x="43" y="44"/>
                  <a:pt x="43" y="44"/>
                </a:cubicBezTo>
                <a:cubicBezTo>
                  <a:pt x="50" y="44"/>
                  <a:pt x="58" y="44"/>
                  <a:pt x="65" y="44"/>
                </a:cubicBezTo>
                <a:cubicBezTo>
                  <a:pt x="67" y="44"/>
                  <a:pt x="68" y="45"/>
                  <a:pt x="68" y="46"/>
                </a:cubicBezTo>
                <a:cubicBezTo>
                  <a:pt x="68" y="47"/>
                  <a:pt x="68" y="47"/>
                  <a:pt x="68" y="47"/>
                </a:cubicBezTo>
                <a:cubicBezTo>
                  <a:pt x="68" y="63"/>
                  <a:pt x="68" y="79"/>
                  <a:pt x="68" y="95"/>
                </a:cubicBezTo>
                <a:cubicBezTo>
                  <a:pt x="68" y="97"/>
                  <a:pt x="67" y="98"/>
                  <a:pt x="65" y="98"/>
                </a:cubicBezTo>
                <a:cubicBezTo>
                  <a:pt x="65" y="98"/>
                  <a:pt x="65" y="98"/>
                  <a:pt x="65" y="98"/>
                </a:cubicBezTo>
                <a:cubicBezTo>
                  <a:pt x="58" y="98"/>
                  <a:pt x="50" y="98"/>
                  <a:pt x="42" y="98"/>
                </a:cubicBezTo>
                <a:cubicBezTo>
                  <a:pt x="41" y="98"/>
                  <a:pt x="40" y="97"/>
                  <a:pt x="40" y="95"/>
                </a:cubicBezTo>
                <a:cubicBezTo>
                  <a:pt x="40" y="95"/>
                  <a:pt x="40" y="95"/>
                  <a:pt x="40" y="95"/>
                </a:cubicBezTo>
                <a:cubicBezTo>
                  <a:pt x="40" y="79"/>
                  <a:pt x="40" y="63"/>
                  <a:pt x="40" y="46"/>
                </a:cubicBezTo>
                <a:cubicBezTo>
                  <a:pt x="40" y="45"/>
                  <a:pt x="41" y="44"/>
                  <a:pt x="42" y="44"/>
                </a:cubicBezTo>
                <a:close/>
                <a:moveTo>
                  <a:pt x="63" y="49"/>
                </a:moveTo>
                <a:cubicBezTo>
                  <a:pt x="63" y="49"/>
                  <a:pt x="63" y="49"/>
                  <a:pt x="63" y="49"/>
                </a:cubicBezTo>
                <a:cubicBezTo>
                  <a:pt x="57" y="49"/>
                  <a:pt x="51" y="49"/>
                  <a:pt x="45" y="49"/>
                </a:cubicBezTo>
                <a:cubicBezTo>
                  <a:pt x="45" y="64"/>
                  <a:pt x="45" y="78"/>
                  <a:pt x="45" y="93"/>
                </a:cubicBezTo>
                <a:cubicBezTo>
                  <a:pt x="51" y="93"/>
                  <a:pt x="57" y="93"/>
                  <a:pt x="63" y="93"/>
                </a:cubicBezTo>
                <a:cubicBezTo>
                  <a:pt x="63" y="78"/>
                  <a:pt x="63" y="64"/>
                  <a:pt x="63" y="49"/>
                </a:cubicBezTo>
                <a:close/>
                <a:moveTo>
                  <a:pt x="23" y="77"/>
                </a:moveTo>
                <a:cubicBezTo>
                  <a:pt x="23" y="77"/>
                  <a:pt x="23" y="77"/>
                  <a:pt x="23" y="77"/>
                </a:cubicBezTo>
                <a:cubicBezTo>
                  <a:pt x="5" y="77"/>
                  <a:pt x="5" y="77"/>
                  <a:pt x="5" y="77"/>
                </a:cubicBezTo>
                <a:cubicBezTo>
                  <a:pt x="5" y="93"/>
                  <a:pt x="5" y="93"/>
                  <a:pt x="5" y="93"/>
                </a:cubicBezTo>
                <a:cubicBezTo>
                  <a:pt x="23" y="93"/>
                  <a:pt x="23" y="93"/>
                  <a:pt x="23" y="93"/>
                </a:cubicBezTo>
                <a:cubicBezTo>
                  <a:pt x="23" y="77"/>
                  <a:pt x="23" y="77"/>
                  <a:pt x="23"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4" name="Freeform 41"/>
          <p:cNvSpPr>
            <a:spLocks noEditPoints="1"/>
          </p:cNvSpPr>
          <p:nvPr/>
        </p:nvSpPr>
        <p:spPr bwMode="auto">
          <a:xfrm>
            <a:off x="4759406" y="4195582"/>
            <a:ext cx="370399" cy="365936"/>
          </a:xfrm>
          <a:custGeom>
            <a:avLst/>
            <a:gdLst>
              <a:gd name="T0" fmla="*/ 221225 w 107"/>
              <a:gd name="T1" fmla="*/ 214065 h 107"/>
              <a:gd name="T2" fmla="*/ 174522 w 107"/>
              <a:gd name="T3" fmla="*/ 177576 h 107"/>
              <a:gd name="T4" fmla="*/ 184354 w 107"/>
              <a:gd name="T5" fmla="*/ 170279 h 107"/>
              <a:gd name="T6" fmla="*/ 204019 w 107"/>
              <a:gd name="T7" fmla="*/ 0 h 107"/>
              <a:gd name="T8" fmla="*/ 216309 w 107"/>
              <a:gd name="T9" fmla="*/ 0 h 107"/>
              <a:gd name="T10" fmla="*/ 233515 w 107"/>
              <a:gd name="T11" fmla="*/ 17028 h 107"/>
              <a:gd name="T12" fmla="*/ 231057 w 107"/>
              <a:gd name="T13" fmla="*/ 21893 h 107"/>
              <a:gd name="T14" fmla="*/ 208935 w 107"/>
              <a:gd name="T15" fmla="*/ 48651 h 107"/>
              <a:gd name="T16" fmla="*/ 216309 w 107"/>
              <a:gd name="T17" fmla="*/ 53516 h 107"/>
              <a:gd name="T18" fmla="*/ 243348 w 107"/>
              <a:gd name="T19" fmla="*/ 31623 h 107"/>
              <a:gd name="T20" fmla="*/ 258096 w 107"/>
              <a:gd name="T21" fmla="*/ 36488 h 107"/>
              <a:gd name="T22" fmla="*/ 263012 w 107"/>
              <a:gd name="T23" fmla="*/ 46218 h 107"/>
              <a:gd name="T24" fmla="*/ 263012 w 107"/>
              <a:gd name="T25" fmla="*/ 58381 h 107"/>
              <a:gd name="T26" fmla="*/ 204019 w 107"/>
              <a:gd name="T27" fmla="*/ 116762 h 107"/>
              <a:gd name="T28" fmla="*/ 189270 w 107"/>
              <a:gd name="T29" fmla="*/ 126493 h 107"/>
              <a:gd name="T30" fmla="*/ 250722 w 107"/>
              <a:gd name="T31" fmla="*/ 187306 h 107"/>
              <a:gd name="T32" fmla="*/ 250722 w 107"/>
              <a:gd name="T33" fmla="*/ 245688 h 107"/>
              <a:gd name="T34" fmla="*/ 250722 w 107"/>
              <a:gd name="T35" fmla="*/ 245688 h 107"/>
              <a:gd name="T36" fmla="*/ 191728 w 107"/>
              <a:gd name="T37" fmla="*/ 245688 h 107"/>
              <a:gd name="T38" fmla="*/ 68826 w 107"/>
              <a:gd name="T39" fmla="*/ 248120 h 107"/>
              <a:gd name="T40" fmla="*/ 14748 w 107"/>
              <a:gd name="T41" fmla="*/ 245688 h 107"/>
              <a:gd name="T42" fmla="*/ 4916 w 107"/>
              <a:gd name="T43" fmla="*/ 233525 h 107"/>
              <a:gd name="T44" fmla="*/ 14748 w 107"/>
              <a:gd name="T45" fmla="*/ 192172 h 107"/>
              <a:gd name="T46" fmla="*/ 58993 w 107"/>
              <a:gd name="T47" fmla="*/ 97302 h 107"/>
              <a:gd name="T48" fmla="*/ 29497 w 107"/>
              <a:gd name="T49" fmla="*/ 85139 h 107"/>
              <a:gd name="T50" fmla="*/ 9832 w 107"/>
              <a:gd name="T51" fmla="*/ 24326 h 107"/>
              <a:gd name="T52" fmla="*/ 27039 w 107"/>
              <a:gd name="T53" fmla="*/ 4865 h 107"/>
              <a:gd name="T54" fmla="*/ 90948 w 107"/>
              <a:gd name="T55" fmla="*/ 26758 h 107"/>
              <a:gd name="T56" fmla="*/ 103238 w 107"/>
              <a:gd name="T57" fmla="*/ 53516 h 107"/>
              <a:gd name="T58" fmla="*/ 145025 w 107"/>
              <a:gd name="T59" fmla="*/ 60814 h 107"/>
              <a:gd name="T60" fmla="*/ 145025 w 107"/>
              <a:gd name="T61" fmla="*/ 58381 h 107"/>
              <a:gd name="T62" fmla="*/ 162232 w 107"/>
              <a:gd name="T63" fmla="*/ 17028 h 107"/>
              <a:gd name="T64" fmla="*/ 176980 w 107"/>
              <a:gd name="T65" fmla="*/ 141088 h 107"/>
              <a:gd name="T66" fmla="*/ 145025 w 107"/>
              <a:gd name="T67" fmla="*/ 170279 h 107"/>
              <a:gd name="T68" fmla="*/ 221225 w 107"/>
              <a:gd name="T69" fmla="*/ 238390 h 107"/>
              <a:gd name="T70" fmla="*/ 238431 w 107"/>
              <a:gd name="T71" fmla="*/ 231092 h 107"/>
              <a:gd name="T72" fmla="*/ 238431 w 107"/>
              <a:gd name="T73" fmla="*/ 201902 h 107"/>
              <a:gd name="T74" fmla="*/ 176980 w 107"/>
              <a:gd name="T75" fmla="*/ 141088 h 107"/>
              <a:gd name="T76" fmla="*/ 98322 w 107"/>
              <a:gd name="T77" fmla="*/ 109465 h 107"/>
              <a:gd name="T78" fmla="*/ 86032 w 107"/>
              <a:gd name="T79" fmla="*/ 65679 h 107"/>
              <a:gd name="T80" fmla="*/ 78658 w 107"/>
              <a:gd name="T81" fmla="*/ 41353 h 107"/>
              <a:gd name="T82" fmla="*/ 31955 w 107"/>
              <a:gd name="T83" fmla="*/ 29191 h 107"/>
              <a:gd name="T84" fmla="*/ 46703 w 107"/>
              <a:gd name="T85" fmla="*/ 72977 h 107"/>
              <a:gd name="T86" fmla="*/ 71284 w 107"/>
              <a:gd name="T87" fmla="*/ 82707 h 107"/>
              <a:gd name="T88" fmla="*/ 204019 w 107"/>
              <a:gd name="T89" fmla="*/ 19460 h 107"/>
              <a:gd name="T90" fmla="*/ 176980 w 107"/>
              <a:gd name="T91" fmla="*/ 31623 h 107"/>
              <a:gd name="T92" fmla="*/ 167148 w 107"/>
              <a:gd name="T93" fmla="*/ 58381 h 107"/>
              <a:gd name="T94" fmla="*/ 167148 w 107"/>
              <a:gd name="T95" fmla="*/ 60814 h 107"/>
              <a:gd name="T96" fmla="*/ 167148 w 107"/>
              <a:gd name="T97" fmla="*/ 63246 h 107"/>
              <a:gd name="T98" fmla="*/ 27039 w 107"/>
              <a:gd name="T99" fmla="*/ 206767 h 107"/>
              <a:gd name="T100" fmla="*/ 24581 w 107"/>
              <a:gd name="T101" fmla="*/ 226227 h 107"/>
              <a:gd name="T102" fmla="*/ 34413 w 107"/>
              <a:gd name="T103" fmla="*/ 238390 h 107"/>
              <a:gd name="T104" fmla="*/ 125361 w 107"/>
              <a:gd name="T105" fmla="*/ 165413 h 107"/>
              <a:gd name="T106" fmla="*/ 169606 w 107"/>
              <a:gd name="T107" fmla="*/ 119195 h 107"/>
              <a:gd name="T108" fmla="*/ 189270 w 107"/>
              <a:gd name="T109" fmla="*/ 99735 h 107"/>
              <a:gd name="T110" fmla="*/ 199103 w 107"/>
              <a:gd name="T111" fmla="*/ 94870 h 107"/>
              <a:gd name="T112" fmla="*/ 204019 w 107"/>
              <a:gd name="T113" fmla="*/ 97302 h 107"/>
              <a:gd name="T114" fmla="*/ 231057 w 107"/>
              <a:gd name="T115" fmla="*/ 85139 h 107"/>
              <a:gd name="T116" fmla="*/ 231057 w 107"/>
              <a:gd name="T117" fmla="*/ 72977 h 107"/>
              <a:gd name="T118" fmla="*/ 208935 w 107"/>
              <a:gd name="T119" fmla="*/ 72977 h 107"/>
              <a:gd name="T120" fmla="*/ 191728 w 107"/>
              <a:gd name="T121" fmla="*/ 63246 h 107"/>
              <a:gd name="T122" fmla="*/ 186812 w 107"/>
              <a:gd name="T123" fmla="*/ 43786 h 107"/>
              <a:gd name="T124" fmla="*/ 204019 w 107"/>
              <a:gd name="T125" fmla="*/ 19460 h 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 h="107">
                <a:moveTo>
                  <a:pt x="90" y="85"/>
                </a:moveTo>
                <a:cubicBezTo>
                  <a:pt x="91" y="86"/>
                  <a:pt x="91" y="87"/>
                  <a:pt x="90" y="88"/>
                </a:cubicBezTo>
                <a:cubicBezTo>
                  <a:pt x="89" y="89"/>
                  <a:pt x="87" y="89"/>
                  <a:pt x="86" y="88"/>
                </a:cubicBezTo>
                <a:cubicBezTo>
                  <a:pt x="71" y="73"/>
                  <a:pt x="71" y="73"/>
                  <a:pt x="71" y="73"/>
                </a:cubicBezTo>
                <a:cubicBezTo>
                  <a:pt x="71" y="72"/>
                  <a:pt x="71" y="71"/>
                  <a:pt x="72" y="70"/>
                </a:cubicBezTo>
                <a:cubicBezTo>
                  <a:pt x="72" y="69"/>
                  <a:pt x="74" y="69"/>
                  <a:pt x="75" y="70"/>
                </a:cubicBezTo>
                <a:cubicBezTo>
                  <a:pt x="90" y="85"/>
                  <a:pt x="90" y="85"/>
                  <a:pt x="90" y="85"/>
                </a:cubicBezTo>
                <a:close/>
                <a:moveTo>
                  <a:pt x="83" y="0"/>
                </a:moveTo>
                <a:cubicBezTo>
                  <a:pt x="83" y="0"/>
                  <a:pt x="83" y="0"/>
                  <a:pt x="83" y="0"/>
                </a:cubicBezTo>
                <a:cubicBezTo>
                  <a:pt x="85" y="0"/>
                  <a:pt x="86" y="0"/>
                  <a:pt x="88" y="0"/>
                </a:cubicBezTo>
                <a:cubicBezTo>
                  <a:pt x="90" y="1"/>
                  <a:pt x="91" y="1"/>
                  <a:pt x="93" y="2"/>
                </a:cubicBezTo>
                <a:cubicBezTo>
                  <a:pt x="95" y="3"/>
                  <a:pt x="96" y="5"/>
                  <a:pt x="95" y="7"/>
                </a:cubicBezTo>
                <a:cubicBezTo>
                  <a:pt x="95" y="8"/>
                  <a:pt x="94" y="8"/>
                  <a:pt x="94" y="9"/>
                </a:cubicBezTo>
                <a:cubicBezTo>
                  <a:pt x="94" y="9"/>
                  <a:pt x="94" y="9"/>
                  <a:pt x="94" y="9"/>
                </a:cubicBezTo>
                <a:cubicBezTo>
                  <a:pt x="91" y="12"/>
                  <a:pt x="88" y="15"/>
                  <a:pt x="85" y="18"/>
                </a:cubicBezTo>
                <a:cubicBezTo>
                  <a:pt x="85" y="20"/>
                  <a:pt x="85" y="20"/>
                  <a:pt x="85" y="20"/>
                </a:cubicBezTo>
                <a:cubicBezTo>
                  <a:pt x="86" y="22"/>
                  <a:pt x="86" y="22"/>
                  <a:pt x="86" y="22"/>
                </a:cubicBezTo>
                <a:cubicBezTo>
                  <a:pt x="88" y="22"/>
                  <a:pt x="88" y="22"/>
                  <a:pt x="88" y="22"/>
                </a:cubicBezTo>
                <a:cubicBezTo>
                  <a:pt x="89" y="23"/>
                  <a:pt x="89" y="23"/>
                  <a:pt x="89" y="23"/>
                </a:cubicBezTo>
                <a:cubicBezTo>
                  <a:pt x="92" y="19"/>
                  <a:pt x="96" y="16"/>
                  <a:pt x="99" y="13"/>
                </a:cubicBezTo>
                <a:cubicBezTo>
                  <a:pt x="100" y="12"/>
                  <a:pt x="103" y="12"/>
                  <a:pt x="104" y="13"/>
                </a:cubicBezTo>
                <a:cubicBezTo>
                  <a:pt x="105" y="14"/>
                  <a:pt x="105" y="14"/>
                  <a:pt x="105" y="15"/>
                </a:cubicBezTo>
                <a:cubicBezTo>
                  <a:pt x="106" y="16"/>
                  <a:pt x="106" y="18"/>
                  <a:pt x="107" y="19"/>
                </a:cubicBezTo>
                <a:cubicBezTo>
                  <a:pt x="107" y="19"/>
                  <a:pt x="107" y="19"/>
                  <a:pt x="107" y="19"/>
                </a:cubicBezTo>
                <a:cubicBezTo>
                  <a:pt x="107" y="19"/>
                  <a:pt x="107" y="19"/>
                  <a:pt x="107" y="19"/>
                </a:cubicBezTo>
                <a:cubicBezTo>
                  <a:pt x="107" y="21"/>
                  <a:pt x="107" y="22"/>
                  <a:pt x="107" y="24"/>
                </a:cubicBezTo>
                <a:cubicBezTo>
                  <a:pt x="107" y="30"/>
                  <a:pt x="105" y="37"/>
                  <a:pt x="100" y="41"/>
                </a:cubicBezTo>
                <a:cubicBezTo>
                  <a:pt x="96" y="45"/>
                  <a:pt x="90" y="48"/>
                  <a:pt x="83" y="48"/>
                </a:cubicBezTo>
                <a:cubicBezTo>
                  <a:pt x="83" y="48"/>
                  <a:pt x="82" y="48"/>
                  <a:pt x="82" y="48"/>
                </a:cubicBezTo>
                <a:cubicBezTo>
                  <a:pt x="77" y="52"/>
                  <a:pt x="77" y="52"/>
                  <a:pt x="77" y="52"/>
                </a:cubicBezTo>
                <a:cubicBezTo>
                  <a:pt x="102" y="77"/>
                  <a:pt x="102" y="77"/>
                  <a:pt x="102" y="77"/>
                </a:cubicBezTo>
                <a:cubicBezTo>
                  <a:pt x="102" y="77"/>
                  <a:pt x="102" y="77"/>
                  <a:pt x="102" y="77"/>
                </a:cubicBezTo>
                <a:cubicBezTo>
                  <a:pt x="106" y="81"/>
                  <a:pt x="107" y="85"/>
                  <a:pt x="107" y="89"/>
                </a:cubicBezTo>
                <a:cubicBezTo>
                  <a:pt x="107" y="93"/>
                  <a:pt x="106" y="98"/>
                  <a:pt x="102" y="101"/>
                </a:cubicBezTo>
                <a:cubicBezTo>
                  <a:pt x="102" y="101"/>
                  <a:pt x="102" y="101"/>
                  <a:pt x="102" y="101"/>
                </a:cubicBezTo>
                <a:cubicBezTo>
                  <a:pt x="102" y="101"/>
                  <a:pt x="102" y="101"/>
                  <a:pt x="102" y="101"/>
                </a:cubicBezTo>
                <a:cubicBezTo>
                  <a:pt x="99" y="104"/>
                  <a:pt x="95" y="106"/>
                  <a:pt x="90" y="106"/>
                </a:cubicBezTo>
                <a:cubicBezTo>
                  <a:pt x="86" y="106"/>
                  <a:pt x="82" y="104"/>
                  <a:pt x="78" y="101"/>
                </a:cubicBezTo>
                <a:cubicBezTo>
                  <a:pt x="54" y="76"/>
                  <a:pt x="54" y="76"/>
                  <a:pt x="54" y="76"/>
                </a:cubicBezTo>
                <a:cubicBezTo>
                  <a:pt x="28" y="102"/>
                  <a:pt x="28" y="102"/>
                  <a:pt x="28" y="102"/>
                </a:cubicBezTo>
                <a:cubicBezTo>
                  <a:pt x="23" y="107"/>
                  <a:pt x="16" y="107"/>
                  <a:pt x="11" y="105"/>
                </a:cubicBezTo>
                <a:cubicBezTo>
                  <a:pt x="9" y="104"/>
                  <a:pt x="7" y="103"/>
                  <a:pt x="6" y="101"/>
                </a:cubicBezTo>
                <a:cubicBezTo>
                  <a:pt x="6" y="101"/>
                  <a:pt x="6" y="101"/>
                  <a:pt x="6" y="101"/>
                </a:cubicBezTo>
                <a:cubicBezTo>
                  <a:pt x="4" y="100"/>
                  <a:pt x="3" y="98"/>
                  <a:pt x="2" y="96"/>
                </a:cubicBezTo>
                <a:cubicBezTo>
                  <a:pt x="0" y="91"/>
                  <a:pt x="0" y="84"/>
                  <a:pt x="6" y="79"/>
                </a:cubicBezTo>
                <a:cubicBezTo>
                  <a:pt x="6" y="79"/>
                  <a:pt x="6" y="79"/>
                  <a:pt x="6" y="79"/>
                </a:cubicBezTo>
                <a:cubicBezTo>
                  <a:pt x="34" y="51"/>
                  <a:pt x="34" y="51"/>
                  <a:pt x="34" y="51"/>
                </a:cubicBezTo>
                <a:cubicBezTo>
                  <a:pt x="24" y="40"/>
                  <a:pt x="24" y="40"/>
                  <a:pt x="24" y="40"/>
                </a:cubicBezTo>
                <a:cubicBezTo>
                  <a:pt x="14" y="38"/>
                  <a:pt x="14" y="38"/>
                  <a:pt x="14" y="38"/>
                </a:cubicBezTo>
                <a:cubicBezTo>
                  <a:pt x="13" y="37"/>
                  <a:pt x="12" y="36"/>
                  <a:pt x="12" y="35"/>
                </a:cubicBezTo>
                <a:cubicBezTo>
                  <a:pt x="3" y="15"/>
                  <a:pt x="3" y="15"/>
                  <a:pt x="3" y="15"/>
                </a:cubicBezTo>
                <a:cubicBezTo>
                  <a:pt x="2" y="13"/>
                  <a:pt x="2" y="11"/>
                  <a:pt x="4" y="10"/>
                </a:cubicBezTo>
                <a:cubicBezTo>
                  <a:pt x="7" y="6"/>
                  <a:pt x="7" y="6"/>
                  <a:pt x="7" y="6"/>
                </a:cubicBezTo>
                <a:cubicBezTo>
                  <a:pt x="11" y="2"/>
                  <a:pt x="11" y="2"/>
                  <a:pt x="11" y="2"/>
                </a:cubicBezTo>
                <a:cubicBezTo>
                  <a:pt x="12" y="1"/>
                  <a:pt x="14" y="1"/>
                  <a:pt x="15" y="2"/>
                </a:cubicBezTo>
                <a:cubicBezTo>
                  <a:pt x="37" y="11"/>
                  <a:pt x="37" y="11"/>
                  <a:pt x="37" y="11"/>
                </a:cubicBezTo>
                <a:cubicBezTo>
                  <a:pt x="38" y="11"/>
                  <a:pt x="38" y="12"/>
                  <a:pt x="39" y="13"/>
                </a:cubicBezTo>
                <a:cubicBezTo>
                  <a:pt x="42" y="22"/>
                  <a:pt x="42" y="22"/>
                  <a:pt x="42" y="22"/>
                </a:cubicBezTo>
                <a:cubicBezTo>
                  <a:pt x="52" y="33"/>
                  <a:pt x="52" y="33"/>
                  <a:pt x="52" y="33"/>
                </a:cubicBezTo>
                <a:cubicBezTo>
                  <a:pt x="59" y="25"/>
                  <a:pt x="59" y="25"/>
                  <a:pt x="59" y="25"/>
                </a:cubicBezTo>
                <a:cubicBezTo>
                  <a:pt x="59" y="25"/>
                  <a:pt x="59" y="24"/>
                  <a:pt x="59" y="24"/>
                </a:cubicBezTo>
                <a:cubicBezTo>
                  <a:pt x="59" y="24"/>
                  <a:pt x="59" y="24"/>
                  <a:pt x="59" y="24"/>
                </a:cubicBezTo>
                <a:cubicBezTo>
                  <a:pt x="59" y="17"/>
                  <a:pt x="62" y="11"/>
                  <a:pt x="66" y="7"/>
                </a:cubicBezTo>
                <a:cubicBezTo>
                  <a:pt x="66" y="7"/>
                  <a:pt x="66" y="7"/>
                  <a:pt x="66" y="7"/>
                </a:cubicBezTo>
                <a:cubicBezTo>
                  <a:pt x="71" y="3"/>
                  <a:pt x="77" y="0"/>
                  <a:pt x="83" y="0"/>
                </a:cubicBezTo>
                <a:close/>
                <a:moveTo>
                  <a:pt x="72" y="58"/>
                </a:moveTo>
                <a:cubicBezTo>
                  <a:pt x="72" y="58"/>
                  <a:pt x="72" y="58"/>
                  <a:pt x="72" y="58"/>
                </a:cubicBezTo>
                <a:cubicBezTo>
                  <a:pt x="59" y="70"/>
                  <a:pt x="59" y="70"/>
                  <a:pt x="59" y="70"/>
                </a:cubicBezTo>
                <a:cubicBezTo>
                  <a:pt x="84" y="95"/>
                  <a:pt x="84" y="95"/>
                  <a:pt x="84" y="95"/>
                </a:cubicBezTo>
                <a:cubicBezTo>
                  <a:pt x="86" y="97"/>
                  <a:pt x="88" y="98"/>
                  <a:pt x="90" y="98"/>
                </a:cubicBezTo>
                <a:cubicBezTo>
                  <a:pt x="93" y="98"/>
                  <a:pt x="95" y="97"/>
                  <a:pt x="96" y="95"/>
                </a:cubicBezTo>
                <a:cubicBezTo>
                  <a:pt x="97" y="95"/>
                  <a:pt x="97" y="95"/>
                  <a:pt x="97" y="95"/>
                </a:cubicBezTo>
                <a:cubicBezTo>
                  <a:pt x="98" y="94"/>
                  <a:pt x="99" y="91"/>
                  <a:pt x="99" y="89"/>
                </a:cubicBezTo>
                <a:cubicBezTo>
                  <a:pt x="99" y="87"/>
                  <a:pt x="98" y="85"/>
                  <a:pt x="97" y="83"/>
                </a:cubicBezTo>
                <a:cubicBezTo>
                  <a:pt x="96" y="83"/>
                  <a:pt x="96" y="83"/>
                  <a:pt x="96" y="83"/>
                </a:cubicBezTo>
                <a:cubicBezTo>
                  <a:pt x="72" y="58"/>
                  <a:pt x="72" y="58"/>
                  <a:pt x="72" y="58"/>
                </a:cubicBezTo>
                <a:close/>
                <a:moveTo>
                  <a:pt x="40" y="45"/>
                </a:moveTo>
                <a:cubicBezTo>
                  <a:pt x="40" y="45"/>
                  <a:pt x="40" y="45"/>
                  <a:pt x="40" y="45"/>
                </a:cubicBezTo>
                <a:cubicBezTo>
                  <a:pt x="46" y="39"/>
                  <a:pt x="46" y="39"/>
                  <a:pt x="46" y="39"/>
                </a:cubicBezTo>
                <a:cubicBezTo>
                  <a:pt x="35" y="27"/>
                  <a:pt x="35" y="27"/>
                  <a:pt x="35" y="27"/>
                </a:cubicBezTo>
                <a:cubicBezTo>
                  <a:pt x="34" y="27"/>
                  <a:pt x="34" y="26"/>
                  <a:pt x="34" y="25"/>
                </a:cubicBezTo>
                <a:cubicBezTo>
                  <a:pt x="32" y="17"/>
                  <a:pt x="32" y="17"/>
                  <a:pt x="32" y="17"/>
                </a:cubicBezTo>
                <a:cubicBezTo>
                  <a:pt x="15" y="10"/>
                  <a:pt x="15" y="10"/>
                  <a:pt x="15" y="10"/>
                </a:cubicBezTo>
                <a:cubicBezTo>
                  <a:pt x="13" y="12"/>
                  <a:pt x="13" y="12"/>
                  <a:pt x="13" y="12"/>
                </a:cubicBezTo>
                <a:cubicBezTo>
                  <a:pt x="11" y="14"/>
                  <a:pt x="11" y="14"/>
                  <a:pt x="11" y="14"/>
                </a:cubicBezTo>
                <a:cubicBezTo>
                  <a:pt x="19" y="30"/>
                  <a:pt x="19" y="30"/>
                  <a:pt x="19" y="30"/>
                </a:cubicBezTo>
                <a:cubicBezTo>
                  <a:pt x="27" y="33"/>
                  <a:pt x="27" y="33"/>
                  <a:pt x="27" y="33"/>
                </a:cubicBezTo>
                <a:cubicBezTo>
                  <a:pt x="28" y="33"/>
                  <a:pt x="28" y="33"/>
                  <a:pt x="29" y="34"/>
                </a:cubicBezTo>
                <a:cubicBezTo>
                  <a:pt x="40" y="45"/>
                  <a:pt x="40" y="45"/>
                  <a:pt x="40" y="45"/>
                </a:cubicBezTo>
                <a:close/>
                <a:moveTo>
                  <a:pt x="83" y="8"/>
                </a:moveTo>
                <a:cubicBezTo>
                  <a:pt x="83" y="8"/>
                  <a:pt x="83" y="8"/>
                  <a:pt x="83" y="8"/>
                </a:cubicBezTo>
                <a:cubicBezTo>
                  <a:pt x="79" y="8"/>
                  <a:pt x="75" y="10"/>
                  <a:pt x="72" y="13"/>
                </a:cubicBezTo>
                <a:cubicBezTo>
                  <a:pt x="72" y="13"/>
                  <a:pt x="72" y="13"/>
                  <a:pt x="72" y="13"/>
                </a:cubicBezTo>
                <a:cubicBezTo>
                  <a:pt x="69" y="16"/>
                  <a:pt x="68" y="20"/>
                  <a:pt x="68" y="24"/>
                </a:cubicBezTo>
                <a:cubicBezTo>
                  <a:pt x="68" y="24"/>
                  <a:pt x="68" y="24"/>
                  <a:pt x="68" y="24"/>
                </a:cubicBezTo>
                <a:cubicBezTo>
                  <a:pt x="68" y="24"/>
                  <a:pt x="68" y="25"/>
                  <a:pt x="68" y="25"/>
                </a:cubicBezTo>
                <a:cubicBezTo>
                  <a:pt x="68" y="25"/>
                  <a:pt x="68" y="25"/>
                  <a:pt x="68" y="25"/>
                </a:cubicBezTo>
                <a:cubicBezTo>
                  <a:pt x="68" y="26"/>
                  <a:pt x="68" y="26"/>
                  <a:pt x="68" y="26"/>
                </a:cubicBezTo>
                <a:cubicBezTo>
                  <a:pt x="68" y="27"/>
                  <a:pt x="68" y="29"/>
                  <a:pt x="67" y="30"/>
                </a:cubicBezTo>
                <a:cubicBezTo>
                  <a:pt x="11" y="85"/>
                  <a:pt x="11" y="85"/>
                  <a:pt x="11" y="85"/>
                </a:cubicBezTo>
                <a:cubicBezTo>
                  <a:pt x="11" y="85"/>
                  <a:pt x="11" y="85"/>
                  <a:pt x="11" y="85"/>
                </a:cubicBezTo>
                <a:cubicBezTo>
                  <a:pt x="9" y="88"/>
                  <a:pt x="9" y="91"/>
                  <a:pt x="10" y="93"/>
                </a:cubicBezTo>
                <a:cubicBezTo>
                  <a:pt x="10" y="94"/>
                  <a:pt x="11" y="95"/>
                  <a:pt x="11" y="96"/>
                </a:cubicBezTo>
                <a:cubicBezTo>
                  <a:pt x="12" y="97"/>
                  <a:pt x="13" y="97"/>
                  <a:pt x="14" y="98"/>
                </a:cubicBezTo>
                <a:cubicBezTo>
                  <a:pt x="17" y="99"/>
                  <a:pt x="20" y="98"/>
                  <a:pt x="22" y="96"/>
                </a:cubicBezTo>
                <a:cubicBezTo>
                  <a:pt x="51" y="68"/>
                  <a:pt x="51" y="68"/>
                  <a:pt x="51" y="68"/>
                </a:cubicBezTo>
                <a:cubicBezTo>
                  <a:pt x="51" y="67"/>
                  <a:pt x="51" y="67"/>
                  <a:pt x="51" y="67"/>
                </a:cubicBezTo>
                <a:cubicBezTo>
                  <a:pt x="69" y="49"/>
                  <a:pt x="69" y="49"/>
                  <a:pt x="69" y="49"/>
                </a:cubicBezTo>
                <a:cubicBezTo>
                  <a:pt x="69" y="49"/>
                  <a:pt x="69" y="49"/>
                  <a:pt x="69" y="49"/>
                </a:cubicBezTo>
                <a:cubicBezTo>
                  <a:pt x="77" y="41"/>
                  <a:pt x="77" y="41"/>
                  <a:pt x="77" y="41"/>
                </a:cubicBezTo>
                <a:cubicBezTo>
                  <a:pt x="77" y="41"/>
                  <a:pt x="77" y="41"/>
                  <a:pt x="77" y="41"/>
                </a:cubicBezTo>
                <a:cubicBezTo>
                  <a:pt x="78" y="40"/>
                  <a:pt x="80" y="39"/>
                  <a:pt x="81" y="39"/>
                </a:cubicBezTo>
                <a:cubicBezTo>
                  <a:pt x="81" y="40"/>
                  <a:pt x="82" y="40"/>
                  <a:pt x="82" y="40"/>
                </a:cubicBezTo>
                <a:cubicBezTo>
                  <a:pt x="82" y="40"/>
                  <a:pt x="83" y="40"/>
                  <a:pt x="83" y="40"/>
                </a:cubicBezTo>
                <a:cubicBezTo>
                  <a:pt x="88" y="40"/>
                  <a:pt x="92" y="38"/>
                  <a:pt x="94" y="35"/>
                </a:cubicBezTo>
                <a:cubicBezTo>
                  <a:pt x="94" y="35"/>
                  <a:pt x="94" y="35"/>
                  <a:pt x="94" y="35"/>
                </a:cubicBezTo>
                <a:cubicBezTo>
                  <a:pt x="97" y="32"/>
                  <a:pt x="99" y="29"/>
                  <a:pt x="99" y="24"/>
                </a:cubicBezTo>
                <a:cubicBezTo>
                  <a:pt x="97" y="26"/>
                  <a:pt x="95" y="28"/>
                  <a:pt x="94" y="30"/>
                </a:cubicBezTo>
                <a:cubicBezTo>
                  <a:pt x="93" y="31"/>
                  <a:pt x="91" y="31"/>
                  <a:pt x="90" y="31"/>
                </a:cubicBezTo>
                <a:cubicBezTo>
                  <a:pt x="85" y="30"/>
                  <a:pt x="85" y="30"/>
                  <a:pt x="85" y="30"/>
                </a:cubicBezTo>
                <a:cubicBezTo>
                  <a:pt x="81" y="29"/>
                  <a:pt x="81" y="29"/>
                  <a:pt x="81" y="29"/>
                </a:cubicBezTo>
                <a:cubicBezTo>
                  <a:pt x="80" y="28"/>
                  <a:pt x="79" y="27"/>
                  <a:pt x="78" y="26"/>
                </a:cubicBezTo>
                <a:cubicBezTo>
                  <a:pt x="77" y="22"/>
                  <a:pt x="77" y="22"/>
                  <a:pt x="77" y="22"/>
                </a:cubicBezTo>
                <a:cubicBezTo>
                  <a:pt x="76" y="18"/>
                  <a:pt x="76" y="18"/>
                  <a:pt x="76" y="18"/>
                </a:cubicBezTo>
                <a:cubicBezTo>
                  <a:pt x="76" y="16"/>
                  <a:pt x="76" y="15"/>
                  <a:pt x="77" y="14"/>
                </a:cubicBezTo>
                <a:cubicBezTo>
                  <a:pt x="79" y="12"/>
                  <a:pt x="81" y="10"/>
                  <a:pt x="8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2B334F"/>
              </a:solidFill>
            </a:endParaRPr>
          </a:p>
        </p:txBody>
      </p:sp>
      <p:sp>
        <p:nvSpPr>
          <p:cNvPr id="25" name="Rectangle 42"/>
          <p:cNvSpPr>
            <a:spLocks noChangeArrowheads="1"/>
          </p:cNvSpPr>
          <p:nvPr/>
        </p:nvSpPr>
        <p:spPr bwMode="auto">
          <a:xfrm>
            <a:off x="7691359" y="1776833"/>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r>
              <a:rPr kumimoji="0" lang="en-US" altLang="zh-CN" sz="1125">
                <a:solidFill>
                  <a:srgbClr val="2B334F"/>
                </a:solidFill>
              </a:rPr>
              <a:t>We have many PowerPoint </a:t>
            </a:r>
            <a:r>
              <a:rPr kumimoji="0" lang="zh-CN" altLang="en-US" sz="1125">
                <a:solidFill>
                  <a:srgbClr val="2B334F"/>
                </a:solidFill>
              </a:rPr>
              <a:t>templates</a:t>
            </a:r>
            <a:r>
              <a:rPr kumimoji="0" lang="en-US" altLang="zh-CN" sz="1125">
                <a:solidFill>
                  <a:srgbClr val="2B334F"/>
                </a:solidFill>
              </a:rPr>
              <a:t> that has been specifically designed to help anyone that is stepping into the world of PowerPoint for the very first time. </a:t>
            </a:r>
            <a:endParaRPr kumimoji="0" lang="zh-CN" altLang="en-US" sz="1125">
              <a:solidFill>
                <a:srgbClr val="2B334F"/>
              </a:solidFill>
            </a:endParaRPr>
          </a:p>
        </p:txBody>
      </p:sp>
      <p:sp>
        <p:nvSpPr>
          <p:cNvPr id="26" name="Rectangle 43"/>
          <p:cNvSpPr>
            <a:spLocks noChangeArrowheads="1"/>
          </p:cNvSpPr>
          <p:nvPr/>
        </p:nvSpPr>
        <p:spPr bwMode="auto">
          <a:xfrm>
            <a:off x="611382" y="1776833"/>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r"/>
            <a:r>
              <a:rPr kumimoji="0" lang="en-US" altLang="zh-CN" sz="1125" dirty="0">
                <a:solidFill>
                  <a:srgbClr val="2B334F"/>
                </a:solidFill>
              </a:rPr>
              <a:t>We have many PowerPoint </a:t>
            </a:r>
            <a:r>
              <a:rPr kumimoji="0" lang="zh-CN" altLang="en-US" sz="1125" dirty="0">
                <a:solidFill>
                  <a:srgbClr val="2B334F"/>
                </a:solidFill>
              </a:rPr>
              <a:t>templates</a:t>
            </a:r>
            <a:r>
              <a:rPr kumimoji="0" lang="en-US" altLang="zh-CN" sz="1125" dirty="0">
                <a:solidFill>
                  <a:srgbClr val="2B334F"/>
                </a:solidFill>
              </a:rPr>
              <a:t> that has been specifically designed to help anyone that is stepping into the world of PowerPoint for the very first time. </a:t>
            </a:r>
            <a:endParaRPr kumimoji="0" lang="zh-CN" altLang="en-US" sz="1125" dirty="0">
              <a:solidFill>
                <a:srgbClr val="2B334F"/>
              </a:solidFill>
            </a:endParaRPr>
          </a:p>
        </p:txBody>
      </p:sp>
      <p:sp>
        <p:nvSpPr>
          <p:cNvPr id="27" name="Rectangle 44"/>
          <p:cNvSpPr>
            <a:spLocks noChangeArrowheads="1"/>
          </p:cNvSpPr>
          <p:nvPr/>
        </p:nvSpPr>
        <p:spPr bwMode="auto">
          <a:xfrm>
            <a:off x="0" y="2921499"/>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r"/>
            <a:r>
              <a:rPr kumimoji="0" lang="en-US" altLang="zh-CN" sz="1125">
                <a:solidFill>
                  <a:srgbClr val="2B334F"/>
                </a:solidFill>
              </a:rPr>
              <a:t>We have many PowerPoint </a:t>
            </a:r>
            <a:r>
              <a:rPr kumimoji="0" lang="zh-CN" altLang="en-US" sz="1125">
                <a:solidFill>
                  <a:srgbClr val="2B334F"/>
                </a:solidFill>
              </a:rPr>
              <a:t>templates</a:t>
            </a:r>
            <a:r>
              <a:rPr kumimoji="0" lang="en-US" altLang="zh-CN" sz="1125">
                <a:solidFill>
                  <a:srgbClr val="2B334F"/>
                </a:solidFill>
              </a:rPr>
              <a:t> that has been specifically designed to help anyone that is stepping into the world of PowerPoint for the very first time. </a:t>
            </a:r>
            <a:endParaRPr kumimoji="0" lang="zh-CN" altLang="en-US" sz="1125">
              <a:solidFill>
                <a:srgbClr val="2B334F"/>
              </a:solidFill>
            </a:endParaRPr>
          </a:p>
        </p:txBody>
      </p:sp>
      <p:sp>
        <p:nvSpPr>
          <p:cNvPr id="28" name="Rectangle 45"/>
          <p:cNvSpPr>
            <a:spLocks noChangeArrowheads="1"/>
          </p:cNvSpPr>
          <p:nvPr/>
        </p:nvSpPr>
        <p:spPr bwMode="auto">
          <a:xfrm>
            <a:off x="8300509" y="2921499"/>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r>
              <a:rPr kumimoji="0" lang="en-US" altLang="zh-CN" sz="1125" dirty="0">
                <a:solidFill>
                  <a:srgbClr val="2B334F"/>
                </a:solidFill>
              </a:rPr>
              <a:t>We have many PowerPoint </a:t>
            </a:r>
            <a:r>
              <a:rPr kumimoji="0" lang="zh-CN" altLang="en-US" sz="1125" dirty="0">
                <a:solidFill>
                  <a:srgbClr val="2B334F"/>
                </a:solidFill>
              </a:rPr>
              <a:t>templates</a:t>
            </a:r>
            <a:r>
              <a:rPr kumimoji="0" lang="en-US" altLang="zh-CN" sz="1125" dirty="0">
                <a:solidFill>
                  <a:srgbClr val="2B334F"/>
                </a:solidFill>
              </a:rPr>
              <a:t> that has been specifically designed to help anyone that is stepping into the world of PowerPoint for the very first time. </a:t>
            </a:r>
            <a:endParaRPr kumimoji="0" lang="zh-CN" altLang="en-US" sz="1125" dirty="0">
              <a:solidFill>
                <a:srgbClr val="2B334F"/>
              </a:solidFill>
            </a:endParaRPr>
          </a:p>
        </p:txBody>
      </p:sp>
      <p:sp>
        <p:nvSpPr>
          <p:cNvPr id="29" name="Rectangle 46"/>
          <p:cNvSpPr>
            <a:spLocks noChangeArrowheads="1"/>
          </p:cNvSpPr>
          <p:nvPr/>
        </p:nvSpPr>
        <p:spPr bwMode="auto">
          <a:xfrm>
            <a:off x="609151" y="4090710"/>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pPr algn="r"/>
            <a:r>
              <a:rPr kumimoji="0" lang="en-US" altLang="zh-CN" sz="1125">
                <a:solidFill>
                  <a:srgbClr val="2B334F"/>
                </a:solidFill>
              </a:rPr>
              <a:t>We have many PowerPoint </a:t>
            </a:r>
            <a:r>
              <a:rPr kumimoji="0" lang="zh-CN" altLang="en-US" sz="1125">
                <a:solidFill>
                  <a:srgbClr val="2B334F"/>
                </a:solidFill>
              </a:rPr>
              <a:t>templates</a:t>
            </a:r>
            <a:r>
              <a:rPr kumimoji="0" lang="en-US" altLang="zh-CN" sz="1125">
                <a:solidFill>
                  <a:srgbClr val="2B334F"/>
                </a:solidFill>
              </a:rPr>
              <a:t> that has been specifically designed to help anyone that is stepping into the world of PowerPoint for the very first time. </a:t>
            </a:r>
            <a:endParaRPr kumimoji="0" lang="zh-CN" altLang="en-US" sz="1125">
              <a:solidFill>
                <a:srgbClr val="2B334F"/>
              </a:solidFill>
            </a:endParaRPr>
          </a:p>
        </p:txBody>
      </p:sp>
      <p:sp>
        <p:nvSpPr>
          <p:cNvPr id="30" name="Rectangle 47"/>
          <p:cNvSpPr>
            <a:spLocks noChangeArrowheads="1"/>
          </p:cNvSpPr>
          <p:nvPr/>
        </p:nvSpPr>
        <p:spPr bwMode="auto">
          <a:xfrm>
            <a:off x="7644501" y="4046084"/>
            <a:ext cx="3846795" cy="6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宋体" panose="02010600030101010101" pitchFamily="2" charset="-122"/>
              </a:defRPr>
            </a:lvl1pPr>
            <a:lvl2pPr marL="742950" indent="-285750">
              <a:defRPr kumimoji="1">
                <a:solidFill>
                  <a:schemeClr val="tx1"/>
                </a:solidFill>
                <a:latin typeface="Calibri" panose="020F0502020204030204" pitchFamily="34" charset="0"/>
                <a:ea typeface="宋体" panose="02010600030101010101" pitchFamily="2" charset="-122"/>
              </a:defRPr>
            </a:lvl2pPr>
            <a:lvl3pPr marL="1143000" indent="-228600">
              <a:defRPr kumimoji="1">
                <a:solidFill>
                  <a:schemeClr val="tx1"/>
                </a:solidFill>
                <a:latin typeface="Calibri" panose="020F0502020204030204" pitchFamily="34" charset="0"/>
                <a:ea typeface="宋体" panose="02010600030101010101" pitchFamily="2" charset="-122"/>
              </a:defRPr>
            </a:lvl3pPr>
            <a:lvl4pPr marL="1600200" indent="-228600">
              <a:defRPr kumimoji="1">
                <a:solidFill>
                  <a:schemeClr val="tx1"/>
                </a:solidFill>
                <a:latin typeface="Calibri" panose="020F0502020204030204" pitchFamily="34" charset="0"/>
                <a:ea typeface="宋体" panose="02010600030101010101" pitchFamily="2" charset="-122"/>
              </a:defRPr>
            </a:lvl4pPr>
            <a:lvl5pPr marL="2057400" indent="-228600">
              <a:defRPr kumimoji="1">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pitchFamily="34" charset="0"/>
                <a:ea typeface="宋体" panose="02010600030101010101" pitchFamily="2" charset="-122"/>
              </a:defRPr>
            </a:lvl9pPr>
          </a:lstStyle>
          <a:p>
            <a:r>
              <a:rPr kumimoji="0" lang="en-US" altLang="zh-CN" sz="1125">
                <a:solidFill>
                  <a:srgbClr val="2B334F"/>
                </a:solidFill>
              </a:rPr>
              <a:t>We have many PowerPoint </a:t>
            </a:r>
            <a:r>
              <a:rPr kumimoji="0" lang="zh-CN" altLang="en-US" sz="1125">
                <a:solidFill>
                  <a:srgbClr val="2B334F"/>
                </a:solidFill>
              </a:rPr>
              <a:t>templates</a:t>
            </a:r>
            <a:r>
              <a:rPr kumimoji="0" lang="en-US" altLang="zh-CN" sz="1125">
                <a:solidFill>
                  <a:srgbClr val="2B334F"/>
                </a:solidFill>
              </a:rPr>
              <a:t> that has been specifically designed to help anyone that is stepping into the world of PowerPoint for the very first time. </a:t>
            </a:r>
            <a:endParaRPr kumimoji="0" lang="zh-CN" altLang="en-US" sz="1125">
              <a:solidFill>
                <a:srgbClr val="2B334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1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3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1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1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14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3" fill="hold" grpId="0"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15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6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6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6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7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7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1+#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7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1+#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12" fill="hold" grpId="0" nodeType="withEffect">
                                  <p:stCondLst>
                                    <p:cond delay="18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180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0-#ppt_w/2"/>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8" fill="hold" grpId="0" nodeType="withEffect">
                                  <p:stCondLst>
                                    <p:cond delay="18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6" fill="hold" grpId="0" nodeType="withEffect">
                                  <p:stCondLst>
                                    <p:cond delay="19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1+#ppt_w/2"/>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190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2" fill="hold" grpId="0" nodeType="withEffect">
                                  <p:stCondLst>
                                    <p:cond delay="190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1+#ppt_w/2"/>
                                          </p:val>
                                        </p:tav>
                                        <p:tav tm="100000">
                                          <p:val>
                                            <p:strVal val="#ppt_x"/>
                                          </p:val>
                                        </p:tav>
                                      </p:tavLst>
                                    </p:anim>
                                    <p:anim calcmode="lin" valueType="num">
                                      <p:cBhvr additive="base">
                                        <p:cTn id="8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活动受众分析</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活动受众分析</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KSO_Shape"/>
          <p:cNvGrpSpPr/>
          <p:nvPr/>
        </p:nvGrpSpPr>
        <p:grpSpPr bwMode="auto">
          <a:xfrm>
            <a:off x="702446" y="1161214"/>
            <a:ext cx="5939772" cy="4911580"/>
            <a:chOff x="1595438" y="968375"/>
            <a:chExt cx="5953125" cy="4921250"/>
          </a:xfrm>
          <a:solidFill>
            <a:srgbClr val="2B334F"/>
          </a:solidFill>
        </p:grpSpPr>
        <p:sp>
          <p:nvSpPr>
            <p:cNvPr id="6"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7"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8"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9"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0"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1"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2"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3"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4"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5"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6"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7"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8"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19"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0"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1"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2"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3"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4"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5"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6"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7"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8"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29"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0"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1"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2"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3"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4"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5"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6"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37"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grpSp>
      <p:cxnSp>
        <p:nvCxnSpPr>
          <p:cNvPr id="38" name="Straight Connector 363"/>
          <p:cNvCxnSpPr/>
          <p:nvPr/>
        </p:nvCxnSpPr>
        <p:spPr>
          <a:xfrm rot="5400000">
            <a:off x="4410453" y="3714735"/>
            <a:ext cx="5120879" cy="223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70"/>
          <p:cNvCxnSpPr/>
          <p:nvPr/>
        </p:nvCxnSpPr>
        <p:spPr>
          <a:xfrm rot="10800000">
            <a:off x="7414253" y="2685205"/>
            <a:ext cx="3614738" cy="223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71"/>
          <p:cNvCxnSpPr/>
          <p:nvPr/>
        </p:nvCxnSpPr>
        <p:spPr>
          <a:xfrm rot="10800000">
            <a:off x="7414253" y="4492574"/>
            <a:ext cx="3614738" cy="2232"/>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8737873" y="1161214"/>
            <a:ext cx="2583868" cy="1138010"/>
            <a:chOff x="7147541" y="1318217"/>
            <a:chExt cx="1837851" cy="809246"/>
          </a:xfrm>
        </p:grpSpPr>
        <p:sp>
          <p:nvSpPr>
            <p:cNvPr id="42" name="Rectangle 364"/>
            <p:cNvSpPr/>
            <p:nvPr/>
          </p:nvSpPr>
          <p:spPr>
            <a:xfrm>
              <a:off x="7147541" y="1318217"/>
              <a:ext cx="1837851" cy="281010"/>
            </a:xfrm>
            <a:prstGeom prst="rect">
              <a:avLst/>
            </a:prstGeom>
          </p:spPr>
          <p:txBody>
            <a:bodyPr wrap="square">
              <a:spAutoFit/>
            </a:bodyPr>
            <a:lstStyle/>
            <a:p>
              <a:pPr defTabSz="963295">
                <a:defRPr/>
              </a:pPr>
              <a:r>
                <a:rPr lang="en-US" sz="1970" dirty="0">
                  <a:solidFill>
                    <a:srgbClr val="2B334F"/>
                  </a:solidFill>
                  <a:latin typeface="黑体" panose="02010609060101010101" charset="-122"/>
                  <a:ea typeface="黑体" panose="02010609060101010101" charset="-122"/>
                  <a:cs typeface="Open Sans" pitchFamily="34" charset="0"/>
                </a:rPr>
                <a:t>请在此输入您的标题</a:t>
              </a:r>
            </a:p>
          </p:txBody>
        </p:sp>
        <p:sp>
          <p:nvSpPr>
            <p:cNvPr id="43" name="Rectangle 373"/>
            <p:cNvSpPr/>
            <p:nvPr/>
          </p:nvSpPr>
          <p:spPr>
            <a:xfrm>
              <a:off x="7175249" y="1618883"/>
              <a:ext cx="1655734" cy="508580"/>
            </a:xfrm>
            <a:prstGeom prst="rect">
              <a:avLst/>
            </a:prstGeom>
          </p:spPr>
          <p:txBody>
            <a:bodyPr wrap="square">
              <a:spAutoFit/>
            </a:bodyPr>
            <a:lstStyle/>
            <a:p>
              <a:pPr lvl="0">
                <a:lnSpc>
                  <a:spcPct val="120000"/>
                </a:lnSpc>
              </a:pPr>
              <a:r>
                <a:rPr lang="zh-CN" altLang="en-US" sz="1125" dirty="0">
                  <a:solidFill>
                    <a:srgbClr val="2B334F"/>
                  </a:solidFill>
                  <a:latin typeface="黑体" panose="02010609060101010101" charset="-122"/>
                  <a:ea typeface="黑体" panose="02010609060101010101" charset="-122"/>
                </a:rPr>
                <a:t>您的内容打在这里，或者通过复制您的文本后，在此框中选择粘贴，并选择只保留文字</a:t>
              </a:r>
            </a:p>
          </p:txBody>
        </p:sp>
      </p:grpSp>
      <p:sp>
        <p:nvSpPr>
          <p:cNvPr id="44" name="广东"/>
          <p:cNvSpPr/>
          <p:nvPr/>
        </p:nvSpPr>
        <p:spPr bwMode="auto">
          <a:xfrm>
            <a:off x="7354009" y="1315176"/>
            <a:ext cx="1269621" cy="1004094"/>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2B334F"/>
          </a:solidFill>
          <a:ln>
            <a:noFill/>
          </a:ln>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45" name="四川"/>
          <p:cNvSpPr/>
          <p:nvPr/>
        </p:nvSpPr>
        <p:spPr bwMode="auto">
          <a:xfrm>
            <a:off x="7458881" y="3064530"/>
            <a:ext cx="1381187" cy="1211607"/>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2B334F"/>
          </a:solidFill>
          <a:ln>
            <a:noFill/>
          </a:ln>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sp>
        <p:nvSpPr>
          <p:cNvPr id="46" name="浙江"/>
          <p:cNvSpPr/>
          <p:nvPr/>
        </p:nvSpPr>
        <p:spPr bwMode="auto">
          <a:xfrm>
            <a:off x="7487889" y="4744713"/>
            <a:ext cx="1202682" cy="13945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2B334F"/>
          </a:solidFill>
          <a:ln>
            <a:noFill/>
          </a:ln>
        </p:spPr>
        <p:txBody>
          <a:bodyPr anchor="ctr">
            <a:scene3d>
              <a:camera prst="orthographicFront"/>
              <a:lightRig rig="threePt" dir="t"/>
            </a:scene3d>
            <a:sp3d>
              <a:contourClr>
                <a:srgbClr val="FFFFFF"/>
              </a:contourClr>
            </a:sp3d>
          </a:bodyPr>
          <a:lstStyle/>
          <a:p>
            <a:pPr algn="ctr" defTabSz="963295">
              <a:defRPr/>
            </a:pPr>
            <a:endParaRPr lang="zh-CN" altLang="en-US" sz="1900">
              <a:solidFill>
                <a:srgbClr val="2B334F"/>
              </a:solidFill>
            </a:endParaRPr>
          </a:p>
        </p:txBody>
      </p:sp>
      <p:grpSp>
        <p:nvGrpSpPr>
          <p:cNvPr id="47" name="组合 46"/>
          <p:cNvGrpSpPr/>
          <p:nvPr/>
        </p:nvGrpSpPr>
        <p:grpSpPr>
          <a:xfrm>
            <a:off x="8791424" y="3100231"/>
            <a:ext cx="2531209" cy="1138009"/>
            <a:chOff x="7185134" y="2697685"/>
            <a:chExt cx="1800395" cy="809247"/>
          </a:xfrm>
        </p:grpSpPr>
        <p:sp>
          <p:nvSpPr>
            <p:cNvPr id="48" name="Rectangle 364"/>
            <p:cNvSpPr/>
            <p:nvPr/>
          </p:nvSpPr>
          <p:spPr>
            <a:xfrm>
              <a:off x="7185134" y="2697685"/>
              <a:ext cx="1800395" cy="281011"/>
            </a:xfrm>
            <a:prstGeom prst="rect">
              <a:avLst/>
            </a:prstGeom>
          </p:spPr>
          <p:txBody>
            <a:bodyPr wrap="square">
              <a:spAutoFit/>
            </a:bodyPr>
            <a:lstStyle/>
            <a:p>
              <a:pPr defTabSz="963295">
                <a:defRPr/>
              </a:pPr>
              <a:r>
                <a:rPr lang="en-US" sz="1970" dirty="0">
                  <a:solidFill>
                    <a:srgbClr val="2B334F"/>
                  </a:solidFill>
                  <a:latin typeface="黑体" panose="02010609060101010101" charset="-122"/>
                  <a:ea typeface="黑体" panose="02010609060101010101" charset="-122"/>
                  <a:cs typeface="Open Sans" pitchFamily="34" charset="0"/>
                  <a:sym typeface="+mn-ea"/>
                </a:rPr>
                <a:t>请在此输入您的标题</a:t>
              </a:r>
            </a:p>
          </p:txBody>
        </p:sp>
        <p:sp>
          <p:nvSpPr>
            <p:cNvPr id="49" name="Rectangle 373"/>
            <p:cNvSpPr/>
            <p:nvPr/>
          </p:nvSpPr>
          <p:spPr>
            <a:xfrm>
              <a:off x="7212842" y="2998351"/>
              <a:ext cx="1655734" cy="508581"/>
            </a:xfrm>
            <a:prstGeom prst="rect">
              <a:avLst/>
            </a:prstGeom>
          </p:spPr>
          <p:txBody>
            <a:bodyPr wrap="square">
              <a:spAutoFit/>
            </a:bodyPr>
            <a:lstStyle/>
            <a:p>
              <a:pPr lvl="0">
                <a:lnSpc>
                  <a:spcPct val="120000"/>
                </a:lnSpc>
              </a:pPr>
              <a:r>
                <a:rPr lang="zh-CN" altLang="en-US" sz="1125" dirty="0">
                  <a:solidFill>
                    <a:srgbClr val="2B334F"/>
                  </a:solidFill>
                  <a:latin typeface="黑体" panose="02010609060101010101" charset="-122"/>
                  <a:ea typeface="黑体" panose="02010609060101010101" charset="-122"/>
                </a:rPr>
                <a:t>您的内容打在这里，或者通过复制您的文本后，在此框中选择粘贴，并选择只保留文字</a:t>
              </a:r>
            </a:p>
          </p:txBody>
        </p:sp>
      </p:grpSp>
      <p:grpSp>
        <p:nvGrpSpPr>
          <p:cNvPr id="50" name="组合 49"/>
          <p:cNvGrpSpPr/>
          <p:nvPr/>
        </p:nvGrpSpPr>
        <p:grpSpPr>
          <a:xfrm>
            <a:off x="8791424" y="4764795"/>
            <a:ext cx="2531209" cy="1138009"/>
            <a:chOff x="7185134" y="3881809"/>
            <a:chExt cx="1800395" cy="809247"/>
          </a:xfrm>
        </p:grpSpPr>
        <p:sp>
          <p:nvSpPr>
            <p:cNvPr id="51" name="Rectangle 364"/>
            <p:cNvSpPr/>
            <p:nvPr/>
          </p:nvSpPr>
          <p:spPr>
            <a:xfrm>
              <a:off x="7185134" y="3881809"/>
              <a:ext cx="1800395" cy="281011"/>
            </a:xfrm>
            <a:prstGeom prst="rect">
              <a:avLst/>
            </a:prstGeom>
          </p:spPr>
          <p:txBody>
            <a:bodyPr wrap="square">
              <a:spAutoFit/>
            </a:bodyPr>
            <a:lstStyle/>
            <a:p>
              <a:pPr defTabSz="963295">
                <a:defRPr/>
              </a:pPr>
              <a:r>
                <a:rPr lang="en-US" sz="1970" dirty="0">
                  <a:solidFill>
                    <a:srgbClr val="2B334F"/>
                  </a:solidFill>
                  <a:latin typeface="黑体" panose="02010609060101010101" charset="-122"/>
                  <a:ea typeface="黑体" panose="02010609060101010101" charset="-122"/>
                  <a:cs typeface="Open Sans" pitchFamily="34" charset="0"/>
                  <a:sym typeface="+mn-ea"/>
                </a:rPr>
                <a:t>请在此输入您的标题</a:t>
              </a:r>
            </a:p>
          </p:txBody>
        </p:sp>
        <p:sp>
          <p:nvSpPr>
            <p:cNvPr id="52" name="Rectangle 373"/>
            <p:cNvSpPr/>
            <p:nvPr/>
          </p:nvSpPr>
          <p:spPr>
            <a:xfrm>
              <a:off x="7212842" y="4182475"/>
              <a:ext cx="1655734" cy="508581"/>
            </a:xfrm>
            <a:prstGeom prst="rect">
              <a:avLst/>
            </a:prstGeom>
          </p:spPr>
          <p:txBody>
            <a:bodyPr wrap="square">
              <a:spAutoFit/>
            </a:bodyPr>
            <a:lstStyle/>
            <a:p>
              <a:pPr lvl="0">
                <a:lnSpc>
                  <a:spcPct val="120000"/>
                </a:lnSpc>
              </a:pPr>
              <a:r>
                <a:rPr lang="zh-CN" altLang="en-US" sz="1125" dirty="0">
                  <a:solidFill>
                    <a:srgbClr val="2B334F"/>
                  </a:solidFill>
                  <a:latin typeface="黑体" panose="02010609060101010101" charset="-122"/>
                  <a:ea typeface="黑体" panose="02010609060101010101" charset="-122"/>
                </a:rPr>
                <a:t>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250" fill="hold"/>
                                        <p:tgtEl>
                                          <p:spTgt spid="44"/>
                                        </p:tgtEl>
                                        <p:attrNameLst>
                                          <p:attrName>ppt_w</p:attrName>
                                        </p:attrNameLst>
                                      </p:cBhvr>
                                      <p:tavLst>
                                        <p:tav tm="0">
                                          <p:val>
                                            <p:fltVal val="0"/>
                                          </p:val>
                                        </p:tav>
                                        <p:tav tm="100000">
                                          <p:val>
                                            <p:strVal val="#ppt_w"/>
                                          </p:val>
                                        </p:tav>
                                      </p:tavLst>
                                    </p:anim>
                                    <p:anim calcmode="lin" valueType="num">
                                      <p:cBhvr>
                                        <p:cTn id="12" dur="250" fill="hold"/>
                                        <p:tgtEl>
                                          <p:spTgt spid="44"/>
                                        </p:tgtEl>
                                        <p:attrNameLst>
                                          <p:attrName>ppt_h</p:attrName>
                                        </p:attrNameLst>
                                      </p:cBhvr>
                                      <p:tavLst>
                                        <p:tav tm="0">
                                          <p:val>
                                            <p:fltVal val="0"/>
                                          </p:val>
                                        </p:tav>
                                        <p:tav tm="100000">
                                          <p:val>
                                            <p:strVal val="#ppt_h"/>
                                          </p:val>
                                        </p:tav>
                                      </p:tavLst>
                                    </p:anim>
                                    <p:animEffect transition="in" filter="fade">
                                      <p:cBhvr>
                                        <p:cTn id="13" dur="250"/>
                                        <p:tgtEl>
                                          <p:spTgt spid="44"/>
                                        </p:tgtEl>
                                      </p:cBhvr>
                                    </p:animEffect>
                                  </p:childTnLst>
                                </p:cTn>
                              </p:par>
                              <p:par>
                                <p:cTn id="14" presetID="6" presetClass="emph" presetSubtype="0" decel="100000" fill="hold" nodeType="withEffect">
                                  <p:stCondLst>
                                    <p:cond delay="200"/>
                                  </p:stCondLst>
                                  <p:childTnLst>
                                    <p:animScale>
                                      <p:cBhvr>
                                        <p:cTn id="15" dur="250" fill="hold"/>
                                        <p:tgtEl>
                                          <p:spTgt spid="44"/>
                                        </p:tgtEl>
                                      </p:cBhvr>
                                      <p:by x="110000" y="110000"/>
                                    </p:animScale>
                                  </p:childTnLst>
                                </p:cTn>
                              </p:par>
                              <p:par>
                                <p:cTn id="16" presetID="6" presetClass="emph" presetSubtype="0" decel="100000" fill="hold" nodeType="withEffect">
                                  <p:stCondLst>
                                    <p:cond delay="300"/>
                                  </p:stCondLst>
                                  <p:childTnLst>
                                    <p:animScale>
                                      <p:cBhvr>
                                        <p:cTn id="17" dur="250" fill="hold"/>
                                        <p:tgtEl>
                                          <p:spTgt spid="44"/>
                                        </p:tgtEl>
                                      </p:cBhvr>
                                      <p:by x="91000" y="91000"/>
                                    </p:animScale>
                                  </p:childTnLst>
                                </p:cTn>
                              </p:par>
                            </p:childTnLst>
                          </p:cTn>
                        </p:par>
                        <p:par>
                          <p:cTn id="18" fill="hold">
                            <p:stCondLst>
                              <p:cond delay="2500"/>
                            </p:stCondLst>
                            <p:childTnLst>
                              <p:par>
                                <p:cTn id="19" presetID="2" presetClass="entr" presetSubtype="2" decel="100000"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250" fill="hold"/>
                                        <p:tgtEl>
                                          <p:spTgt spid="45"/>
                                        </p:tgtEl>
                                        <p:attrNameLst>
                                          <p:attrName>ppt_w</p:attrName>
                                        </p:attrNameLst>
                                      </p:cBhvr>
                                      <p:tavLst>
                                        <p:tav tm="0">
                                          <p:val>
                                            <p:fltVal val="0"/>
                                          </p:val>
                                        </p:tav>
                                        <p:tav tm="100000">
                                          <p:val>
                                            <p:strVal val="#ppt_w"/>
                                          </p:val>
                                        </p:tav>
                                      </p:tavLst>
                                    </p:anim>
                                    <p:anim calcmode="lin" valueType="num">
                                      <p:cBhvr>
                                        <p:cTn id="31" dur="250" fill="hold"/>
                                        <p:tgtEl>
                                          <p:spTgt spid="45"/>
                                        </p:tgtEl>
                                        <p:attrNameLst>
                                          <p:attrName>ppt_h</p:attrName>
                                        </p:attrNameLst>
                                      </p:cBhvr>
                                      <p:tavLst>
                                        <p:tav tm="0">
                                          <p:val>
                                            <p:fltVal val="0"/>
                                          </p:val>
                                        </p:tav>
                                        <p:tav tm="100000">
                                          <p:val>
                                            <p:strVal val="#ppt_h"/>
                                          </p:val>
                                        </p:tav>
                                      </p:tavLst>
                                    </p:anim>
                                    <p:animEffect transition="in" filter="fade">
                                      <p:cBhvr>
                                        <p:cTn id="32" dur="250"/>
                                        <p:tgtEl>
                                          <p:spTgt spid="45"/>
                                        </p:tgtEl>
                                      </p:cBhvr>
                                    </p:animEffect>
                                  </p:childTnLst>
                                </p:cTn>
                              </p:par>
                              <p:par>
                                <p:cTn id="33" presetID="6" presetClass="emph" presetSubtype="0" decel="100000" fill="hold" nodeType="withEffect">
                                  <p:stCondLst>
                                    <p:cond delay="200"/>
                                  </p:stCondLst>
                                  <p:childTnLst>
                                    <p:animScale>
                                      <p:cBhvr>
                                        <p:cTn id="34" dur="250" fill="hold"/>
                                        <p:tgtEl>
                                          <p:spTgt spid="45"/>
                                        </p:tgtEl>
                                      </p:cBhvr>
                                      <p:by x="110000" y="110000"/>
                                    </p:animScale>
                                  </p:childTnLst>
                                </p:cTn>
                              </p:par>
                              <p:par>
                                <p:cTn id="35" presetID="6" presetClass="emph" presetSubtype="0" decel="100000" fill="hold" nodeType="withEffect">
                                  <p:stCondLst>
                                    <p:cond delay="300"/>
                                  </p:stCondLst>
                                  <p:childTnLst>
                                    <p:animScale>
                                      <p:cBhvr>
                                        <p:cTn id="36" dur="250" fill="hold"/>
                                        <p:tgtEl>
                                          <p:spTgt spid="45"/>
                                        </p:tgtEl>
                                      </p:cBhvr>
                                      <p:by x="91000" y="91000"/>
                                    </p:animScale>
                                  </p:childTnLst>
                                </p:cTn>
                              </p:par>
                            </p:childTnLst>
                          </p:cTn>
                        </p:par>
                        <p:par>
                          <p:cTn id="37" fill="hold">
                            <p:stCondLst>
                              <p:cond delay="4000"/>
                            </p:stCondLst>
                            <p:childTnLst>
                              <p:par>
                                <p:cTn id="38" presetID="2" presetClass="entr" presetSubtype="2" decel="10000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1+#ppt_w/2"/>
                                          </p:val>
                                        </p:tav>
                                        <p:tav tm="100000">
                                          <p:val>
                                            <p:strVal val="#ppt_x"/>
                                          </p:val>
                                        </p:tav>
                                      </p:tavLst>
                                    </p:anim>
                                    <p:anim calcmode="lin" valueType="num">
                                      <p:cBhvr additive="base">
                                        <p:cTn id="41" dur="500" fill="hold"/>
                                        <p:tgtEl>
                                          <p:spTgt spid="4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250" fill="hold"/>
                                        <p:tgtEl>
                                          <p:spTgt spid="46"/>
                                        </p:tgtEl>
                                        <p:attrNameLst>
                                          <p:attrName>ppt_w</p:attrName>
                                        </p:attrNameLst>
                                      </p:cBhvr>
                                      <p:tavLst>
                                        <p:tav tm="0">
                                          <p:val>
                                            <p:fltVal val="0"/>
                                          </p:val>
                                        </p:tav>
                                        <p:tav tm="100000">
                                          <p:val>
                                            <p:strVal val="#ppt_w"/>
                                          </p:val>
                                        </p:tav>
                                      </p:tavLst>
                                    </p:anim>
                                    <p:anim calcmode="lin" valueType="num">
                                      <p:cBhvr>
                                        <p:cTn id="50" dur="250" fill="hold"/>
                                        <p:tgtEl>
                                          <p:spTgt spid="46"/>
                                        </p:tgtEl>
                                        <p:attrNameLst>
                                          <p:attrName>ppt_h</p:attrName>
                                        </p:attrNameLst>
                                      </p:cBhvr>
                                      <p:tavLst>
                                        <p:tav tm="0">
                                          <p:val>
                                            <p:fltVal val="0"/>
                                          </p:val>
                                        </p:tav>
                                        <p:tav tm="100000">
                                          <p:val>
                                            <p:strVal val="#ppt_h"/>
                                          </p:val>
                                        </p:tav>
                                      </p:tavLst>
                                    </p:anim>
                                    <p:animEffect transition="in" filter="fade">
                                      <p:cBhvr>
                                        <p:cTn id="51" dur="250"/>
                                        <p:tgtEl>
                                          <p:spTgt spid="46"/>
                                        </p:tgtEl>
                                      </p:cBhvr>
                                    </p:animEffect>
                                  </p:childTnLst>
                                </p:cTn>
                              </p:par>
                              <p:par>
                                <p:cTn id="52" presetID="6" presetClass="emph" presetSubtype="0" decel="100000" fill="hold" nodeType="withEffect">
                                  <p:stCondLst>
                                    <p:cond delay="200"/>
                                  </p:stCondLst>
                                  <p:childTnLst>
                                    <p:animScale>
                                      <p:cBhvr>
                                        <p:cTn id="53" dur="250" fill="hold"/>
                                        <p:tgtEl>
                                          <p:spTgt spid="46"/>
                                        </p:tgtEl>
                                      </p:cBhvr>
                                      <p:by x="110000" y="110000"/>
                                    </p:animScale>
                                  </p:childTnLst>
                                </p:cTn>
                              </p:par>
                              <p:par>
                                <p:cTn id="54" presetID="6" presetClass="emph" presetSubtype="0" decel="100000" fill="hold" nodeType="withEffect">
                                  <p:stCondLst>
                                    <p:cond delay="300"/>
                                  </p:stCondLst>
                                  <p:childTnLst>
                                    <p:animScale>
                                      <p:cBhvr>
                                        <p:cTn id="55" dur="250" fill="hold"/>
                                        <p:tgtEl>
                                          <p:spTgt spid="46"/>
                                        </p:tgtEl>
                                      </p:cBhvr>
                                      <p:by x="91000" y="91000"/>
                                    </p:animScale>
                                  </p:childTnLst>
                                </p:cTn>
                              </p:par>
                            </p:childTnLst>
                          </p:cTn>
                        </p:par>
                        <p:par>
                          <p:cTn id="56" fill="hold">
                            <p:stCondLst>
                              <p:cond delay="5500"/>
                            </p:stCondLst>
                            <p:childTnLst>
                              <p:par>
                                <p:cTn id="57" presetID="2" presetClass="entr" presetSubtype="2" decel="10000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1+#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815584" y="2551812"/>
            <a:ext cx="920124" cy="649088"/>
          </a:xfrm>
          <a:prstGeom prst="rect">
            <a:avLst/>
          </a:prstGeom>
          <a:noFill/>
        </p:spPr>
        <p:txBody>
          <a:bodyPr wrap="none" lIns="0" tIns="0" rIns="0" bIns="0">
            <a:spAutoFit/>
          </a:bodyPr>
          <a:lstStyle/>
          <a:p>
            <a:pPr>
              <a:defRPr/>
            </a:pPr>
            <a:r>
              <a:rPr lang="en-US" altLang="zh-CN" sz="3375" dirty="0">
                <a:solidFill>
                  <a:srgbClr val="2B334F"/>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rgbClr val="2B334F"/>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2952642" y="2381040"/>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rgbClr val="2B334F"/>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文本框 14"/>
          <p:cNvSpPr txBox="1">
            <a:spLocks noChangeArrowheads="1"/>
          </p:cNvSpPr>
          <p:nvPr>
            <p:custDataLst>
              <p:tags r:id="rId3"/>
            </p:custDataLst>
          </p:nvPr>
        </p:nvSpPr>
        <p:spPr bwMode="auto">
          <a:xfrm>
            <a:off x="3907224" y="1903886"/>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rgbClr val="2B334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5"/>
          <p:cNvSpPr txBox="1"/>
          <p:nvPr>
            <p:custDataLst>
              <p:tags r:id="rId4"/>
            </p:custDataLst>
          </p:nvPr>
        </p:nvSpPr>
        <p:spPr>
          <a:xfrm>
            <a:off x="5964659" y="2331849"/>
            <a:ext cx="4258194"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b="1" kern="0" dirty="0">
                <a:solidFill>
                  <a:srgbClr val="2B334F"/>
                </a:solidFill>
                <a:latin typeface="Arial" panose="020B0604020202020204" pitchFamily="34" charset="0"/>
                <a:ea typeface="微软雅黑" panose="020B0503020204020204" pitchFamily="34" charset="-122"/>
                <a:sym typeface="Arial" panose="020B0604020202020204" pitchFamily="34" charset="0"/>
              </a:rPr>
              <a:t>活动执行流程</a:t>
            </a:r>
          </a:p>
        </p:txBody>
      </p:sp>
      <p:sp>
        <p:nvSpPr>
          <p:cNvPr id="6" name="文本占位符 6"/>
          <p:cNvSpPr txBox="1"/>
          <p:nvPr>
            <p:custDataLst>
              <p:tags r:id="rId5"/>
            </p:custDataLst>
          </p:nvPr>
        </p:nvSpPr>
        <p:spPr>
          <a:xfrm>
            <a:off x="5964659" y="2909054"/>
            <a:ext cx="4258194"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rgbClr val="2B334F"/>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活动执行流程</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3789387" y="2514643"/>
            <a:ext cx="2201649" cy="659741"/>
          </a:xfrm>
          <a:custGeom>
            <a:avLst/>
            <a:gdLst/>
            <a:ahLst/>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
          <p:cNvSpPr/>
          <p:nvPr/>
        </p:nvSpPr>
        <p:spPr bwMode="auto">
          <a:xfrm>
            <a:off x="3461403" y="1847362"/>
            <a:ext cx="2092320" cy="667281"/>
          </a:xfrm>
          <a:custGeom>
            <a:avLst/>
            <a:gdLst/>
            <a:ahLst/>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7"/>
          <p:cNvSpPr/>
          <p:nvPr/>
        </p:nvSpPr>
        <p:spPr bwMode="auto">
          <a:xfrm>
            <a:off x="3254805" y="1350859"/>
            <a:ext cx="1775645" cy="499330"/>
          </a:xfrm>
          <a:custGeom>
            <a:avLst/>
            <a:gdLst/>
            <a:ahLst/>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8"/>
          <p:cNvSpPr/>
          <p:nvPr/>
        </p:nvSpPr>
        <p:spPr bwMode="auto">
          <a:xfrm>
            <a:off x="4422738" y="3800194"/>
            <a:ext cx="2403343" cy="721946"/>
          </a:xfrm>
          <a:custGeom>
            <a:avLst/>
            <a:gdLst/>
            <a:ahLst/>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a:off x="4113604" y="3174383"/>
            <a:ext cx="2286473" cy="625811"/>
          </a:xfrm>
          <a:custGeom>
            <a:avLst/>
            <a:gdLst/>
            <a:ahLst/>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0"/>
          <p:cNvSpPr/>
          <p:nvPr/>
        </p:nvSpPr>
        <p:spPr bwMode="auto">
          <a:xfrm>
            <a:off x="2923055" y="1347089"/>
            <a:ext cx="1905707" cy="3472121"/>
          </a:xfrm>
          <a:custGeom>
            <a:avLst/>
            <a:gdLst/>
            <a:ahLst/>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57"/>
          <p:cNvGrpSpPr/>
          <p:nvPr/>
        </p:nvGrpSpPr>
        <p:grpSpPr>
          <a:xfrm>
            <a:off x="2544176" y="1820219"/>
            <a:ext cx="1826540" cy="3155445"/>
            <a:chOff x="1388507" y="1927729"/>
            <a:chExt cx="1495733" cy="2583959"/>
          </a:xfrm>
          <a:solidFill>
            <a:srgbClr val="2B334F"/>
          </a:solidFill>
        </p:grpSpPr>
        <p:sp>
          <p:nvSpPr>
            <p:cNvPr id="12" name="Freeform 14"/>
            <p:cNvSpPr/>
            <p:nvPr/>
          </p:nvSpPr>
          <p:spPr bwMode="auto">
            <a:xfrm>
              <a:off x="1686418" y="1927729"/>
              <a:ext cx="83354" cy="131205"/>
            </a:xfrm>
            <a:custGeom>
              <a:avLst/>
              <a:gdLst/>
              <a:ahLst/>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p:nvPr/>
          </p:nvSpPr>
          <p:spPr bwMode="auto">
            <a:xfrm>
              <a:off x="1388507" y="1984841"/>
              <a:ext cx="1495733" cy="2526847"/>
            </a:xfrm>
            <a:custGeom>
              <a:avLst/>
              <a:gdLst/>
              <a:ahLst/>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56"/>
          <p:cNvGrpSpPr/>
          <p:nvPr/>
        </p:nvGrpSpPr>
        <p:grpSpPr>
          <a:xfrm>
            <a:off x="2170951" y="2479958"/>
            <a:ext cx="1626733" cy="2546598"/>
            <a:chOff x="1082877" y="2467983"/>
            <a:chExt cx="1332113" cy="2085381"/>
          </a:xfrm>
          <a:solidFill>
            <a:srgbClr val="2B334F"/>
          </a:solidFill>
        </p:grpSpPr>
        <p:sp>
          <p:nvSpPr>
            <p:cNvPr id="15" name="Freeform 13"/>
            <p:cNvSpPr/>
            <p:nvPr/>
          </p:nvSpPr>
          <p:spPr bwMode="auto">
            <a:xfrm>
              <a:off x="1376158" y="2467983"/>
              <a:ext cx="77179" cy="131205"/>
            </a:xfrm>
            <a:custGeom>
              <a:avLst/>
              <a:gdLst/>
              <a:ahLst/>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6"/>
            <p:cNvSpPr/>
            <p:nvPr/>
          </p:nvSpPr>
          <p:spPr bwMode="auto">
            <a:xfrm>
              <a:off x="1082877" y="2518921"/>
              <a:ext cx="1332113" cy="2034443"/>
            </a:xfrm>
            <a:custGeom>
              <a:avLst/>
              <a:gdLst/>
              <a:ahLst/>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55"/>
          <p:cNvGrpSpPr/>
          <p:nvPr/>
        </p:nvGrpSpPr>
        <p:grpSpPr>
          <a:xfrm>
            <a:off x="1799611" y="3139699"/>
            <a:ext cx="1345871" cy="1886859"/>
            <a:chOff x="778791" y="3008237"/>
            <a:chExt cx="1102119" cy="1545128"/>
          </a:xfrm>
          <a:solidFill>
            <a:srgbClr val="2B334F"/>
          </a:solidFill>
        </p:grpSpPr>
        <p:sp>
          <p:nvSpPr>
            <p:cNvPr id="18" name="Freeform 11"/>
            <p:cNvSpPr/>
            <p:nvPr/>
          </p:nvSpPr>
          <p:spPr bwMode="auto">
            <a:xfrm>
              <a:off x="1065897" y="3008237"/>
              <a:ext cx="74092" cy="115769"/>
            </a:xfrm>
            <a:custGeom>
              <a:avLst/>
              <a:gdLst/>
              <a:ahLst/>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7"/>
            <p:cNvSpPr/>
            <p:nvPr/>
          </p:nvSpPr>
          <p:spPr bwMode="auto">
            <a:xfrm>
              <a:off x="778791" y="3046827"/>
              <a:ext cx="1102119" cy="1506538"/>
            </a:xfrm>
            <a:custGeom>
              <a:avLst/>
              <a:gdLst/>
              <a:ahLst/>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54"/>
          <p:cNvGrpSpPr/>
          <p:nvPr/>
        </p:nvGrpSpPr>
        <p:grpSpPr>
          <a:xfrm>
            <a:off x="1471627" y="3765511"/>
            <a:ext cx="929292" cy="1166797"/>
            <a:chOff x="510207" y="3520707"/>
            <a:chExt cx="760987" cy="955478"/>
          </a:xfrm>
          <a:solidFill>
            <a:srgbClr val="2B334F"/>
          </a:solidFill>
        </p:grpSpPr>
        <p:sp>
          <p:nvSpPr>
            <p:cNvPr id="21" name="Freeform 12"/>
            <p:cNvSpPr/>
            <p:nvPr/>
          </p:nvSpPr>
          <p:spPr bwMode="auto">
            <a:xfrm>
              <a:off x="763355" y="3520707"/>
              <a:ext cx="75636" cy="128118"/>
            </a:xfrm>
            <a:custGeom>
              <a:avLst/>
              <a:gdLst/>
              <a:ahLst/>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8"/>
            <p:cNvSpPr/>
            <p:nvPr/>
          </p:nvSpPr>
          <p:spPr bwMode="auto">
            <a:xfrm>
              <a:off x="510207" y="3565471"/>
              <a:ext cx="760987" cy="910714"/>
            </a:xfrm>
            <a:custGeom>
              <a:avLst/>
              <a:gdLst/>
              <a:ahLst/>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grp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 Placeholder 3"/>
          <p:cNvSpPr txBox="1"/>
          <p:nvPr/>
        </p:nvSpPr>
        <p:spPr>
          <a:xfrm>
            <a:off x="4378537" y="1470826"/>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24" name="Text Placeholder 3"/>
          <p:cNvSpPr txBox="1"/>
          <p:nvPr/>
        </p:nvSpPr>
        <p:spPr>
          <a:xfrm>
            <a:off x="5777893" y="3360378"/>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25" name="Text Placeholder 3"/>
          <p:cNvSpPr txBox="1"/>
          <p:nvPr/>
        </p:nvSpPr>
        <p:spPr>
          <a:xfrm>
            <a:off x="4906133" y="2043407"/>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6" name="Text Placeholder 3"/>
          <p:cNvSpPr txBox="1"/>
          <p:nvPr/>
        </p:nvSpPr>
        <p:spPr>
          <a:xfrm>
            <a:off x="5366408" y="2701574"/>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40%</a:t>
            </a:r>
          </a:p>
        </p:txBody>
      </p:sp>
      <p:sp>
        <p:nvSpPr>
          <p:cNvPr id="27" name="Text Placeholder 3"/>
          <p:cNvSpPr txBox="1"/>
          <p:nvPr/>
        </p:nvSpPr>
        <p:spPr>
          <a:xfrm>
            <a:off x="6231898" y="4026006"/>
            <a:ext cx="445635" cy="32079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a:lnSpc>
                <a:spcPct val="120000"/>
              </a:lnSpc>
              <a:spcBef>
                <a:spcPct val="20000"/>
              </a:spcBef>
              <a:defRPr/>
            </a:pPr>
            <a:r>
              <a:rPr lang="en-US" sz="1735" b="0"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p>
        </p:txBody>
      </p:sp>
      <p:sp>
        <p:nvSpPr>
          <p:cNvPr id="28" name="Freeform 182"/>
          <p:cNvSpPr>
            <a:spLocks noEditPoints="1"/>
          </p:cNvSpPr>
          <p:nvPr/>
        </p:nvSpPr>
        <p:spPr bwMode="auto">
          <a:xfrm>
            <a:off x="1636194" y="4289197"/>
            <a:ext cx="316204" cy="295430"/>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72"/>
          <p:cNvSpPr>
            <a:spLocks noEditPoints="1"/>
          </p:cNvSpPr>
          <p:nvPr/>
        </p:nvSpPr>
        <p:spPr bwMode="auto">
          <a:xfrm>
            <a:off x="2074026" y="4024858"/>
            <a:ext cx="403134" cy="29342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22"/>
          <p:cNvSpPr>
            <a:spLocks noEditPoints="1"/>
          </p:cNvSpPr>
          <p:nvPr/>
        </p:nvSpPr>
        <p:spPr bwMode="auto">
          <a:xfrm>
            <a:off x="2668130" y="3667413"/>
            <a:ext cx="251256" cy="3613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00"/>
          <p:cNvSpPr>
            <a:spLocks noEditPoints="1"/>
          </p:cNvSpPr>
          <p:nvPr/>
        </p:nvSpPr>
        <p:spPr bwMode="auto">
          <a:xfrm>
            <a:off x="3145483" y="3358085"/>
            <a:ext cx="376477" cy="36089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66"/>
          <p:cNvSpPr>
            <a:spLocks noEditPoints="1"/>
          </p:cNvSpPr>
          <p:nvPr/>
        </p:nvSpPr>
        <p:spPr bwMode="auto">
          <a:xfrm>
            <a:off x="3607964" y="3015823"/>
            <a:ext cx="415391" cy="32219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6"/>
          <p:cNvSpPr>
            <a:spLocks noEditPoints="1"/>
          </p:cNvSpPr>
          <p:nvPr/>
        </p:nvSpPr>
        <p:spPr bwMode="auto">
          <a:xfrm>
            <a:off x="7425510" y="1334803"/>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46"/>
          <p:cNvSpPr>
            <a:spLocks noEditPoints="1"/>
          </p:cNvSpPr>
          <p:nvPr/>
        </p:nvSpPr>
        <p:spPr bwMode="auto">
          <a:xfrm>
            <a:off x="7425510" y="2079227"/>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6"/>
          <p:cNvSpPr>
            <a:spLocks noEditPoints="1"/>
          </p:cNvSpPr>
          <p:nvPr/>
        </p:nvSpPr>
        <p:spPr bwMode="auto">
          <a:xfrm>
            <a:off x="7425510" y="2823650"/>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6"/>
          <p:cNvSpPr>
            <a:spLocks noEditPoints="1"/>
          </p:cNvSpPr>
          <p:nvPr/>
        </p:nvSpPr>
        <p:spPr bwMode="auto">
          <a:xfrm>
            <a:off x="7425510" y="3568073"/>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6"/>
          <p:cNvSpPr>
            <a:spLocks noEditPoints="1"/>
          </p:cNvSpPr>
          <p:nvPr/>
        </p:nvSpPr>
        <p:spPr bwMode="auto">
          <a:xfrm>
            <a:off x="7425510" y="4315215"/>
            <a:ext cx="414978" cy="414975"/>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B334F"/>
          </a:solidFill>
          <a:ln w="9525">
            <a:noFill/>
            <a:round/>
          </a:ln>
        </p:spPr>
        <p:txBody>
          <a:bodyPr vert="horz" wrap="square" lIns="111664" tIns="55832" rIns="111664" bIns="55832" numCol="1" anchor="t" anchorCtr="0" compatLnSpc="1"/>
          <a:lstStyle/>
          <a:p>
            <a:pPr>
              <a:lnSpc>
                <a:spcPct val="120000"/>
              </a:lnSpc>
            </a:pPr>
            <a:endParaRPr lang="en-US" sz="69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7"/>
          <p:cNvSpPr txBox="1"/>
          <p:nvPr/>
        </p:nvSpPr>
        <p:spPr>
          <a:xfrm>
            <a:off x="7940934" y="1241483"/>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 Placeholder 2"/>
          <p:cNvSpPr txBox="1"/>
          <p:nvPr/>
        </p:nvSpPr>
        <p:spPr>
          <a:xfrm>
            <a:off x="7940934" y="1508874"/>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0" name="Text Placeholder 7"/>
          <p:cNvSpPr txBox="1"/>
          <p:nvPr/>
        </p:nvSpPr>
        <p:spPr>
          <a:xfrm>
            <a:off x="7940934" y="1985160"/>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2"/>
          <p:cNvSpPr txBox="1"/>
          <p:nvPr/>
        </p:nvSpPr>
        <p:spPr>
          <a:xfrm>
            <a:off x="7940934" y="2252551"/>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2" name="Text Placeholder 7"/>
          <p:cNvSpPr txBox="1"/>
          <p:nvPr/>
        </p:nvSpPr>
        <p:spPr>
          <a:xfrm>
            <a:off x="7940934" y="2716232"/>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7940934" y="2983622"/>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4" name="Text Placeholder 7"/>
          <p:cNvSpPr txBox="1"/>
          <p:nvPr/>
        </p:nvSpPr>
        <p:spPr>
          <a:xfrm>
            <a:off x="7940934" y="3459908"/>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p:nvPr/>
        </p:nvSpPr>
        <p:spPr>
          <a:xfrm>
            <a:off x="7940934" y="3727299"/>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7940934" y="4203585"/>
            <a:ext cx="1843232"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7940934" y="4470975"/>
            <a:ext cx="2439728" cy="443198"/>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18" presetClass="entr" presetSubtype="9"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Left)">
                                      <p:cBhvr>
                                        <p:cTn id="17" dur="5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2000"/>
                            </p:stCondLst>
                            <p:childTnLst>
                              <p:par>
                                <p:cTn id="25" presetID="18" presetClass="entr" presetSubtype="9"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up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3000"/>
                            </p:stCondLst>
                            <p:childTnLst>
                              <p:par>
                                <p:cTn id="35" presetID="18" presetClass="entr" presetSubtype="9"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upLeft)">
                                      <p:cBhvr>
                                        <p:cTn id="37" dur="500"/>
                                        <p:tgtEl>
                                          <p:spTgt spid="1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4000"/>
                            </p:stCondLst>
                            <p:childTnLst>
                              <p:par>
                                <p:cTn id="45" presetID="18" presetClass="entr" presetSubtype="9"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upLeft)">
                                      <p:cBhvr>
                                        <p:cTn id="47" dur="500"/>
                                        <p:tgtEl>
                                          <p:spTgt spid="10"/>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18" presetClass="entr" presetSubtype="3"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strips(upRight)">
                                      <p:cBhvr>
                                        <p:cTn id="56" dur="500"/>
                                        <p:tgtEl>
                                          <p:spTgt spid="7"/>
                                        </p:tgtEl>
                                      </p:cBhvr>
                                    </p:animEffect>
                                  </p:childTnLst>
                                </p:cTn>
                              </p:par>
                            </p:childTnLst>
                          </p:cTn>
                        </p:par>
                        <p:par>
                          <p:cTn id="57" fill="hold">
                            <p:stCondLst>
                              <p:cond delay="5000"/>
                            </p:stCondLst>
                            <p:childTnLst>
                              <p:par>
                                <p:cTn id="58" presetID="18" presetClass="entr" presetSubtype="9"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strips(upLeft)">
                                      <p:cBhvr>
                                        <p:cTn id="60" dur="500"/>
                                        <p:tgtEl>
                                          <p:spTgt spid="23"/>
                                        </p:tgtEl>
                                      </p:cBhvr>
                                    </p:animEffect>
                                  </p:childTnLst>
                                </p:cTn>
                              </p:par>
                            </p:childTnLst>
                          </p:cTn>
                        </p:par>
                        <p:par>
                          <p:cTn id="61" fill="hold">
                            <p:stCondLst>
                              <p:cond delay="5500"/>
                            </p:stCondLst>
                            <p:childTnLst>
                              <p:par>
                                <p:cTn id="62" presetID="18" presetClass="entr" presetSubtype="3"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strips(upRight)">
                                      <p:cBhvr>
                                        <p:cTn id="64" dur="500"/>
                                        <p:tgtEl>
                                          <p:spTgt spid="6"/>
                                        </p:tgtEl>
                                      </p:cBhvr>
                                    </p:animEffect>
                                  </p:childTnLst>
                                </p:cTn>
                              </p:par>
                            </p:childTnLst>
                          </p:cTn>
                        </p:par>
                        <p:par>
                          <p:cTn id="65" fill="hold">
                            <p:stCondLst>
                              <p:cond delay="6000"/>
                            </p:stCondLst>
                            <p:childTnLst>
                              <p:par>
                                <p:cTn id="66" presetID="18" presetClass="entr" presetSubtype="9"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strips(upLeft)">
                                      <p:cBhvr>
                                        <p:cTn id="68" dur="500"/>
                                        <p:tgtEl>
                                          <p:spTgt spid="25"/>
                                        </p:tgtEl>
                                      </p:cBhvr>
                                    </p:animEffect>
                                  </p:childTnLst>
                                </p:cTn>
                              </p:par>
                            </p:childTnLst>
                          </p:cTn>
                        </p:par>
                        <p:par>
                          <p:cTn id="69" fill="hold">
                            <p:stCondLst>
                              <p:cond delay="6500"/>
                            </p:stCondLst>
                            <p:childTnLst>
                              <p:par>
                                <p:cTn id="70" presetID="18" presetClass="entr" presetSubtype="3"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strips(upRight)">
                                      <p:cBhvr>
                                        <p:cTn id="72" dur="500"/>
                                        <p:tgtEl>
                                          <p:spTgt spid="5"/>
                                        </p:tgtEl>
                                      </p:cBhvr>
                                    </p:animEffect>
                                  </p:childTnLst>
                                </p:cTn>
                              </p:par>
                            </p:childTnLst>
                          </p:cTn>
                        </p:par>
                        <p:par>
                          <p:cTn id="73" fill="hold">
                            <p:stCondLst>
                              <p:cond delay="7000"/>
                            </p:stCondLst>
                            <p:childTnLst>
                              <p:par>
                                <p:cTn id="74" presetID="18" presetClass="entr" presetSubtype="9"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strips(upLeft)">
                                      <p:cBhvr>
                                        <p:cTn id="76" dur="500"/>
                                        <p:tgtEl>
                                          <p:spTgt spid="26"/>
                                        </p:tgtEl>
                                      </p:cBhvr>
                                    </p:animEffect>
                                  </p:childTnLst>
                                </p:cTn>
                              </p:par>
                            </p:childTnLst>
                          </p:cTn>
                        </p:par>
                        <p:par>
                          <p:cTn id="77" fill="hold">
                            <p:stCondLst>
                              <p:cond delay="7500"/>
                            </p:stCondLst>
                            <p:childTnLst>
                              <p:par>
                                <p:cTn id="78" presetID="18" presetClass="entr" presetSubtype="3"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strips(upRight)">
                                      <p:cBhvr>
                                        <p:cTn id="80" dur="500"/>
                                        <p:tgtEl>
                                          <p:spTgt spid="9"/>
                                        </p:tgtEl>
                                      </p:cBhvr>
                                    </p:animEffect>
                                  </p:childTnLst>
                                </p:cTn>
                              </p:par>
                            </p:childTnLst>
                          </p:cTn>
                        </p:par>
                        <p:par>
                          <p:cTn id="81" fill="hold">
                            <p:stCondLst>
                              <p:cond delay="8000"/>
                            </p:stCondLst>
                            <p:childTnLst>
                              <p:par>
                                <p:cTn id="82" presetID="18" presetClass="entr" presetSubtype="9"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Left)">
                                      <p:cBhvr>
                                        <p:cTn id="84" dur="500"/>
                                        <p:tgtEl>
                                          <p:spTgt spid="24"/>
                                        </p:tgtEl>
                                      </p:cBhvr>
                                    </p:animEffect>
                                  </p:childTnLst>
                                </p:cTn>
                              </p:par>
                            </p:childTnLst>
                          </p:cTn>
                        </p:par>
                        <p:par>
                          <p:cTn id="85" fill="hold">
                            <p:stCondLst>
                              <p:cond delay="8500"/>
                            </p:stCondLst>
                            <p:childTnLst>
                              <p:par>
                                <p:cTn id="86" presetID="18" presetClass="entr" presetSubtype="3" fill="hold" grpId="0" nodeType="after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strips(upRight)">
                                      <p:cBhvr>
                                        <p:cTn id="88" dur="500"/>
                                        <p:tgtEl>
                                          <p:spTgt spid="8"/>
                                        </p:tgtEl>
                                      </p:cBhvr>
                                    </p:animEffect>
                                  </p:childTnLst>
                                </p:cTn>
                              </p:par>
                            </p:childTnLst>
                          </p:cTn>
                        </p:par>
                        <p:par>
                          <p:cTn id="89" fill="hold">
                            <p:stCondLst>
                              <p:cond delay="9000"/>
                            </p:stCondLst>
                            <p:childTnLst>
                              <p:par>
                                <p:cTn id="90" presetID="18" presetClass="entr" presetSubtype="9"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upLeft)">
                                      <p:cBhvr>
                                        <p:cTn id="92" dur="500"/>
                                        <p:tgtEl>
                                          <p:spTgt spid="27"/>
                                        </p:tgtEl>
                                      </p:cBhvr>
                                    </p:animEffect>
                                  </p:childTnLst>
                                </p:cTn>
                              </p:par>
                            </p:childTnLst>
                          </p:cTn>
                        </p:par>
                        <p:par>
                          <p:cTn id="93" fill="hold">
                            <p:stCondLst>
                              <p:cond delay="9500"/>
                            </p:stCondLst>
                            <p:childTnLst>
                              <p:par>
                                <p:cTn id="94" presetID="53" presetClass="entr" presetSubtype="16"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par>
                          <p:cTn id="105" fill="hold">
                            <p:stCondLst>
                              <p:cond delay="1050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par>
                          <p:cTn id="111" fill="hold">
                            <p:stCondLst>
                              <p:cond delay="11000"/>
                            </p:stCondLst>
                            <p:childTnLst>
                              <p:par>
                                <p:cTn id="112" presetID="53" presetClass="entr" presetSubtype="16"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38">
                                            <p:txEl>
                                              <p:pRg st="0" end="0"/>
                                            </p:txEl>
                                          </p:spTgt>
                                        </p:tgtEl>
                                        <p:attrNameLst>
                                          <p:attrName>style.visibility</p:attrName>
                                        </p:attrNameLst>
                                      </p:cBhvr>
                                      <p:to>
                                        <p:strVal val="visible"/>
                                      </p:to>
                                    </p:set>
                                    <p:anim calcmode="lin" valueType="num">
                                      <p:cBhvr>
                                        <p:cTn id="125"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27" dur="500"/>
                                        <p:tgtEl>
                                          <p:spTgt spid="38">
                                            <p:txEl>
                                              <p:pRg st="0" end="0"/>
                                            </p:txEl>
                                          </p:spTgt>
                                        </p:tgtEl>
                                      </p:cBhvr>
                                    </p:animEffect>
                                  </p:childTnLst>
                                </p:cTn>
                              </p:par>
                              <p:par>
                                <p:cTn id="128" presetID="23" presetClass="entr" presetSubtype="16" fill="hold" grpId="0" nodeType="withEffect">
                                  <p:stCondLst>
                                    <p:cond delay="200"/>
                                  </p:stCondLst>
                                  <p:childTnLst>
                                    <p:set>
                                      <p:cBhvr>
                                        <p:cTn id="129" dur="1" fill="hold">
                                          <p:stCondLst>
                                            <p:cond delay="0"/>
                                          </p:stCondLst>
                                        </p:cTn>
                                        <p:tgtEl>
                                          <p:spTgt spid="39">
                                            <p:txEl>
                                              <p:pRg st="0" end="0"/>
                                            </p:txEl>
                                          </p:spTgt>
                                        </p:tgtEl>
                                        <p:attrNameLst>
                                          <p:attrName>style.visibility</p:attrName>
                                        </p:attrNameLst>
                                      </p:cBhvr>
                                      <p:to>
                                        <p:strVal val="visible"/>
                                      </p:to>
                                    </p:set>
                                    <p:anim calcmode="lin" valueType="num">
                                      <p:cBhvr>
                                        <p:cTn id="130"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31" dur="500" fill="hold"/>
                                        <p:tgtEl>
                                          <p:spTgt spid="39">
                                            <p:txEl>
                                              <p:pRg st="0" end="0"/>
                                            </p:txEl>
                                          </p:spTgt>
                                        </p:tgtEl>
                                        <p:attrNameLst>
                                          <p:attrName>ppt_h</p:attrName>
                                        </p:attrNameLst>
                                      </p:cBhvr>
                                      <p:tavLst>
                                        <p:tav tm="0">
                                          <p:val>
                                            <p:fltVal val="0"/>
                                          </p:val>
                                        </p:tav>
                                        <p:tav tm="100000">
                                          <p:val>
                                            <p:strVal val="#ppt_h"/>
                                          </p:val>
                                        </p:tav>
                                      </p:tavLst>
                                    </p:anim>
                                  </p:childTnLst>
                                </p:cTn>
                              </p:par>
                              <p:par>
                                <p:cTn id="132" presetID="53" presetClass="entr" presetSubtype="16" fill="hold" grpId="0" nodeType="withEffect">
                                  <p:stCondLst>
                                    <p:cond delay="200"/>
                                  </p:stCondLst>
                                  <p:childTnLst>
                                    <p:set>
                                      <p:cBhvr>
                                        <p:cTn id="133" dur="1" fill="hold">
                                          <p:stCondLst>
                                            <p:cond delay="0"/>
                                          </p:stCondLst>
                                        </p:cTn>
                                        <p:tgtEl>
                                          <p:spTgt spid="40">
                                            <p:txEl>
                                              <p:pRg st="0" end="0"/>
                                            </p:txEl>
                                          </p:spTgt>
                                        </p:tgtEl>
                                        <p:attrNameLst>
                                          <p:attrName>style.visibility</p:attrName>
                                        </p:attrNameLst>
                                      </p:cBhvr>
                                      <p:to>
                                        <p:strVal val="visible"/>
                                      </p:to>
                                    </p:set>
                                    <p:anim calcmode="lin" valueType="num">
                                      <p:cBhvr>
                                        <p:cTn id="13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35"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36" dur="500"/>
                                        <p:tgtEl>
                                          <p:spTgt spid="40">
                                            <p:txEl>
                                              <p:pRg st="0" end="0"/>
                                            </p:txEl>
                                          </p:spTgt>
                                        </p:tgtEl>
                                      </p:cBhvr>
                                    </p:animEffect>
                                  </p:childTnLst>
                                </p:cTn>
                              </p:par>
                              <p:par>
                                <p:cTn id="137" presetID="23" presetClass="entr" presetSubtype="16" fill="hold" grpId="0" nodeType="withEffect">
                                  <p:stCondLst>
                                    <p:cond delay="200"/>
                                  </p:stCondLst>
                                  <p:childTnLst>
                                    <p:set>
                                      <p:cBhvr>
                                        <p:cTn id="138" dur="1" fill="hold">
                                          <p:stCondLst>
                                            <p:cond delay="0"/>
                                          </p:stCondLst>
                                        </p:cTn>
                                        <p:tgtEl>
                                          <p:spTgt spid="41">
                                            <p:txEl>
                                              <p:pRg st="0" end="0"/>
                                            </p:txEl>
                                          </p:spTgt>
                                        </p:tgtEl>
                                        <p:attrNameLst>
                                          <p:attrName>style.visibility</p:attrName>
                                        </p:attrNameLst>
                                      </p:cBhvr>
                                      <p:to>
                                        <p:strVal val="visible"/>
                                      </p:to>
                                    </p:set>
                                    <p:anim calcmode="lin" valueType="num">
                                      <p:cBhvr>
                                        <p:cTn id="139"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41">
                                            <p:txEl>
                                              <p:pRg st="0" end="0"/>
                                            </p:txEl>
                                          </p:spTgt>
                                        </p:tgtEl>
                                        <p:attrNameLst>
                                          <p:attrName>ppt_h</p:attrName>
                                        </p:attrNameLst>
                                      </p:cBhvr>
                                      <p:tavLst>
                                        <p:tav tm="0">
                                          <p:val>
                                            <p:fltVal val="0"/>
                                          </p:val>
                                        </p:tav>
                                        <p:tav tm="100000">
                                          <p:val>
                                            <p:strVal val="#ppt_h"/>
                                          </p:val>
                                        </p:tav>
                                      </p:tavLst>
                                    </p:anim>
                                  </p:childTnLst>
                                </p:cTn>
                              </p:par>
                              <p:par>
                                <p:cTn id="141" presetID="53" presetClass="entr" presetSubtype="16" fill="hold" grpId="0" nodeType="withEffect">
                                  <p:stCondLst>
                                    <p:cond delay="200"/>
                                  </p:stCondLst>
                                  <p:childTnLst>
                                    <p:set>
                                      <p:cBhvr>
                                        <p:cTn id="142" dur="1" fill="hold">
                                          <p:stCondLst>
                                            <p:cond delay="0"/>
                                          </p:stCondLst>
                                        </p:cTn>
                                        <p:tgtEl>
                                          <p:spTgt spid="42">
                                            <p:txEl>
                                              <p:pRg st="0" end="0"/>
                                            </p:txEl>
                                          </p:spTgt>
                                        </p:tgtEl>
                                        <p:attrNameLst>
                                          <p:attrName>style.visibility</p:attrName>
                                        </p:attrNameLst>
                                      </p:cBhvr>
                                      <p:to>
                                        <p:strVal val="visible"/>
                                      </p:to>
                                    </p:set>
                                    <p:anim calcmode="lin" valueType="num">
                                      <p:cBhvr>
                                        <p:cTn id="14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45" dur="500"/>
                                        <p:tgtEl>
                                          <p:spTgt spid="42">
                                            <p:txEl>
                                              <p:pRg st="0" end="0"/>
                                            </p:txEl>
                                          </p:spTgt>
                                        </p:tgtEl>
                                      </p:cBhvr>
                                    </p:animEffect>
                                  </p:childTnLst>
                                </p:cTn>
                              </p:par>
                              <p:par>
                                <p:cTn id="146" presetID="23" presetClass="entr" presetSubtype="16" fill="hold" grpId="0" nodeType="withEffect">
                                  <p:stCondLst>
                                    <p:cond delay="200"/>
                                  </p:stCondLst>
                                  <p:childTnLst>
                                    <p:set>
                                      <p:cBhvr>
                                        <p:cTn id="147" dur="1" fill="hold">
                                          <p:stCondLst>
                                            <p:cond delay="0"/>
                                          </p:stCondLst>
                                        </p:cTn>
                                        <p:tgtEl>
                                          <p:spTgt spid="43">
                                            <p:txEl>
                                              <p:pRg st="0" end="0"/>
                                            </p:txEl>
                                          </p:spTgt>
                                        </p:tgtEl>
                                        <p:attrNameLst>
                                          <p:attrName>style.visibility</p:attrName>
                                        </p:attrNameLst>
                                      </p:cBhvr>
                                      <p:to>
                                        <p:strVal val="visible"/>
                                      </p:to>
                                    </p:set>
                                    <p:anim calcmode="lin" valueType="num">
                                      <p:cBhvr>
                                        <p:cTn id="148"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3">
                                            <p:txEl>
                                              <p:pRg st="0" end="0"/>
                                            </p:txEl>
                                          </p:spTgt>
                                        </p:tgtEl>
                                        <p:attrNameLst>
                                          <p:attrName>ppt_h</p:attrName>
                                        </p:attrNameLst>
                                      </p:cBhvr>
                                      <p:tavLst>
                                        <p:tav tm="0">
                                          <p:val>
                                            <p:fltVal val="0"/>
                                          </p:val>
                                        </p:tav>
                                        <p:tav tm="100000">
                                          <p:val>
                                            <p:strVal val="#ppt_h"/>
                                          </p:val>
                                        </p:tav>
                                      </p:tavLst>
                                    </p:anim>
                                  </p:childTnLst>
                                </p:cTn>
                              </p:par>
                              <p:par>
                                <p:cTn id="150" presetID="53" presetClass="entr" presetSubtype="16" fill="hold" grpId="0" nodeType="withEffect">
                                  <p:stCondLst>
                                    <p:cond delay="200"/>
                                  </p:stCondLst>
                                  <p:childTnLst>
                                    <p:set>
                                      <p:cBhvr>
                                        <p:cTn id="151" dur="1" fill="hold">
                                          <p:stCondLst>
                                            <p:cond delay="0"/>
                                          </p:stCondLst>
                                        </p:cTn>
                                        <p:tgtEl>
                                          <p:spTgt spid="44">
                                            <p:txEl>
                                              <p:pRg st="0" end="0"/>
                                            </p:txEl>
                                          </p:spTgt>
                                        </p:tgtEl>
                                        <p:attrNameLst>
                                          <p:attrName>style.visibility</p:attrName>
                                        </p:attrNameLst>
                                      </p:cBhvr>
                                      <p:to>
                                        <p:strVal val="visible"/>
                                      </p:to>
                                    </p:set>
                                    <p:anim calcmode="lin" valueType="num">
                                      <p:cBhvr>
                                        <p:cTn id="15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5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54" dur="500"/>
                                        <p:tgtEl>
                                          <p:spTgt spid="44">
                                            <p:txEl>
                                              <p:pRg st="0" end="0"/>
                                            </p:txEl>
                                          </p:spTgt>
                                        </p:tgtEl>
                                      </p:cBhvr>
                                    </p:animEffect>
                                  </p:childTnLst>
                                </p:cTn>
                              </p:par>
                              <p:par>
                                <p:cTn id="155" presetID="23" presetClass="entr" presetSubtype="16"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 calcmode="lin" valueType="num">
                                      <p:cBhvr>
                                        <p:cTn id="15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58" dur="500" fill="hold"/>
                                        <p:tgtEl>
                                          <p:spTgt spid="45">
                                            <p:txEl>
                                              <p:pRg st="0" end="0"/>
                                            </p:txEl>
                                          </p:spTgt>
                                        </p:tgtEl>
                                        <p:attrNameLst>
                                          <p:attrName>ppt_h</p:attrName>
                                        </p:attrNameLst>
                                      </p:cBhvr>
                                      <p:tavLst>
                                        <p:tav tm="0">
                                          <p:val>
                                            <p:fltVal val="0"/>
                                          </p:val>
                                        </p:tav>
                                        <p:tav tm="100000">
                                          <p:val>
                                            <p:strVal val="#ppt_h"/>
                                          </p:val>
                                        </p:tav>
                                      </p:tavLst>
                                    </p:anim>
                                  </p:childTnLst>
                                </p:cTn>
                              </p:par>
                              <p:par>
                                <p:cTn id="159" presetID="53" presetClass="entr" presetSubtype="16" fill="hold" grpId="0" nodeType="withEffect">
                                  <p:stCondLst>
                                    <p:cond delay="200"/>
                                  </p:stCondLst>
                                  <p:childTnLst>
                                    <p:set>
                                      <p:cBhvr>
                                        <p:cTn id="160" dur="1" fill="hold">
                                          <p:stCondLst>
                                            <p:cond delay="0"/>
                                          </p:stCondLst>
                                        </p:cTn>
                                        <p:tgtEl>
                                          <p:spTgt spid="46">
                                            <p:txEl>
                                              <p:pRg st="0" end="0"/>
                                            </p:txEl>
                                          </p:spTgt>
                                        </p:tgtEl>
                                        <p:attrNameLst>
                                          <p:attrName>style.visibility</p:attrName>
                                        </p:attrNameLst>
                                      </p:cBhvr>
                                      <p:to>
                                        <p:strVal val="visible"/>
                                      </p:to>
                                    </p:set>
                                    <p:anim calcmode="lin" valueType="num">
                                      <p:cBhvr>
                                        <p:cTn id="161"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62"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63" dur="500"/>
                                        <p:tgtEl>
                                          <p:spTgt spid="46">
                                            <p:txEl>
                                              <p:pRg st="0" end="0"/>
                                            </p:txEl>
                                          </p:spTgt>
                                        </p:tgtEl>
                                      </p:cBhvr>
                                    </p:animEffect>
                                  </p:childTnLst>
                                </p:cTn>
                              </p:par>
                              <p:par>
                                <p:cTn id="164" presetID="23" presetClass="entr" presetSubtype="16" fill="hold" grpId="0" nodeType="withEffect">
                                  <p:stCondLst>
                                    <p:cond delay="200"/>
                                  </p:stCondLst>
                                  <p:childTnLst>
                                    <p:set>
                                      <p:cBhvr>
                                        <p:cTn id="165" dur="1" fill="hold">
                                          <p:stCondLst>
                                            <p:cond delay="0"/>
                                          </p:stCondLst>
                                        </p:cTn>
                                        <p:tgtEl>
                                          <p:spTgt spid="47">
                                            <p:txEl>
                                              <p:pRg st="0" end="0"/>
                                            </p:txEl>
                                          </p:spTgt>
                                        </p:tgtEl>
                                        <p:attrNameLst>
                                          <p:attrName>style.visibility</p:attrName>
                                        </p:attrNameLst>
                                      </p:cBhvr>
                                      <p:to>
                                        <p:strVal val="visible"/>
                                      </p:to>
                                    </p:set>
                                    <p:anim calcmode="lin" valueType="num">
                                      <p:cBhvr>
                                        <p:cTn id="166"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67" dur="500" fill="hold"/>
                                        <p:tgtEl>
                                          <p:spTgt spid="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build="p">
        <p:tmplLst>
          <p:tmpl lvl="1">
            <p:tnLst>
              <p:par>
                <p:cTn presetID="5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2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childTnLst>
                </p:cTn>
              </p:par>
            </p:tnLst>
          </p:tmpl>
        </p:tmplLst>
      </p:bldP>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2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childTnLst>
                </p:cTn>
              </p:par>
            </p:tnLst>
          </p:tmpl>
        </p:tmplLst>
      </p:bldP>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53" presetClass="entr" presetSubtype="16"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活动执行流程</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Group 4"/>
          <p:cNvGrpSpPr/>
          <p:nvPr/>
        </p:nvGrpSpPr>
        <p:grpSpPr>
          <a:xfrm>
            <a:off x="4197947" y="1275022"/>
            <a:ext cx="3877559" cy="3877559"/>
            <a:chOff x="4031112" y="1829957"/>
            <a:chExt cx="4125053" cy="4125053"/>
          </a:xfrm>
        </p:grpSpPr>
        <p:sp>
          <p:nvSpPr>
            <p:cNvPr id="6" name="Freeform 5"/>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9"/>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0"/>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rgbClr val="2B334F"/>
            </a:solidFill>
            <a:ln>
              <a:noFill/>
            </a:ln>
          </p:spPr>
          <p:txBody>
            <a:bodyPr vert="horz" wrap="square" lIns="85954" tIns="42977" rIns="85954" bIns="42977" numCol="1" anchor="t" anchorCtr="0" compatLnSpc="1"/>
            <a:lstStyle/>
            <a:p>
              <a:pPr>
                <a:lnSpc>
                  <a:spcPct val="120000"/>
                </a:lnSpc>
              </a:pPr>
              <a:endParaRPr lang="en-US"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5954" tIns="42977" rIns="85954" bIns="4297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zh-CN" altLang="en-US" sz="169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35"/>
          <p:cNvGrpSpPr/>
          <p:nvPr/>
        </p:nvGrpSpPr>
        <p:grpSpPr>
          <a:xfrm flipH="1">
            <a:off x="802668" y="1504337"/>
            <a:ext cx="260989" cy="260211"/>
            <a:chOff x="2138511" y="2464802"/>
            <a:chExt cx="354012" cy="352956"/>
          </a:xfrm>
          <a:solidFill>
            <a:srgbClr val="2B334F"/>
          </a:solidFill>
        </p:grpSpPr>
        <p:sp>
          <p:nvSpPr>
            <p:cNvPr id="31" name="Oval 36"/>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8"/>
          <p:cNvGrpSpPr/>
          <p:nvPr/>
        </p:nvGrpSpPr>
        <p:grpSpPr>
          <a:xfrm>
            <a:off x="1123522" y="1408376"/>
            <a:ext cx="2441421" cy="1023537"/>
            <a:chOff x="8508023" y="2061983"/>
            <a:chExt cx="1920590" cy="1088864"/>
          </a:xfrm>
        </p:grpSpPr>
        <p:sp>
          <p:nvSpPr>
            <p:cNvPr id="34" name="TextBox 39"/>
            <p:cNvSpPr txBox="1"/>
            <p:nvPr/>
          </p:nvSpPr>
          <p:spPr>
            <a:xfrm>
              <a:off x="8508024" y="2061983"/>
              <a:ext cx="988649"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0"/>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43"/>
          <p:cNvGrpSpPr/>
          <p:nvPr/>
        </p:nvGrpSpPr>
        <p:grpSpPr>
          <a:xfrm flipH="1">
            <a:off x="801281" y="2861570"/>
            <a:ext cx="260989" cy="260211"/>
            <a:chOff x="2138511" y="2464802"/>
            <a:chExt cx="354012" cy="352956"/>
          </a:xfrm>
          <a:solidFill>
            <a:srgbClr val="2B334F"/>
          </a:solidFill>
        </p:grpSpPr>
        <p:sp>
          <p:nvSpPr>
            <p:cNvPr id="37" name="Oval 47"/>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44"/>
          <p:cNvGrpSpPr/>
          <p:nvPr/>
        </p:nvGrpSpPr>
        <p:grpSpPr>
          <a:xfrm>
            <a:off x="1122134" y="2765609"/>
            <a:ext cx="2441421" cy="1023537"/>
            <a:chOff x="8508023" y="2061983"/>
            <a:chExt cx="1920590" cy="1088864"/>
          </a:xfrm>
        </p:grpSpPr>
        <p:sp>
          <p:nvSpPr>
            <p:cNvPr id="40" name="TextBox 45"/>
            <p:cNvSpPr txBox="1"/>
            <p:nvPr/>
          </p:nvSpPr>
          <p:spPr>
            <a:xfrm>
              <a:off x="8508024" y="2061983"/>
              <a:ext cx="988649"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6"/>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57"/>
          <p:cNvGrpSpPr/>
          <p:nvPr/>
        </p:nvGrpSpPr>
        <p:grpSpPr>
          <a:xfrm flipH="1">
            <a:off x="801281" y="4218802"/>
            <a:ext cx="260989" cy="260211"/>
            <a:chOff x="2138511" y="2464802"/>
            <a:chExt cx="354012" cy="352956"/>
          </a:xfrm>
          <a:solidFill>
            <a:srgbClr val="2B334F"/>
          </a:solidFill>
        </p:grpSpPr>
        <p:sp>
          <p:nvSpPr>
            <p:cNvPr id="43" name="Oval 61"/>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58"/>
          <p:cNvGrpSpPr/>
          <p:nvPr/>
        </p:nvGrpSpPr>
        <p:grpSpPr>
          <a:xfrm>
            <a:off x="1122134" y="4122841"/>
            <a:ext cx="2441421" cy="1023537"/>
            <a:chOff x="8508023" y="2061983"/>
            <a:chExt cx="1920590" cy="1088864"/>
          </a:xfrm>
        </p:grpSpPr>
        <p:sp>
          <p:nvSpPr>
            <p:cNvPr id="46" name="TextBox 59"/>
            <p:cNvSpPr txBox="1"/>
            <p:nvPr/>
          </p:nvSpPr>
          <p:spPr>
            <a:xfrm>
              <a:off x="8508024" y="2061983"/>
              <a:ext cx="988649"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60"/>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64"/>
          <p:cNvGrpSpPr/>
          <p:nvPr/>
        </p:nvGrpSpPr>
        <p:grpSpPr>
          <a:xfrm flipH="1">
            <a:off x="8596267" y="1504337"/>
            <a:ext cx="260989" cy="260211"/>
            <a:chOff x="2138511" y="2464802"/>
            <a:chExt cx="354012" cy="352956"/>
          </a:xfrm>
          <a:solidFill>
            <a:srgbClr val="2B334F"/>
          </a:solidFill>
        </p:grpSpPr>
        <p:sp>
          <p:nvSpPr>
            <p:cNvPr id="49" name="Oval 68"/>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65"/>
          <p:cNvGrpSpPr/>
          <p:nvPr/>
        </p:nvGrpSpPr>
        <p:grpSpPr>
          <a:xfrm>
            <a:off x="8917120" y="1408376"/>
            <a:ext cx="2460746" cy="1023537"/>
            <a:chOff x="8508023" y="2061983"/>
            <a:chExt cx="1920590" cy="1088864"/>
          </a:xfrm>
        </p:grpSpPr>
        <p:sp>
          <p:nvSpPr>
            <p:cNvPr id="52" name="TextBox 66"/>
            <p:cNvSpPr txBox="1"/>
            <p:nvPr/>
          </p:nvSpPr>
          <p:spPr>
            <a:xfrm>
              <a:off x="8508024" y="2061983"/>
              <a:ext cx="980885"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67"/>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71"/>
          <p:cNvGrpSpPr/>
          <p:nvPr/>
        </p:nvGrpSpPr>
        <p:grpSpPr>
          <a:xfrm flipH="1">
            <a:off x="8594879" y="2861570"/>
            <a:ext cx="260989" cy="260211"/>
            <a:chOff x="2138511" y="2464802"/>
            <a:chExt cx="354012" cy="352956"/>
          </a:xfrm>
          <a:solidFill>
            <a:srgbClr val="2B334F"/>
          </a:solidFill>
        </p:grpSpPr>
        <p:sp>
          <p:nvSpPr>
            <p:cNvPr id="55" name="Oval 75"/>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72"/>
          <p:cNvGrpSpPr/>
          <p:nvPr/>
        </p:nvGrpSpPr>
        <p:grpSpPr>
          <a:xfrm>
            <a:off x="8915733" y="2765609"/>
            <a:ext cx="2460746" cy="1023537"/>
            <a:chOff x="8508023" y="2061983"/>
            <a:chExt cx="1920590" cy="1088864"/>
          </a:xfrm>
        </p:grpSpPr>
        <p:sp>
          <p:nvSpPr>
            <p:cNvPr id="58" name="TextBox 73"/>
            <p:cNvSpPr txBox="1"/>
            <p:nvPr/>
          </p:nvSpPr>
          <p:spPr>
            <a:xfrm>
              <a:off x="8508024" y="2061983"/>
              <a:ext cx="980885"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4"/>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78"/>
          <p:cNvGrpSpPr/>
          <p:nvPr/>
        </p:nvGrpSpPr>
        <p:grpSpPr>
          <a:xfrm flipH="1">
            <a:off x="8594879" y="4218802"/>
            <a:ext cx="260989" cy="260211"/>
            <a:chOff x="2138511" y="2464802"/>
            <a:chExt cx="354012" cy="352956"/>
          </a:xfrm>
          <a:solidFill>
            <a:srgbClr val="2B334F"/>
          </a:solidFill>
        </p:grpSpPr>
        <p:sp>
          <p:nvSpPr>
            <p:cNvPr id="61" name="Oval 82"/>
            <p:cNvSpPr>
              <a:spLocks noChangeArrowheads="1"/>
            </p:cNvSpPr>
            <p:nvPr/>
          </p:nvSpPr>
          <p:spPr bwMode="auto">
            <a:xfrm>
              <a:off x="2229830" y="2555417"/>
              <a:ext cx="171376" cy="171727"/>
            </a:xfrm>
            <a:prstGeom prst="ellipse">
              <a:avLst/>
            </a:pr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8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85954" tIns="42977" rIns="85954" bIns="42977" numCol="1" anchor="t" anchorCtr="0" compatLnSpc="1"/>
            <a:lstStyle/>
            <a:p>
              <a:pPr>
                <a:lnSpc>
                  <a:spcPct val="120000"/>
                </a:lnSpc>
              </a:pPr>
              <a:endParaRPr lang="id-ID" sz="1605">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79"/>
          <p:cNvGrpSpPr/>
          <p:nvPr/>
        </p:nvGrpSpPr>
        <p:grpSpPr>
          <a:xfrm>
            <a:off x="8915733" y="4122841"/>
            <a:ext cx="2460746" cy="1023537"/>
            <a:chOff x="8508023" y="2061983"/>
            <a:chExt cx="1920590" cy="1088864"/>
          </a:xfrm>
        </p:grpSpPr>
        <p:sp>
          <p:nvSpPr>
            <p:cNvPr id="64" name="TextBox 80"/>
            <p:cNvSpPr txBox="1"/>
            <p:nvPr/>
          </p:nvSpPr>
          <p:spPr>
            <a:xfrm>
              <a:off x="8508024" y="2061983"/>
              <a:ext cx="980885" cy="251296"/>
            </a:xfrm>
            <a:prstGeom prst="rect">
              <a:avLst/>
            </a:prstGeom>
            <a:noFill/>
          </p:spPr>
          <p:txBody>
            <a:bodyPr wrap="none" lIns="0" tIns="0" rIns="0" bIns="0"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81"/>
            <p:cNvSpPr/>
            <p:nvPr/>
          </p:nvSpPr>
          <p:spPr>
            <a:xfrm>
              <a:off x="8508023" y="2365038"/>
              <a:ext cx="1920590" cy="785809"/>
            </a:xfrm>
            <a:prstGeom prst="rect">
              <a:avLst/>
            </a:prstGeom>
          </p:spPr>
          <p:txBody>
            <a:bodyPr wrap="square" lIns="0" tIns="0" rIns="0" bIns="0">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rgbClr val="2B334F"/>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rgbClr val="2B334F"/>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left)">
                                      <p:cBhvr>
                                        <p:cTn id="12" dur="500"/>
                                        <p:tgtEl>
                                          <p:spTgt spid="30"/>
                                        </p:tgtEl>
                                      </p:cBhvr>
                                    </p:animEffect>
                                  </p:childTnLst>
                                </p:cTn>
                              </p:par>
                              <p:par>
                                <p:cTn id="13" presetID="1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ppt_x</p:attrName>
                                        </p:attrNameLst>
                                      </p:cBhvr>
                                      <p:tavLst>
                                        <p:tav tm="0">
                                          <p:val>
                                            <p:strVal val="#ppt_x-#ppt_w*1.125000"/>
                                          </p:val>
                                        </p:tav>
                                        <p:tav tm="100000">
                                          <p:val>
                                            <p:strVal val="#ppt_x"/>
                                          </p:val>
                                        </p:tav>
                                      </p:tavLst>
                                    </p:anim>
                                    <p:animEffect transition="in" filter="wipe(right)">
                                      <p:cBhvr>
                                        <p:cTn id="16" dur="500"/>
                                        <p:tgtEl>
                                          <p:spTgt spid="33"/>
                                        </p:tgtEl>
                                      </p:cBhvr>
                                    </p:animEffect>
                                  </p:childTnLst>
                                </p:cTn>
                              </p:par>
                            </p:childTnLst>
                          </p:cTn>
                        </p:par>
                        <p:par>
                          <p:cTn id="17" fill="hold">
                            <p:stCondLst>
                              <p:cond delay="1000"/>
                            </p:stCondLst>
                            <p:childTnLst>
                              <p:par>
                                <p:cTn id="18" presetID="12" presetClass="entr" presetSubtype="2"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p:tgtEl>
                                          <p:spTgt spid="36"/>
                                        </p:tgtEl>
                                        <p:attrNameLst>
                                          <p:attrName>ppt_x</p:attrName>
                                        </p:attrNameLst>
                                      </p:cBhvr>
                                      <p:tavLst>
                                        <p:tav tm="0">
                                          <p:val>
                                            <p:strVal val="#ppt_x+#ppt_w*1.125000"/>
                                          </p:val>
                                        </p:tav>
                                        <p:tav tm="100000">
                                          <p:val>
                                            <p:strVal val="#ppt_x"/>
                                          </p:val>
                                        </p:tav>
                                      </p:tavLst>
                                    </p:anim>
                                    <p:animEffect transition="in" filter="wipe(left)">
                                      <p:cBhvr>
                                        <p:cTn id="21" dur="500"/>
                                        <p:tgtEl>
                                          <p:spTgt spid="36"/>
                                        </p:tgtEl>
                                      </p:cBhvr>
                                    </p:animEffect>
                                  </p:childTnLst>
                                </p:cTn>
                              </p:par>
                              <p:par>
                                <p:cTn id="22" presetID="12" presetClass="entr" presetSubtype="8"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right)">
                                      <p:cBhvr>
                                        <p:cTn id="25" dur="500"/>
                                        <p:tgtEl>
                                          <p:spTgt spid="39"/>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ppt_x</p:attrName>
                                        </p:attrNameLst>
                                      </p:cBhvr>
                                      <p:tavLst>
                                        <p:tav tm="0">
                                          <p:val>
                                            <p:strVal val="#ppt_x+#ppt_w*1.125000"/>
                                          </p:val>
                                        </p:tav>
                                        <p:tav tm="100000">
                                          <p:val>
                                            <p:strVal val="#ppt_x"/>
                                          </p:val>
                                        </p:tav>
                                      </p:tavLst>
                                    </p:anim>
                                    <p:animEffect transition="in" filter="wipe(left)">
                                      <p:cBhvr>
                                        <p:cTn id="30" dur="500"/>
                                        <p:tgtEl>
                                          <p:spTgt spid="42"/>
                                        </p:tgtEl>
                                      </p:cBhvr>
                                    </p:animEffect>
                                  </p:childTnLst>
                                </p:cTn>
                              </p:par>
                              <p:par>
                                <p:cTn id="31" presetID="12" presetClass="entr" presetSubtype="8"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p:tgtEl>
                                          <p:spTgt spid="45"/>
                                        </p:tgtEl>
                                        <p:attrNameLst>
                                          <p:attrName>ppt_x</p:attrName>
                                        </p:attrNameLst>
                                      </p:cBhvr>
                                      <p:tavLst>
                                        <p:tav tm="0">
                                          <p:val>
                                            <p:strVal val="#ppt_x-#ppt_w*1.125000"/>
                                          </p:val>
                                        </p:tav>
                                        <p:tav tm="100000">
                                          <p:val>
                                            <p:strVal val="#ppt_x"/>
                                          </p:val>
                                        </p:tav>
                                      </p:tavLst>
                                    </p:anim>
                                    <p:animEffect transition="in" filter="wipe(right)">
                                      <p:cBhvr>
                                        <p:cTn id="34" dur="500"/>
                                        <p:tgtEl>
                                          <p:spTgt spid="45"/>
                                        </p:tgtEl>
                                      </p:cBhvr>
                                    </p:animEffect>
                                  </p:childTnLst>
                                </p:cTn>
                              </p:par>
                            </p:childTnLst>
                          </p:cTn>
                        </p:par>
                        <p:par>
                          <p:cTn id="35" fill="hold">
                            <p:stCondLst>
                              <p:cond delay="2000"/>
                            </p:stCondLst>
                            <p:childTnLst>
                              <p:par>
                                <p:cTn id="36" presetID="12" presetClass="entr" presetSubtype="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p:tgtEl>
                                          <p:spTgt spid="48"/>
                                        </p:tgtEl>
                                        <p:attrNameLst>
                                          <p:attrName>ppt_x</p:attrName>
                                        </p:attrNameLst>
                                      </p:cBhvr>
                                      <p:tavLst>
                                        <p:tav tm="0">
                                          <p:val>
                                            <p:strVal val="#ppt_x+#ppt_w*1.125000"/>
                                          </p:val>
                                        </p:tav>
                                        <p:tav tm="100000">
                                          <p:val>
                                            <p:strVal val="#ppt_x"/>
                                          </p:val>
                                        </p:tav>
                                      </p:tavLst>
                                    </p:anim>
                                    <p:animEffect transition="in" filter="wipe(left)">
                                      <p:cBhvr>
                                        <p:cTn id="39" dur="500"/>
                                        <p:tgtEl>
                                          <p:spTgt spid="48"/>
                                        </p:tgtEl>
                                      </p:cBhvr>
                                    </p:animEffect>
                                  </p:childTnLst>
                                </p:cTn>
                              </p:par>
                              <p:par>
                                <p:cTn id="40" presetID="12" presetClass="entr" presetSubtype="8"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p:tgtEl>
                                          <p:spTgt spid="51"/>
                                        </p:tgtEl>
                                        <p:attrNameLst>
                                          <p:attrName>ppt_x</p:attrName>
                                        </p:attrNameLst>
                                      </p:cBhvr>
                                      <p:tavLst>
                                        <p:tav tm="0">
                                          <p:val>
                                            <p:strVal val="#ppt_x-#ppt_w*1.125000"/>
                                          </p:val>
                                        </p:tav>
                                        <p:tav tm="100000">
                                          <p:val>
                                            <p:strVal val="#ppt_x"/>
                                          </p:val>
                                        </p:tav>
                                      </p:tavLst>
                                    </p:anim>
                                    <p:animEffect transition="in" filter="wipe(right)">
                                      <p:cBhvr>
                                        <p:cTn id="43" dur="500"/>
                                        <p:tgtEl>
                                          <p:spTgt spid="51"/>
                                        </p:tgtEl>
                                      </p:cBhvr>
                                    </p:animEffect>
                                  </p:childTnLst>
                                </p:cTn>
                              </p:par>
                            </p:childTnLst>
                          </p:cTn>
                        </p:par>
                        <p:par>
                          <p:cTn id="44" fill="hold">
                            <p:stCondLst>
                              <p:cond delay="2500"/>
                            </p:stCondLst>
                            <p:childTnLst>
                              <p:par>
                                <p:cTn id="45" presetID="12" presetClass="entr" presetSubtype="2"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p:tgtEl>
                                          <p:spTgt spid="54"/>
                                        </p:tgtEl>
                                        <p:attrNameLst>
                                          <p:attrName>ppt_x</p:attrName>
                                        </p:attrNameLst>
                                      </p:cBhvr>
                                      <p:tavLst>
                                        <p:tav tm="0">
                                          <p:val>
                                            <p:strVal val="#ppt_x+#ppt_w*1.125000"/>
                                          </p:val>
                                        </p:tav>
                                        <p:tav tm="100000">
                                          <p:val>
                                            <p:strVal val="#ppt_x"/>
                                          </p:val>
                                        </p:tav>
                                      </p:tavLst>
                                    </p:anim>
                                    <p:animEffect transition="in" filter="wipe(left)">
                                      <p:cBhvr>
                                        <p:cTn id="48" dur="500"/>
                                        <p:tgtEl>
                                          <p:spTgt spid="54"/>
                                        </p:tgtEl>
                                      </p:cBhvr>
                                    </p:animEffect>
                                  </p:childTnLst>
                                </p:cTn>
                              </p:par>
                              <p:par>
                                <p:cTn id="49" presetID="12" presetClass="entr" presetSubtype="8"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p:tgtEl>
                                          <p:spTgt spid="57"/>
                                        </p:tgtEl>
                                        <p:attrNameLst>
                                          <p:attrName>ppt_x</p:attrName>
                                        </p:attrNameLst>
                                      </p:cBhvr>
                                      <p:tavLst>
                                        <p:tav tm="0">
                                          <p:val>
                                            <p:strVal val="#ppt_x-#ppt_w*1.125000"/>
                                          </p:val>
                                        </p:tav>
                                        <p:tav tm="100000">
                                          <p:val>
                                            <p:strVal val="#ppt_x"/>
                                          </p:val>
                                        </p:tav>
                                      </p:tavLst>
                                    </p:anim>
                                    <p:animEffect transition="in" filter="wipe(right)">
                                      <p:cBhvr>
                                        <p:cTn id="52" dur="500"/>
                                        <p:tgtEl>
                                          <p:spTgt spid="57"/>
                                        </p:tgtEl>
                                      </p:cBhvr>
                                    </p:animEffect>
                                  </p:childTnLst>
                                </p:cTn>
                              </p:par>
                            </p:childTnLst>
                          </p:cTn>
                        </p:par>
                        <p:par>
                          <p:cTn id="53" fill="hold">
                            <p:stCondLst>
                              <p:cond delay="3000"/>
                            </p:stCondLst>
                            <p:childTnLst>
                              <p:par>
                                <p:cTn id="54" presetID="12" presetClass="entr" presetSubtype="2"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p:tgtEl>
                                          <p:spTgt spid="60"/>
                                        </p:tgtEl>
                                        <p:attrNameLst>
                                          <p:attrName>ppt_x</p:attrName>
                                        </p:attrNameLst>
                                      </p:cBhvr>
                                      <p:tavLst>
                                        <p:tav tm="0">
                                          <p:val>
                                            <p:strVal val="#ppt_x+#ppt_w*1.125000"/>
                                          </p:val>
                                        </p:tav>
                                        <p:tav tm="100000">
                                          <p:val>
                                            <p:strVal val="#ppt_x"/>
                                          </p:val>
                                        </p:tav>
                                      </p:tavLst>
                                    </p:anim>
                                    <p:animEffect transition="in" filter="wipe(left)">
                                      <p:cBhvr>
                                        <p:cTn id="57" dur="500"/>
                                        <p:tgtEl>
                                          <p:spTgt spid="60"/>
                                        </p:tgtEl>
                                      </p:cBhvr>
                                    </p:animEffect>
                                  </p:childTnLst>
                                </p:cTn>
                              </p:par>
                              <p:par>
                                <p:cTn id="58" presetID="12" presetClass="entr" presetSubtype="8"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additive="base">
                                        <p:cTn id="60" dur="500"/>
                                        <p:tgtEl>
                                          <p:spTgt spid="63"/>
                                        </p:tgtEl>
                                        <p:attrNameLst>
                                          <p:attrName>ppt_x</p:attrName>
                                        </p:attrNameLst>
                                      </p:cBhvr>
                                      <p:tavLst>
                                        <p:tav tm="0">
                                          <p:val>
                                            <p:strVal val="#ppt_x-#ppt_w*1.125000"/>
                                          </p:val>
                                        </p:tav>
                                        <p:tav tm="100000">
                                          <p:val>
                                            <p:strVal val="#ppt_x"/>
                                          </p:val>
                                        </p:tav>
                                      </p:tavLst>
                                    </p:anim>
                                    <p:animEffect transition="in" filter="wipe(righ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活动执行流程</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4"/>
          <p:cNvSpPr/>
          <p:nvPr/>
        </p:nvSpPr>
        <p:spPr bwMode="auto">
          <a:xfrm>
            <a:off x="363119" y="1224237"/>
            <a:ext cx="5384075" cy="2813524"/>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2B334F"/>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sz="1735">
              <a:solidFill>
                <a:schemeClr val="bg1"/>
              </a:solidFill>
              <a:latin typeface="Calibri" panose="020F0502020204030204"/>
              <a:ea typeface="宋体" panose="02010600030101010101" pitchFamily="2" charset="-122"/>
            </a:endParaRPr>
          </a:p>
        </p:txBody>
      </p:sp>
      <p:grpSp>
        <p:nvGrpSpPr>
          <p:cNvPr id="6" name="组合 5"/>
          <p:cNvGrpSpPr/>
          <p:nvPr/>
        </p:nvGrpSpPr>
        <p:grpSpPr>
          <a:xfrm>
            <a:off x="806210" y="1670151"/>
            <a:ext cx="1910656" cy="1910656"/>
            <a:chOff x="738881" y="1859756"/>
            <a:chExt cx="1098550" cy="1098550"/>
          </a:xfrm>
          <a:solidFill>
            <a:srgbClr val="4F4D63"/>
          </a:solidFill>
        </p:grpSpPr>
        <p:sp>
          <p:nvSpPr>
            <p:cNvPr id="7" name="任意多边形 58"/>
            <p:cNvSpPr/>
            <p:nvPr/>
          </p:nvSpPr>
          <p:spPr bwMode="auto">
            <a:xfrm>
              <a:off x="738881" y="1859756"/>
              <a:ext cx="1098550" cy="1098550"/>
            </a:xfrm>
            <a:custGeom>
              <a:avLst/>
              <a:gdLst>
                <a:gd name="T0" fmla="*/ 172032 w 1385360"/>
                <a:gd name="T1" fmla="*/ 0 h 1385360"/>
                <a:gd name="T2" fmla="*/ 344063 w 1385360"/>
                <a:gd name="T3" fmla="*/ 172032 h 1385360"/>
                <a:gd name="T4" fmla="*/ 172032 w 1385360"/>
                <a:gd name="T5" fmla="*/ 344063 h 1385360"/>
                <a:gd name="T6" fmla="*/ 0 w 1385360"/>
                <a:gd name="T7" fmla="*/ 172032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B334F"/>
            </a:solidFill>
            <a:ln>
              <a:noFill/>
            </a:ln>
          </p:spPr>
          <p:txBody>
            <a:bodyPr anchor="ctr"/>
            <a:lstStyle/>
            <a:p>
              <a:pPr algn="ctr" defTabSz="1625600"/>
              <a:r>
                <a:rPr lang="en-US" altLang="zh-CN" sz="2000" dirty="0">
                  <a:solidFill>
                    <a:schemeClr val="bg1"/>
                  </a:solidFill>
                  <a:latin typeface="微软雅黑" panose="020B0503020204020204" pitchFamily="34" charset="-122"/>
                  <a:ea typeface="微软雅黑" panose="020B0503020204020204" pitchFamily="34" charset="-122"/>
                </a:rPr>
                <a:t>TITTLE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任意多边形 60"/>
            <p:cNvSpPr/>
            <p:nvPr/>
          </p:nvSpPr>
          <p:spPr bwMode="auto">
            <a:xfrm>
              <a:off x="1181794" y="1948656"/>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625600"/>
              <a:r>
                <a:rPr lang="en-US" altLang="zh-CN" sz="2535" dirty="0">
                  <a:solidFill>
                    <a:schemeClr val="bg1"/>
                  </a:solidFill>
                  <a:ea typeface="微软雅黑" panose="020B0503020204020204" pitchFamily="34" charset="-122"/>
                  <a:cs typeface="Arial" panose="020B0604020202020204" pitchFamily="34" charset="0"/>
                </a:rPr>
                <a:t>1</a:t>
              </a:r>
              <a:endParaRPr lang="zh-CN" altLang="en-US" sz="2535" dirty="0">
                <a:solidFill>
                  <a:schemeClr val="bg1"/>
                </a:solidFill>
                <a:ea typeface="微软雅黑" panose="020B0503020204020204" pitchFamily="34" charset="-122"/>
                <a:cs typeface="Arial" panose="020B0604020202020204" pitchFamily="34" charset="0"/>
              </a:endParaRPr>
            </a:p>
          </p:txBody>
        </p:sp>
      </p:grpSp>
      <p:grpSp>
        <p:nvGrpSpPr>
          <p:cNvPr id="9" name="组合 8"/>
          <p:cNvGrpSpPr/>
          <p:nvPr/>
        </p:nvGrpSpPr>
        <p:grpSpPr>
          <a:xfrm>
            <a:off x="3684877" y="1689906"/>
            <a:ext cx="1907896" cy="1907896"/>
            <a:chOff x="2358131" y="1870868"/>
            <a:chExt cx="1096963" cy="1096963"/>
          </a:xfrm>
          <a:solidFill>
            <a:srgbClr val="264E99"/>
          </a:solidFill>
        </p:grpSpPr>
        <p:sp>
          <p:nvSpPr>
            <p:cNvPr id="10" name="任意多边形 57"/>
            <p:cNvSpPr/>
            <p:nvPr/>
          </p:nvSpPr>
          <p:spPr bwMode="auto">
            <a:xfrm>
              <a:off x="2358131" y="1870868"/>
              <a:ext cx="1096963" cy="1096963"/>
            </a:xfrm>
            <a:custGeom>
              <a:avLst/>
              <a:gdLst>
                <a:gd name="T0" fmla="*/ 170793 w 1385360"/>
                <a:gd name="T1" fmla="*/ 0 h 1385360"/>
                <a:gd name="T2" fmla="*/ 341585 w 1385360"/>
                <a:gd name="T3" fmla="*/ 170792 h 1385360"/>
                <a:gd name="T4" fmla="*/ 170793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B334F"/>
            </a:solidFill>
            <a:ln>
              <a:noFill/>
            </a:ln>
          </p:spPr>
          <p:txBody>
            <a:bodyPr anchor="ctr"/>
            <a:lstStyle/>
            <a:p>
              <a:pPr algn="ctr" defTabSz="1625600"/>
              <a:r>
                <a:rPr lang="en-US" altLang="zh-CN" sz="2000" dirty="0">
                  <a:solidFill>
                    <a:schemeClr val="bg1"/>
                  </a:solidFill>
                  <a:latin typeface="微软雅黑" panose="020B0503020204020204" pitchFamily="34" charset="-122"/>
                  <a:ea typeface="微软雅黑" panose="020B0503020204020204" pitchFamily="34" charset="-122"/>
                </a:rPr>
                <a:t>TITTLE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任意多边形 61"/>
            <p:cNvSpPr/>
            <p:nvPr/>
          </p:nvSpPr>
          <p:spPr bwMode="auto">
            <a:xfrm>
              <a:off x="2804219"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2B33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625600"/>
              <a:r>
                <a:rPr lang="en-US" altLang="zh-CN" sz="2535" dirty="0">
                  <a:solidFill>
                    <a:schemeClr val="bg1"/>
                  </a:solidFill>
                  <a:ea typeface="微软雅黑" panose="020B0503020204020204" pitchFamily="34" charset="-122"/>
                  <a:cs typeface="Arial" panose="020B0604020202020204" pitchFamily="34" charset="0"/>
                </a:rPr>
                <a:t>2</a:t>
              </a:r>
              <a:endParaRPr lang="zh-CN" altLang="en-US" sz="2535" dirty="0">
                <a:solidFill>
                  <a:schemeClr val="bg1"/>
                </a:solidFill>
                <a:ea typeface="微软雅黑" panose="020B0503020204020204" pitchFamily="34" charset="-122"/>
                <a:cs typeface="Arial" panose="020B0604020202020204" pitchFamily="34" charset="0"/>
              </a:endParaRPr>
            </a:p>
          </p:txBody>
        </p:sp>
      </p:grpSp>
      <p:grpSp>
        <p:nvGrpSpPr>
          <p:cNvPr id="12" name="组合 11"/>
          <p:cNvGrpSpPr/>
          <p:nvPr/>
        </p:nvGrpSpPr>
        <p:grpSpPr>
          <a:xfrm>
            <a:off x="6580477" y="1689906"/>
            <a:ext cx="1907896" cy="1907896"/>
            <a:chOff x="3986906" y="1870868"/>
            <a:chExt cx="1096963" cy="1096963"/>
          </a:xfrm>
          <a:solidFill>
            <a:srgbClr val="4F4D63"/>
          </a:solidFill>
        </p:grpSpPr>
        <p:sp>
          <p:nvSpPr>
            <p:cNvPr id="13" name="任意多边形 56"/>
            <p:cNvSpPr/>
            <p:nvPr/>
          </p:nvSpPr>
          <p:spPr bwMode="auto">
            <a:xfrm>
              <a:off x="3986906" y="1870868"/>
              <a:ext cx="1096963" cy="1096963"/>
            </a:xfrm>
            <a:custGeom>
              <a:avLst/>
              <a:gdLst>
                <a:gd name="T0" fmla="*/ 170793 w 1385360"/>
                <a:gd name="T1" fmla="*/ 0 h 1385360"/>
                <a:gd name="T2" fmla="*/ 341585 w 1385360"/>
                <a:gd name="T3" fmla="*/ 170792 h 1385360"/>
                <a:gd name="T4" fmla="*/ 170793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B334F"/>
            </a:solidFill>
            <a:ln>
              <a:noFill/>
            </a:ln>
          </p:spPr>
          <p:txBody>
            <a:bodyPr anchor="ctr"/>
            <a:lstStyle/>
            <a:p>
              <a:pPr algn="ctr" defTabSz="1625600"/>
              <a:r>
                <a:rPr lang="en-US" altLang="zh-CN" sz="2000" dirty="0">
                  <a:solidFill>
                    <a:schemeClr val="bg1"/>
                  </a:solidFill>
                  <a:latin typeface="微软雅黑" panose="020B0503020204020204" pitchFamily="34" charset="-122"/>
                  <a:ea typeface="微软雅黑" panose="020B0503020204020204" pitchFamily="34" charset="-122"/>
                </a:rPr>
                <a:t>TITTLE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任意多边形 62"/>
            <p:cNvSpPr/>
            <p:nvPr/>
          </p:nvSpPr>
          <p:spPr bwMode="auto">
            <a:xfrm>
              <a:off x="4428231"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625600"/>
              <a:r>
                <a:rPr lang="en-US" altLang="zh-CN" sz="2535" dirty="0">
                  <a:solidFill>
                    <a:schemeClr val="bg1"/>
                  </a:solidFill>
                  <a:ea typeface="微软雅黑" panose="020B0503020204020204" pitchFamily="34" charset="-122"/>
                  <a:cs typeface="Arial" panose="020B0604020202020204" pitchFamily="34" charset="0"/>
                </a:rPr>
                <a:t>3</a:t>
              </a:r>
              <a:endParaRPr lang="zh-CN" altLang="en-US" sz="2535" dirty="0">
                <a:solidFill>
                  <a:schemeClr val="bg1"/>
                </a:solidFill>
                <a:ea typeface="微软雅黑" panose="020B0503020204020204" pitchFamily="34" charset="-122"/>
                <a:cs typeface="Arial" panose="020B0604020202020204" pitchFamily="34" charset="0"/>
              </a:endParaRPr>
            </a:p>
          </p:txBody>
        </p:sp>
      </p:grpSp>
      <p:sp>
        <p:nvSpPr>
          <p:cNvPr id="15" name="任意多边形 63"/>
          <p:cNvSpPr/>
          <p:nvPr/>
        </p:nvSpPr>
        <p:spPr bwMode="auto">
          <a:xfrm>
            <a:off x="3467565" y="1218597"/>
            <a:ext cx="5165951" cy="2830090"/>
          </a:xfrm>
          <a:custGeom>
            <a:avLst/>
            <a:gdLst>
              <a:gd name="T0" fmla="*/ 0 w 3751060"/>
              <a:gd name="T1" fmla="*/ 295680 h 2054225"/>
              <a:gd name="T2" fmla="*/ 209032 w 3751060"/>
              <a:gd name="T3" fmla="*/ 507441 h 2054225"/>
              <a:gd name="T4" fmla="*/ 713995 w 3751060"/>
              <a:gd name="T5" fmla="*/ 0 h 2054225"/>
              <a:gd name="T6" fmla="*/ 924934 w 3751060"/>
              <a:gd name="T7" fmla="*/ 213642 h 2054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1060" h="2054225">
                <a:moveTo>
                  <a:pt x="0" y="1196975"/>
                </a:moveTo>
                <a:cubicBezTo>
                  <a:pt x="339725" y="1536700"/>
                  <a:pt x="508000" y="1714500"/>
                  <a:pt x="847725" y="2054225"/>
                </a:cubicBezTo>
                <a:lnTo>
                  <a:pt x="2895600" y="0"/>
                </a:lnTo>
                <a:lnTo>
                  <a:pt x="3751060" y="864864"/>
                </a:lnTo>
              </a:path>
            </a:pathLst>
          </a:custGeom>
          <a:noFill/>
          <a:ln w="25400" cap="flat" cmpd="sng" algn="ctr">
            <a:solidFill>
              <a:srgbClr val="2B334F"/>
            </a:solidFill>
            <a:prstDash val="solid"/>
            <a:miter lim="800000"/>
          </a:ln>
          <a:extLst>
            <a:ext uri="{909E8E84-426E-40DD-AFC4-6F175D3DCCD1}">
              <a14:hiddenFill xmlns:a14="http://schemas.microsoft.com/office/drawing/2010/main">
                <a:solidFill>
                  <a:srgbClr val="FFFFFF"/>
                </a:solidFill>
              </a14:hiddenFill>
            </a:ext>
          </a:extLst>
        </p:spPr>
        <p:txBody>
          <a:bodyPr lIns="162552" tIns="81276" rIns="162552" bIns="81276" anchor="ctr"/>
          <a:lstStyle/>
          <a:p>
            <a:pPr defTabSz="1625600"/>
            <a:endParaRPr lang="zh-CN" altLang="en-US" sz="2400">
              <a:solidFill>
                <a:schemeClr val="bg1"/>
              </a:solidFill>
              <a:latin typeface="Calibri" panose="020F0502020204030204"/>
              <a:ea typeface="宋体" panose="02010600030101010101" pitchFamily="2" charset="-122"/>
            </a:endParaRPr>
          </a:p>
        </p:txBody>
      </p:sp>
      <p:sp>
        <p:nvSpPr>
          <p:cNvPr id="16" name="Freeform 5"/>
          <p:cNvSpPr/>
          <p:nvPr/>
        </p:nvSpPr>
        <p:spPr bwMode="auto">
          <a:xfrm flipH="1" flipV="1">
            <a:off x="6272853" y="1232706"/>
            <a:ext cx="5386836" cy="2810764"/>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rgbClr val="2B334F"/>
            </a:solidFill>
            <a:prstDash val="solid"/>
            <a:round/>
          </a:ln>
          <a:effec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sz="1735" dirty="0">
              <a:solidFill>
                <a:schemeClr val="bg1"/>
              </a:solidFill>
              <a:latin typeface="Calibri" panose="020F0502020204030204"/>
              <a:ea typeface="宋体" panose="02010600030101010101" pitchFamily="2" charset="-122"/>
            </a:endParaRPr>
          </a:p>
        </p:txBody>
      </p:sp>
      <p:grpSp>
        <p:nvGrpSpPr>
          <p:cNvPr id="17" name="组合 16"/>
          <p:cNvGrpSpPr/>
          <p:nvPr/>
        </p:nvGrpSpPr>
        <p:grpSpPr>
          <a:xfrm>
            <a:off x="9416809" y="1689906"/>
            <a:ext cx="1907895" cy="1907896"/>
            <a:chOff x="7271444" y="1870868"/>
            <a:chExt cx="1096962" cy="1096963"/>
          </a:xfrm>
          <a:solidFill>
            <a:srgbClr val="264E99"/>
          </a:solidFill>
        </p:grpSpPr>
        <p:sp>
          <p:nvSpPr>
            <p:cNvPr id="18" name="任意多边形 68"/>
            <p:cNvSpPr/>
            <p:nvPr/>
          </p:nvSpPr>
          <p:spPr bwMode="auto">
            <a:xfrm>
              <a:off x="7271444" y="1870868"/>
              <a:ext cx="1096962" cy="1096963"/>
            </a:xfrm>
            <a:custGeom>
              <a:avLst/>
              <a:gdLst>
                <a:gd name="T0" fmla="*/ 170792 w 1385360"/>
                <a:gd name="T1" fmla="*/ 0 h 1385360"/>
                <a:gd name="T2" fmla="*/ 341584 w 1385360"/>
                <a:gd name="T3" fmla="*/ 170792 h 1385360"/>
                <a:gd name="T4" fmla="*/ 170792 w 1385360"/>
                <a:gd name="T5" fmla="*/ 341585 h 1385360"/>
                <a:gd name="T6" fmla="*/ 0 w 1385360"/>
                <a:gd name="T7" fmla="*/ 170793 h 1385360"/>
                <a:gd name="T8" fmla="*/ 0 60000 65536"/>
                <a:gd name="T9" fmla="*/ 0 60000 65536"/>
                <a:gd name="T10" fmla="*/ 0 60000 65536"/>
                <a:gd name="T11" fmla="*/ 0 60000 65536"/>
                <a:gd name="T12" fmla="*/ 0 w 1385360"/>
                <a:gd name="T13" fmla="*/ 0 h 1385360"/>
                <a:gd name="T14" fmla="*/ 1385360 w 1385360"/>
                <a:gd name="T15" fmla="*/ 1385360 h 1385360"/>
              </a:gdLst>
              <a:ahLst/>
              <a:cxnLst>
                <a:cxn ang="T8">
                  <a:pos x="T0" y="T1"/>
                </a:cxn>
                <a:cxn ang="T9">
                  <a:pos x="T2" y="T3"/>
                </a:cxn>
                <a:cxn ang="T10">
                  <a:pos x="T4" y="T5"/>
                </a:cxn>
                <a:cxn ang="T11">
                  <a:pos x="T6" y="T7"/>
                </a:cxn>
              </a:cxnLst>
              <a:rect l="T12" t="T13" r="T14" b="T15"/>
              <a:pathLst>
                <a:path w="1385360" h="1385360">
                  <a:moveTo>
                    <a:pt x="692680" y="0"/>
                  </a:moveTo>
                  <a:lnTo>
                    <a:pt x="1385360" y="692679"/>
                  </a:lnTo>
                  <a:lnTo>
                    <a:pt x="692680" y="1385360"/>
                  </a:lnTo>
                  <a:lnTo>
                    <a:pt x="0" y="692680"/>
                  </a:lnTo>
                  <a:lnTo>
                    <a:pt x="692680" y="0"/>
                  </a:lnTo>
                  <a:close/>
                </a:path>
              </a:pathLst>
            </a:custGeom>
            <a:solidFill>
              <a:srgbClr val="2B334F"/>
            </a:solidFill>
            <a:ln>
              <a:noFill/>
            </a:ln>
          </p:spPr>
          <p:txBody>
            <a:bodyPr anchor="ctr"/>
            <a:lstStyle/>
            <a:p>
              <a:pPr algn="ctr" defTabSz="1625600"/>
              <a:r>
                <a:rPr lang="en-US" altLang="zh-CN" sz="2000" dirty="0">
                  <a:solidFill>
                    <a:schemeClr val="bg1"/>
                  </a:solidFill>
                  <a:latin typeface="微软雅黑" panose="020B0503020204020204" pitchFamily="34" charset="-122"/>
                  <a:ea typeface="微软雅黑" panose="020B0503020204020204" pitchFamily="34" charset="-122"/>
                </a:rPr>
                <a:t>TITTLE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任意多边形 69"/>
            <p:cNvSpPr/>
            <p:nvPr/>
          </p:nvSpPr>
          <p:spPr bwMode="auto">
            <a:xfrm>
              <a:off x="7717531" y="1958181"/>
              <a:ext cx="206375" cy="206375"/>
            </a:xfrm>
            <a:custGeom>
              <a:avLst/>
              <a:gdLst>
                <a:gd name="T0" fmla="*/ 31990 w 260920"/>
                <a:gd name="T1" fmla="*/ 0 h 260921"/>
                <a:gd name="T2" fmla="*/ 63980 w 260920"/>
                <a:gd name="T3" fmla="*/ 31990 h 260921"/>
                <a:gd name="T4" fmla="*/ 31990 w 260920"/>
                <a:gd name="T5" fmla="*/ 63979 h 260921"/>
                <a:gd name="T6" fmla="*/ 0 w 260920"/>
                <a:gd name="T7" fmla="*/ 31990 h 260921"/>
                <a:gd name="T8" fmla="*/ 0 60000 65536"/>
                <a:gd name="T9" fmla="*/ 0 60000 65536"/>
                <a:gd name="T10" fmla="*/ 0 60000 65536"/>
                <a:gd name="T11" fmla="*/ 0 60000 65536"/>
                <a:gd name="T12" fmla="*/ 0 w 260920"/>
                <a:gd name="T13" fmla="*/ 0 h 260921"/>
                <a:gd name="T14" fmla="*/ 260920 w 260920"/>
                <a:gd name="T15" fmla="*/ 260921 h 260921"/>
              </a:gdLst>
              <a:ahLst/>
              <a:cxnLst>
                <a:cxn ang="T8">
                  <a:pos x="T0" y="T1"/>
                </a:cxn>
                <a:cxn ang="T9">
                  <a:pos x="T2" y="T3"/>
                </a:cxn>
                <a:cxn ang="T10">
                  <a:pos x="T4" y="T5"/>
                </a:cxn>
                <a:cxn ang="T11">
                  <a:pos x="T6" y="T7"/>
                </a:cxn>
              </a:cxnLst>
              <a:rect l="T12" t="T13" r="T14" b="T15"/>
              <a:pathLst>
                <a:path w="260920" h="260921">
                  <a:moveTo>
                    <a:pt x="130460" y="0"/>
                  </a:moveTo>
                  <a:lnTo>
                    <a:pt x="260920" y="130461"/>
                  </a:lnTo>
                  <a:lnTo>
                    <a:pt x="130460" y="260921"/>
                  </a:lnTo>
                  <a:lnTo>
                    <a:pt x="0" y="130460"/>
                  </a:lnTo>
                  <a:lnTo>
                    <a:pt x="130460" y="0"/>
                  </a:lnTo>
                  <a:close/>
                </a:path>
              </a:pathLst>
            </a:custGeom>
            <a:solidFill>
              <a:srgbClr val="2B33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625600"/>
              <a:r>
                <a:rPr lang="en-US" altLang="zh-CN" sz="2535" dirty="0">
                  <a:solidFill>
                    <a:schemeClr val="bg1"/>
                  </a:solidFill>
                  <a:ea typeface="微软雅黑" panose="020B0503020204020204" pitchFamily="34" charset="-122"/>
                  <a:cs typeface="Arial" panose="020B0604020202020204" pitchFamily="34" charset="0"/>
                </a:rPr>
                <a:t>4</a:t>
              </a:r>
              <a:endParaRPr lang="zh-CN" altLang="en-US" sz="2535" dirty="0">
                <a:solidFill>
                  <a:schemeClr val="bg1"/>
                </a:solidFill>
                <a:ea typeface="微软雅黑" panose="020B0503020204020204" pitchFamily="34" charset="-122"/>
                <a:cs typeface="Arial" panose="020B0604020202020204" pitchFamily="34" charset="0"/>
              </a:endParaRPr>
            </a:p>
          </p:txBody>
        </p:sp>
      </p:grpSp>
      <p:grpSp>
        <p:nvGrpSpPr>
          <p:cNvPr id="20" name="组合 19"/>
          <p:cNvGrpSpPr/>
          <p:nvPr/>
        </p:nvGrpSpPr>
        <p:grpSpPr>
          <a:xfrm>
            <a:off x="363119" y="4251214"/>
            <a:ext cx="2642479" cy="859124"/>
            <a:chOff x="341494" y="3807793"/>
            <a:chExt cx="2642479" cy="859124"/>
          </a:xfrm>
        </p:grpSpPr>
        <p:sp>
          <p:nvSpPr>
            <p:cNvPr id="21" name="文本框 66"/>
            <p:cNvSpPr txBox="1">
              <a:spLocks noChangeArrowheads="1"/>
            </p:cNvSpPr>
            <p:nvPr/>
          </p:nvSpPr>
          <p:spPr bwMode="auto">
            <a:xfrm>
              <a:off x="955648" y="380779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fontAlgn="base">
                <a:spcBef>
                  <a:spcPct val="0"/>
                </a:spcBef>
                <a:spcAft>
                  <a:spcPct val="0"/>
                </a:spcAft>
              </a:pPr>
              <a:r>
                <a:rPr lang="zh-CN" altLang="en-US" sz="18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2" name="矩形 21"/>
            <p:cNvSpPr/>
            <p:nvPr/>
          </p:nvSpPr>
          <p:spPr>
            <a:xfrm>
              <a:off x="341494" y="4205252"/>
              <a:ext cx="2642479"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23" name="组合 22"/>
          <p:cNvGrpSpPr/>
          <p:nvPr/>
        </p:nvGrpSpPr>
        <p:grpSpPr>
          <a:xfrm>
            <a:off x="9017210" y="4251214"/>
            <a:ext cx="2642479" cy="859124"/>
            <a:chOff x="341494" y="3807793"/>
            <a:chExt cx="2642479" cy="859124"/>
          </a:xfrm>
        </p:grpSpPr>
        <p:sp>
          <p:nvSpPr>
            <p:cNvPr id="24" name="文本框 66"/>
            <p:cNvSpPr txBox="1">
              <a:spLocks noChangeArrowheads="1"/>
            </p:cNvSpPr>
            <p:nvPr/>
          </p:nvSpPr>
          <p:spPr bwMode="auto">
            <a:xfrm>
              <a:off x="955648" y="380779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fontAlgn="base">
                <a:spcBef>
                  <a:spcPct val="0"/>
                </a:spcBef>
                <a:spcAft>
                  <a:spcPct val="0"/>
                </a:spcAft>
              </a:pPr>
              <a:r>
                <a:rPr lang="zh-CN" altLang="en-US" sz="18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5" name="矩形 24"/>
            <p:cNvSpPr/>
            <p:nvPr/>
          </p:nvSpPr>
          <p:spPr>
            <a:xfrm>
              <a:off x="341494" y="4205252"/>
              <a:ext cx="2642479"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26" name="组合 25"/>
          <p:cNvGrpSpPr/>
          <p:nvPr/>
        </p:nvGrpSpPr>
        <p:grpSpPr>
          <a:xfrm>
            <a:off x="3247816" y="4251214"/>
            <a:ext cx="2642479" cy="859124"/>
            <a:chOff x="341494" y="3807793"/>
            <a:chExt cx="2642479" cy="859124"/>
          </a:xfrm>
        </p:grpSpPr>
        <p:sp>
          <p:nvSpPr>
            <p:cNvPr id="27" name="文本框 66"/>
            <p:cNvSpPr txBox="1">
              <a:spLocks noChangeArrowheads="1"/>
            </p:cNvSpPr>
            <p:nvPr/>
          </p:nvSpPr>
          <p:spPr bwMode="auto">
            <a:xfrm>
              <a:off x="955648" y="380779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fontAlgn="base">
                <a:spcBef>
                  <a:spcPct val="0"/>
                </a:spcBef>
                <a:spcAft>
                  <a:spcPct val="0"/>
                </a:spcAft>
              </a:pPr>
              <a:r>
                <a:rPr lang="zh-CN" altLang="en-US" sz="18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8" name="矩形 27"/>
            <p:cNvSpPr/>
            <p:nvPr/>
          </p:nvSpPr>
          <p:spPr>
            <a:xfrm>
              <a:off x="341494" y="4205252"/>
              <a:ext cx="2642479"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29" name="组合 28"/>
          <p:cNvGrpSpPr/>
          <p:nvPr/>
        </p:nvGrpSpPr>
        <p:grpSpPr>
          <a:xfrm>
            <a:off x="6132513" y="4251214"/>
            <a:ext cx="2642479" cy="859124"/>
            <a:chOff x="341494" y="3807793"/>
            <a:chExt cx="2642479" cy="859124"/>
          </a:xfrm>
        </p:grpSpPr>
        <p:sp>
          <p:nvSpPr>
            <p:cNvPr id="30" name="文本框 66"/>
            <p:cNvSpPr txBox="1">
              <a:spLocks noChangeArrowheads="1"/>
            </p:cNvSpPr>
            <p:nvPr/>
          </p:nvSpPr>
          <p:spPr bwMode="auto">
            <a:xfrm>
              <a:off x="955648" y="3807793"/>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fontAlgn="base">
                <a:spcBef>
                  <a:spcPct val="0"/>
                </a:spcBef>
                <a:spcAft>
                  <a:spcPct val="0"/>
                </a:spcAft>
              </a:pPr>
              <a:r>
                <a:rPr lang="zh-CN" altLang="en-US" sz="18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31" name="矩形 30"/>
            <p:cNvSpPr/>
            <p:nvPr/>
          </p:nvSpPr>
          <p:spPr>
            <a:xfrm>
              <a:off x="341494" y="4205252"/>
              <a:ext cx="2642479"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par>
                                <p:cTn id="47" presetID="22" presetClass="entr" presetSubtype="4"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活动执行流程</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Line 4"/>
          <p:cNvSpPr>
            <a:spLocks noChangeShapeType="1"/>
          </p:cNvSpPr>
          <p:nvPr/>
        </p:nvSpPr>
        <p:spPr bwMode="auto">
          <a:xfrm flipV="1">
            <a:off x="1589420" y="1663701"/>
            <a:ext cx="0" cy="510117"/>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6" name="Line 5"/>
          <p:cNvSpPr>
            <a:spLocks noChangeShapeType="1"/>
          </p:cNvSpPr>
          <p:nvPr/>
        </p:nvSpPr>
        <p:spPr bwMode="auto">
          <a:xfrm flipV="1">
            <a:off x="6049236" y="1663701"/>
            <a:ext cx="0" cy="510117"/>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7" name="Line 6"/>
          <p:cNvSpPr>
            <a:spLocks noChangeShapeType="1"/>
          </p:cNvSpPr>
          <p:nvPr/>
        </p:nvSpPr>
        <p:spPr bwMode="auto">
          <a:xfrm flipV="1">
            <a:off x="9584070" y="1663701"/>
            <a:ext cx="0" cy="510117"/>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8" name="Line 7"/>
          <p:cNvSpPr>
            <a:spLocks noChangeShapeType="1"/>
          </p:cNvSpPr>
          <p:nvPr/>
        </p:nvSpPr>
        <p:spPr bwMode="auto">
          <a:xfrm flipV="1">
            <a:off x="2899636" y="2044701"/>
            <a:ext cx="0" cy="474133"/>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9" name="Line 8"/>
          <p:cNvSpPr>
            <a:spLocks noChangeShapeType="1"/>
          </p:cNvSpPr>
          <p:nvPr/>
        </p:nvSpPr>
        <p:spPr bwMode="auto">
          <a:xfrm flipV="1">
            <a:off x="3814036" y="3268135"/>
            <a:ext cx="0" cy="480484"/>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10" name="Line 9"/>
          <p:cNvSpPr>
            <a:spLocks noChangeShapeType="1"/>
          </p:cNvSpPr>
          <p:nvPr/>
        </p:nvSpPr>
        <p:spPr bwMode="auto">
          <a:xfrm flipV="1">
            <a:off x="4764420" y="2044701"/>
            <a:ext cx="0" cy="474133"/>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11" name="Line 10"/>
          <p:cNvSpPr>
            <a:spLocks noChangeShapeType="1"/>
          </p:cNvSpPr>
          <p:nvPr/>
        </p:nvSpPr>
        <p:spPr bwMode="auto">
          <a:xfrm flipV="1">
            <a:off x="7334054" y="2044701"/>
            <a:ext cx="0" cy="474133"/>
          </a:xfrm>
          <a:prstGeom prst="line">
            <a:avLst/>
          </a:prstGeom>
          <a:noFill/>
          <a:ln w="6350">
            <a:solidFill>
              <a:schemeClr val="tx1">
                <a:lumMod val="50000"/>
                <a:lumOff val="50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12" name="Line 11"/>
          <p:cNvSpPr>
            <a:spLocks noChangeShapeType="1"/>
          </p:cNvSpPr>
          <p:nvPr/>
        </p:nvSpPr>
        <p:spPr bwMode="auto">
          <a:xfrm flipV="1">
            <a:off x="8254803" y="3268135"/>
            <a:ext cx="0" cy="480484"/>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13" name="Line 12"/>
          <p:cNvSpPr>
            <a:spLocks noChangeShapeType="1"/>
          </p:cNvSpPr>
          <p:nvPr/>
        </p:nvSpPr>
        <p:spPr bwMode="auto">
          <a:xfrm flipV="1">
            <a:off x="10890054" y="3268135"/>
            <a:ext cx="0" cy="480484"/>
          </a:xfrm>
          <a:prstGeom prst="line">
            <a:avLst/>
          </a:prstGeom>
          <a:noFill/>
          <a:ln w="6350">
            <a:solidFill>
              <a:schemeClr val="tx1">
                <a:lumMod val="50000"/>
                <a:lumOff val="50000"/>
              </a:schemeClr>
            </a:solidFill>
            <a:prstDash val="dash"/>
            <a:round/>
            <a:headEnd type="oval" w="sm" len="sm"/>
          </a:ln>
          <a:extLst>
            <a:ext uri="{909E8E84-426E-40DD-AFC4-6F175D3DCCD1}">
              <a14:hiddenFill xmlns:a14="http://schemas.microsoft.com/office/drawing/2010/main">
                <a:noFill/>
              </a14:hiddenFill>
            </a:ext>
          </a:extLst>
        </p:spPr>
        <p:txBody>
          <a:bodyPr/>
          <a:lstStyle/>
          <a:p>
            <a:endParaRPr lang="zh-CN" altLang="en-US" sz="2400">
              <a:solidFill>
                <a:srgbClr val="2B334F"/>
              </a:solidFill>
            </a:endParaRPr>
          </a:p>
        </p:txBody>
      </p:sp>
      <p:sp>
        <p:nvSpPr>
          <p:cNvPr id="14" name="Oval 13"/>
          <p:cNvSpPr>
            <a:spLocks noChangeArrowheads="1"/>
          </p:cNvSpPr>
          <p:nvPr/>
        </p:nvSpPr>
        <p:spPr bwMode="auto">
          <a:xfrm>
            <a:off x="808370" y="2084918"/>
            <a:ext cx="1566333" cy="1564216"/>
          </a:xfrm>
          <a:prstGeom prst="ellipse">
            <a:avLst/>
          </a:prstGeom>
          <a:solidFill>
            <a:srgbClr val="2B334F"/>
          </a:solidFill>
          <a:ln>
            <a:noFill/>
          </a:ln>
        </p:spPr>
        <p:txBody>
          <a:bodyPr/>
          <a:lstStyle/>
          <a:p>
            <a:endParaRPr lang="zh-CN" altLang="en-US" sz="2400">
              <a:solidFill>
                <a:srgbClr val="2B334F"/>
              </a:solidFill>
            </a:endParaRPr>
          </a:p>
        </p:txBody>
      </p:sp>
      <p:sp>
        <p:nvSpPr>
          <p:cNvPr id="15" name="Oval 14"/>
          <p:cNvSpPr>
            <a:spLocks noChangeArrowheads="1"/>
          </p:cNvSpPr>
          <p:nvPr/>
        </p:nvSpPr>
        <p:spPr bwMode="auto">
          <a:xfrm>
            <a:off x="2493236" y="2463801"/>
            <a:ext cx="806451" cy="804333"/>
          </a:xfrm>
          <a:prstGeom prst="ellipse">
            <a:avLst/>
          </a:prstGeom>
          <a:solidFill>
            <a:srgbClr val="2B334F"/>
          </a:solidFill>
          <a:ln>
            <a:noFill/>
          </a:ln>
        </p:spPr>
        <p:txBody>
          <a:bodyPr/>
          <a:lstStyle/>
          <a:p>
            <a:endParaRPr lang="zh-CN" altLang="en-US" sz="2400">
              <a:solidFill>
                <a:srgbClr val="2B334F"/>
              </a:solidFill>
            </a:endParaRPr>
          </a:p>
        </p:txBody>
      </p:sp>
      <p:sp>
        <p:nvSpPr>
          <p:cNvPr id="16" name="Oval 15"/>
          <p:cNvSpPr>
            <a:spLocks noChangeArrowheads="1"/>
          </p:cNvSpPr>
          <p:nvPr/>
        </p:nvSpPr>
        <p:spPr bwMode="auto">
          <a:xfrm>
            <a:off x="3413988" y="2463801"/>
            <a:ext cx="806449" cy="804333"/>
          </a:xfrm>
          <a:prstGeom prst="ellipse">
            <a:avLst/>
          </a:prstGeom>
          <a:solidFill>
            <a:srgbClr val="2B334F"/>
          </a:solidFill>
          <a:ln>
            <a:noFill/>
          </a:ln>
        </p:spPr>
        <p:txBody>
          <a:bodyPr/>
          <a:lstStyle/>
          <a:p>
            <a:endParaRPr lang="zh-CN" altLang="en-US" sz="2400">
              <a:solidFill>
                <a:srgbClr val="2B334F"/>
              </a:solidFill>
            </a:endParaRPr>
          </a:p>
        </p:txBody>
      </p:sp>
      <p:sp>
        <p:nvSpPr>
          <p:cNvPr id="17" name="Oval 16"/>
          <p:cNvSpPr>
            <a:spLocks noChangeArrowheads="1"/>
          </p:cNvSpPr>
          <p:nvPr/>
        </p:nvSpPr>
        <p:spPr bwMode="auto">
          <a:xfrm>
            <a:off x="4360137" y="2463801"/>
            <a:ext cx="804333" cy="804333"/>
          </a:xfrm>
          <a:prstGeom prst="ellipse">
            <a:avLst/>
          </a:prstGeom>
          <a:solidFill>
            <a:srgbClr val="2B334F"/>
          </a:solidFill>
          <a:ln>
            <a:noFill/>
          </a:ln>
        </p:spPr>
        <p:txBody>
          <a:bodyPr/>
          <a:lstStyle/>
          <a:p>
            <a:endParaRPr lang="zh-CN" altLang="en-US" sz="2400">
              <a:solidFill>
                <a:srgbClr val="2B334F"/>
              </a:solidFill>
            </a:endParaRPr>
          </a:p>
        </p:txBody>
      </p:sp>
      <p:sp>
        <p:nvSpPr>
          <p:cNvPr id="18" name="Oval 17"/>
          <p:cNvSpPr>
            <a:spLocks noChangeArrowheads="1"/>
          </p:cNvSpPr>
          <p:nvPr/>
        </p:nvSpPr>
        <p:spPr bwMode="auto">
          <a:xfrm>
            <a:off x="6944587" y="2463801"/>
            <a:ext cx="804333" cy="804333"/>
          </a:xfrm>
          <a:prstGeom prst="ellipse">
            <a:avLst/>
          </a:prstGeom>
          <a:solidFill>
            <a:srgbClr val="2B334F"/>
          </a:solidFill>
          <a:ln>
            <a:noFill/>
          </a:ln>
        </p:spPr>
        <p:txBody>
          <a:bodyPr/>
          <a:lstStyle/>
          <a:p>
            <a:endParaRPr lang="zh-CN" altLang="en-US" sz="2400">
              <a:solidFill>
                <a:srgbClr val="2B334F"/>
              </a:solidFill>
            </a:endParaRPr>
          </a:p>
        </p:txBody>
      </p:sp>
      <p:sp>
        <p:nvSpPr>
          <p:cNvPr id="19" name="Oval 18"/>
          <p:cNvSpPr>
            <a:spLocks noChangeArrowheads="1"/>
          </p:cNvSpPr>
          <p:nvPr/>
        </p:nvSpPr>
        <p:spPr bwMode="auto">
          <a:xfrm>
            <a:off x="7865337" y="2463801"/>
            <a:ext cx="808567" cy="804333"/>
          </a:xfrm>
          <a:prstGeom prst="ellipse">
            <a:avLst/>
          </a:prstGeom>
          <a:solidFill>
            <a:srgbClr val="2B334F"/>
          </a:solidFill>
          <a:ln>
            <a:noFill/>
          </a:ln>
        </p:spPr>
        <p:txBody>
          <a:bodyPr/>
          <a:lstStyle/>
          <a:p>
            <a:endParaRPr lang="zh-CN" altLang="en-US" sz="2400">
              <a:solidFill>
                <a:srgbClr val="2B334F"/>
              </a:solidFill>
            </a:endParaRPr>
          </a:p>
        </p:txBody>
      </p:sp>
      <p:sp>
        <p:nvSpPr>
          <p:cNvPr id="20" name="Oval 19"/>
          <p:cNvSpPr>
            <a:spLocks noChangeArrowheads="1"/>
          </p:cNvSpPr>
          <p:nvPr/>
        </p:nvSpPr>
        <p:spPr bwMode="auto">
          <a:xfrm>
            <a:off x="10485770" y="2463801"/>
            <a:ext cx="808567" cy="804333"/>
          </a:xfrm>
          <a:prstGeom prst="ellipse">
            <a:avLst/>
          </a:prstGeom>
          <a:solidFill>
            <a:srgbClr val="2B334F"/>
          </a:solidFill>
          <a:ln>
            <a:noFill/>
          </a:ln>
        </p:spPr>
        <p:txBody>
          <a:bodyPr/>
          <a:lstStyle/>
          <a:p>
            <a:endParaRPr lang="zh-CN" altLang="en-US" sz="2400">
              <a:solidFill>
                <a:srgbClr val="2B334F"/>
              </a:solidFill>
            </a:endParaRPr>
          </a:p>
        </p:txBody>
      </p:sp>
      <p:sp>
        <p:nvSpPr>
          <p:cNvPr id="21" name="Oval 20"/>
          <p:cNvSpPr>
            <a:spLocks noChangeArrowheads="1"/>
          </p:cNvSpPr>
          <p:nvPr/>
        </p:nvSpPr>
        <p:spPr bwMode="auto">
          <a:xfrm>
            <a:off x="5285121" y="2099734"/>
            <a:ext cx="1530349" cy="1534584"/>
          </a:xfrm>
          <a:prstGeom prst="ellipse">
            <a:avLst/>
          </a:prstGeom>
          <a:solidFill>
            <a:srgbClr val="2B334F"/>
          </a:solidFill>
          <a:ln>
            <a:noFill/>
          </a:ln>
        </p:spPr>
        <p:txBody>
          <a:bodyPr/>
          <a:lstStyle/>
          <a:p>
            <a:endParaRPr lang="zh-CN" altLang="en-US" sz="2400">
              <a:solidFill>
                <a:srgbClr val="2B334F"/>
              </a:solidFill>
            </a:endParaRPr>
          </a:p>
        </p:txBody>
      </p:sp>
      <p:sp>
        <p:nvSpPr>
          <p:cNvPr id="22" name="Oval 21"/>
          <p:cNvSpPr>
            <a:spLocks noChangeArrowheads="1"/>
          </p:cNvSpPr>
          <p:nvPr/>
        </p:nvSpPr>
        <p:spPr bwMode="auto">
          <a:xfrm>
            <a:off x="8815721" y="2099734"/>
            <a:ext cx="1534583" cy="1534584"/>
          </a:xfrm>
          <a:prstGeom prst="ellipse">
            <a:avLst/>
          </a:prstGeom>
          <a:solidFill>
            <a:srgbClr val="2B334F"/>
          </a:solidFill>
          <a:ln>
            <a:noFill/>
          </a:ln>
        </p:spPr>
        <p:txBody>
          <a:bodyPr/>
          <a:lstStyle/>
          <a:p>
            <a:endParaRPr lang="zh-CN" altLang="en-US" sz="2400">
              <a:solidFill>
                <a:srgbClr val="2B334F"/>
              </a:solidFill>
            </a:endParaRPr>
          </a:p>
        </p:txBody>
      </p:sp>
      <p:grpSp>
        <p:nvGrpSpPr>
          <p:cNvPr id="23" name="Group 22"/>
          <p:cNvGrpSpPr/>
          <p:nvPr/>
        </p:nvGrpSpPr>
        <p:grpSpPr bwMode="auto">
          <a:xfrm>
            <a:off x="2753587" y="2679701"/>
            <a:ext cx="296333" cy="374651"/>
            <a:chOff x="0" y="0"/>
            <a:chExt cx="140" cy="177"/>
          </a:xfrm>
          <a:solidFill>
            <a:schemeClr val="bg1"/>
          </a:solidFill>
        </p:grpSpPr>
        <p:sp>
          <p:nvSpPr>
            <p:cNvPr id="24" name="Freeform 23"/>
            <p:cNvSpPr>
              <a:spLocks noEditPoints="1"/>
            </p:cNvSpPr>
            <p:nvPr/>
          </p:nvSpPr>
          <p:spPr bwMode="auto">
            <a:xfrm>
              <a:off x="0" y="0"/>
              <a:ext cx="135" cy="134"/>
            </a:xfrm>
            <a:custGeom>
              <a:avLst/>
              <a:gdLst>
                <a:gd name="T0" fmla="*/ 9 w 57"/>
                <a:gd name="T1" fmla="*/ 50 h 57"/>
                <a:gd name="T2" fmla="*/ 7 w 57"/>
                <a:gd name="T3" fmla="*/ 56 h 57"/>
                <a:gd name="T4" fmla="*/ 6 w 57"/>
                <a:gd name="T5" fmla="*/ 49 h 57"/>
                <a:gd name="T6" fmla="*/ 10 w 57"/>
                <a:gd name="T7" fmla="*/ 45 h 57"/>
                <a:gd name="T8" fmla="*/ 46 w 57"/>
                <a:gd name="T9" fmla="*/ 10 h 57"/>
                <a:gd name="T10" fmla="*/ 50 w 57"/>
                <a:gd name="T11" fmla="*/ 1 h 57"/>
                <a:gd name="T12" fmla="*/ 51 w 57"/>
                <a:gd name="T13" fmla="*/ 8 h 57"/>
                <a:gd name="T14" fmla="*/ 50 w 57"/>
                <a:gd name="T15" fmla="*/ 10 h 57"/>
                <a:gd name="T16" fmla="*/ 48 w 57"/>
                <a:gd name="T17" fmla="*/ 11 h 57"/>
                <a:gd name="T18" fmla="*/ 47 w 57"/>
                <a:gd name="T19" fmla="*/ 11 h 57"/>
                <a:gd name="T20" fmla="*/ 49 w 57"/>
                <a:gd name="T21" fmla="*/ 18 h 57"/>
                <a:gd name="T22" fmla="*/ 46 w 57"/>
                <a:gd name="T23" fmla="*/ 14 h 57"/>
                <a:gd name="T24" fmla="*/ 37 w 57"/>
                <a:gd name="T25" fmla="*/ 21 h 57"/>
                <a:gd name="T26" fmla="*/ 40 w 57"/>
                <a:gd name="T27" fmla="*/ 26 h 57"/>
                <a:gd name="T28" fmla="*/ 30 w 57"/>
                <a:gd name="T29" fmla="*/ 28 h 57"/>
                <a:gd name="T30" fmla="*/ 33 w 57"/>
                <a:gd name="T31" fmla="*/ 34 h 57"/>
                <a:gd name="T32" fmla="*/ 23 w 57"/>
                <a:gd name="T33" fmla="*/ 35 h 57"/>
                <a:gd name="T34" fmla="*/ 25 w 57"/>
                <a:gd name="T35" fmla="*/ 41 h 57"/>
                <a:gd name="T36" fmla="*/ 14 w 57"/>
                <a:gd name="T37" fmla="*/ 45 h 57"/>
                <a:gd name="T38" fmla="*/ 18 w 57"/>
                <a:gd name="T39" fmla="*/ 48 h 57"/>
                <a:gd name="T40" fmla="*/ 12 w 57"/>
                <a:gd name="T41" fmla="*/ 47 h 57"/>
                <a:gd name="T42" fmla="*/ 11 w 57"/>
                <a:gd name="T43" fmla="*/ 48 h 57"/>
                <a:gd name="T44" fmla="*/ 14 w 57"/>
                <a:gd name="T45" fmla="*/ 53 h 57"/>
                <a:gd name="T46" fmla="*/ 28 w 57"/>
                <a:gd name="T47" fmla="*/ 15 h 57"/>
                <a:gd name="T48" fmla="*/ 22 w 57"/>
                <a:gd name="T49" fmla="*/ 20 h 57"/>
                <a:gd name="T50" fmla="*/ 34 w 57"/>
                <a:gd name="T51" fmla="*/ 22 h 57"/>
                <a:gd name="T52" fmla="*/ 25 w 57"/>
                <a:gd name="T53" fmla="*/ 7 h 57"/>
                <a:gd name="T54" fmla="*/ 14 w 57"/>
                <a:gd name="T55" fmla="*/ 12 h 57"/>
                <a:gd name="T56" fmla="*/ 27 w 57"/>
                <a:gd name="T57" fmla="*/ 13 h 57"/>
                <a:gd name="T58" fmla="*/ 29 w 57"/>
                <a:gd name="T59" fmla="*/ 11 h 57"/>
                <a:gd name="T60" fmla="*/ 39 w 57"/>
                <a:gd name="T61" fmla="*/ 8 h 57"/>
                <a:gd name="T62" fmla="*/ 31 w 57"/>
                <a:gd name="T63" fmla="*/ 14 h 57"/>
                <a:gd name="T64" fmla="*/ 43 w 57"/>
                <a:gd name="T65" fmla="*/ 12 h 57"/>
                <a:gd name="T66" fmla="*/ 31 w 57"/>
                <a:gd name="T67" fmla="*/ 13 h 57"/>
                <a:gd name="T68" fmla="*/ 12 w 57"/>
                <a:gd name="T69" fmla="*/ 27 h 57"/>
                <a:gd name="T70" fmla="*/ 18 w 57"/>
                <a:gd name="T71" fmla="*/ 19 h 57"/>
                <a:gd name="T72" fmla="*/ 6 w 57"/>
                <a:gd name="T73" fmla="*/ 24 h 57"/>
                <a:gd name="T74" fmla="*/ 8 w 57"/>
                <a:gd name="T75" fmla="*/ 39 h 57"/>
                <a:gd name="T76" fmla="*/ 11 w 57"/>
                <a:gd name="T77" fmla="*/ 29 h 57"/>
                <a:gd name="T78" fmla="*/ 15 w 57"/>
                <a:gd name="T79" fmla="*/ 29 h 57"/>
                <a:gd name="T80" fmla="*/ 27 w 57"/>
                <a:gd name="T81" fmla="*/ 29 h 57"/>
                <a:gd name="T82" fmla="*/ 19 w 57"/>
                <a:gd name="T83" fmla="*/ 22 h 57"/>
                <a:gd name="T84" fmla="*/ 20 w 57"/>
                <a:gd name="T85" fmla="*/ 35 h 57"/>
                <a:gd name="T86" fmla="*/ 11 w 57"/>
                <a:gd name="T87" fmla="*/ 43 h 57"/>
                <a:gd name="T88" fmla="*/ 20 w 57"/>
                <a:gd name="T8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57">
                  <a:moveTo>
                    <a:pt x="14" y="53"/>
                  </a:moveTo>
                  <a:cubicBezTo>
                    <a:pt x="12" y="52"/>
                    <a:pt x="11" y="51"/>
                    <a:pt x="10" y="50"/>
                  </a:cubicBezTo>
                  <a:cubicBezTo>
                    <a:pt x="9" y="49"/>
                    <a:pt x="9" y="49"/>
                    <a:pt x="9" y="50"/>
                  </a:cubicBezTo>
                  <a:cubicBezTo>
                    <a:pt x="8" y="50"/>
                    <a:pt x="8" y="50"/>
                    <a:pt x="8" y="50"/>
                  </a:cubicBezTo>
                  <a:cubicBezTo>
                    <a:pt x="8" y="50"/>
                    <a:pt x="8" y="51"/>
                    <a:pt x="8" y="51"/>
                  </a:cubicBezTo>
                  <a:cubicBezTo>
                    <a:pt x="9" y="53"/>
                    <a:pt x="8" y="55"/>
                    <a:pt x="7" y="56"/>
                  </a:cubicBezTo>
                  <a:cubicBezTo>
                    <a:pt x="6" y="57"/>
                    <a:pt x="3" y="57"/>
                    <a:pt x="1" y="56"/>
                  </a:cubicBezTo>
                  <a:cubicBezTo>
                    <a:pt x="0" y="54"/>
                    <a:pt x="0" y="52"/>
                    <a:pt x="1" y="50"/>
                  </a:cubicBezTo>
                  <a:cubicBezTo>
                    <a:pt x="3" y="49"/>
                    <a:pt x="5" y="48"/>
                    <a:pt x="6" y="49"/>
                  </a:cubicBezTo>
                  <a:cubicBezTo>
                    <a:pt x="6" y="49"/>
                    <a:pt x="7" y="49"/>
                    <a:pt x="7" y="49"/>
                  </a:cubicBezTo>
                  <a:cubicBezTo>
                    <a:pt x="8" y="48"/>
                    <a:pt x="9" y="47"/>
                    <a:pt x="10" y="46"/>
                  </a:cubicBezTo>
                  <a:cubicBezTo>
                    <a:pt x="10" y="46"/>
                    <a:pt x="10" y="45"/>
                    <a:pt x="10" y="45"/>
                  </a:cubicBezTo>
                  <a:cubicBezTo>
                    <a:pt x="2" y="35"/>
                    <a:pt x="2" y="20"/>
                    <a:pt x="11" y="11"/>
                  </a:cubicBezTo>
                  <a:cubicBezTo>
                    <a:pt x="21" y="2"/>
                    <a:pt x="36" y="2"/>
                    <a:pt x="45" y="10"/>
                  </a:cubicBezTo>
                  <a:cubicBezTo>
                    <a:pt x="45" y="10"/>
                    <a:pt x="46" y="10"/>
                    <a:pt x="46" y="10"/>
                  </a:cubicBezTo>
                  <a:cubicBezTo>
                    <a:pt x="49" y="7"/>
                    <a:pt x="49" y="7"/>
                    <a:pt x="49" y="7"/>
                  </a:cubicBezTo>
                  <a:cubicBezTo>
                    <a:pt x="49" y="7"/>
                    <a:pt x="49" y="6"/>
                    <a:pt x="49" y="6"/>
                  </a:cubicBezTo>
                  <a:cubicBezTo>
                    <a:pt x="48" y="5"/>
                    <a:pt x="49" y="3"/>
                    <a:pt x="50" y="1"/>
                  </a:cubicBezTo>
                  <a:cubicBezTo>
                    <a:pt x="52" y="0"/>
                    <a:pt x="54" y="0"/>
                    <a:pt x="56" y="1"/>
                  </a:cubicBezTo>
                  <a:cubicBezTo>
                    <a:pt x="57" y="3"/>
                    <a:pt x="57" y="6"/>
                    <a:pt x="56" y="7"/>
                  </a:cubicBezTo>
                  <a:cubicBezTo>
                    <a:pt x="55" y="8"/>
                    <a:pt x="53" y="9"/>
                    <a:pt x="51" y="8"/>
                  </a:cubicBezTo>
                  <a:cubicBezTo>
                    <a:pt x="51" y="8"/>
                    <a:pt x="50" y="8"/>
                    <a:pt x="50" y="8"/>
                  </a:cubicBezTo>
                  <a:cubicBezTo>
                    <a:pt x="50" y="9"/>
                    <a:pt x="50" y="9"/>
                    <a:pt x="50" y="9"/>
                  </a:cubicBezTo>
                  <a:cubicBezTo>
                    <a:pt x="49" y="9"/>
                    <a:pt x="49" y="9"/>
                    <a:pt x="50" y="10"/>
                  </a:cubicBezTo>
                  <a:cubicBezTo>
                    <a:pt x="51" y="11"/>
                    <a:pt x="52" y="12"/>
                    <a:pt x="53" y="14"/>
                  </a:cubicBezTo>
                  <a:cubicBezTo>
                    <a:pt x="51" y="15"/>
                    <a:pt x="51" y="15"/>
                    <a:pt x="51" y="15"/>
                  </a:cubicBezTo>
                  <a:cubicBezTo>
                    <a:pt x="51" y="14"/>
                    <a:pt x="50" y="12"/>
                    <a:pt x="48" y="11"/>
                  </a:cubicBezTo>
                  <a:cubicBezTo>
                    <a:pt x="48" y="11"/>
                    <a:pt x="48" y="11"/>
                    <a:pt x="48" y="11"/>
                  </a:cubicBezTo>
                  <a:cubicBezTo>
                    <a:pt x="48" y="11"/>
                    <a:pt x="48" y="11"/>
                    <a:pt x="47" y="11"/>
                  </a:cubicBezTo>
                  <a:cubicBezTo>
                    <a:pt x="47" y="11"/>
                    <a:pt x="47" y="11"/>
                    <a:pt x="47" y="11"/>
                  </a:cubicBezTo>
                  <a:cubicBezTo>
                    <a:pt x="47" y="12"/>
                    <a:pt x="47" y="12"/>
                    <a:pt x="47" y="12"/>
                  </a:cubicBezTo>
                  <a:cubicBezTo>
                    <a:pt x="48" y="14"/>
                    <a:pt x="49" y="15"/>
                    <a:pt x="50" y="16"/>
                  </a:cubicBezTo>
                  <a:cubicBezTo>
                    <a:pt x="49" y="18"/>
                    <a:pt x="49" y="18"/>
                    <a:pt x="49" y="18"/>
                  </a:cubicBezTo>
                  <a:cubicBezTo>
                    <a:pt x="49" y="18"/>
                    <a:pt x="48" y="18"/>
                    <a:pt x="48" y="18"/>
                  </a:cubicBezTo>
                  <a:cubicBezTo>
                    <a:pt x="46" y="20"/>
                    <a:pt x="46" y="20"/>
                    <a:pt x="46" y="20"/>
                  </a:cubicBezTo>
                  <a:cubicBezTo>
                    <a:pt x="47" y="18"/>
                    <a:pt x="47" y="16"/>
                    <a:pt x="46" y="14"/>
                  </a:cubicBezTo>
                  <a:cubicBezTo>
                    <a:pt x="46" y="14"/>
                    <a:pt x="46" y="14"/>
                    <a:pt x="45" y="13"/>
                  </a:cubicBezTo>
                  <a:cubicBezTo>
                    <a:pt x="45" y="13"/>
                    <a:pt x="45" y="14"/>
                    <a:pt x="45" y="14"/>
                  </a:cubicBezTo>
                  <a:cubicBezTo>
                    <a:pt x="37" y="21"/>
                    <a:pt x="37" y="21"/>
                    <a:pt x="37" y="21"/>
                  </a:cubicBezTo>
                  <a:cubicBezTo>
                    <a:pt x="37" y="21"/>
                    <a:pt x="37" y="21"/>
                    <a:pt x="37" y="22"/>
                  </a:cubicBezTo>
                  <a:cubicBezTo>
                    <a:pt x="37" y="22"/>
                    <a:pt x="39" y="24"/>
                    <a:pt x="41" y="25"/>
                  </a:cubicBezTo>
                  <a:cubicBezTo>
                    <a:pt x="40" y="26"/>
                    <a:pt x="40" y="26"/>
                    <a:pt x="40" y="26"/>
                  </a:cubicBezTo>
                  <a:cubicBezTo>
                    <a:pt x="39" y="25"/>
                    <a:pt x="37" y="24"/>
                    <a:pt x="36" y="23"/>
                  </a:cubicBezTo>
                  <a:cubicBezTo>
                    <a:pt x="36" y="23"/>
                    <a:pt x="35" y="23"/>
                    <a:pt x="35" y="23"/>
                  </a:cubicBezTo>
                  <a:cubicBezTo>
                    <a:pt x="30" y="28"/>
                    <a:pt x="30" y="28"/>
                    <a:pt x="30" y="28"/>
                  </a:cubicBezTo>
                  <a:cubicBezTo>
                    <a:pt x="30" y="28"/>
                    <a:pt x="30" y="29"/>
                    <a:pt x="30" y="29"/>
                  </a:cubicBezTo>
                  <a:cubicBezTo>
                    <a:pt x="34" y="33"/>
                    <a:pt x="34" y="33"/>
                    <a:pt x="34" y="33"/>
                  </a:cubicBezTo>
                  <a:cubicBezTo>
                    <a:pt x="33" y="34"/>
                    <a:pt x="33" y="34"/>
                    <a:pt x="33" y="34"/>
                  </a:cubicBezTo>
                  <a:cubicBezTo>
                    <a:pt x="29" y="30"/>
                    <a:pt x="29" y="30"/>
                    <a:pt x="29" y="30"/>
                  </a:cubicBezTo>
                  <a:cubicBezTo>
                    <a:pt x="29" y="30"/>
                    <a:pt x="28" y="30"/>
                    <a:pt x="28" y="30"/>
                  </a:cubicBezTo>
                  <a:cubicBezTo>
                    <a:pt x="23" y="35"/>
                    <a:pt x="23" y="35"/>
                    <a:pt x="23" y="35"/>
                  </a:cubicBezTo>
                  <a:cubicBezTo>
                    <a:pt x="23" y="35"/>
                    <a:pt x="23" y="36"/>
                    <a:pt x="23" y="36"/>
                  </a:cubicBezTo>
                  <a:cubicBezTo>
                    <a:pt x="24" y="37"/>
                    <a:pt x="26" y="39"/>
                    <a:pt x="26" y="40"/>
                  </a:cubicBezTo>
                  <a:cubicBezTo>
                    <a:pt x="25" y="41"/>
                    <a:pt x="25" y="41"/>
                    <a:pt x="25" y="41"/>
                  </a:cubicBezTo>
                  <a:cubicBezTo>
                    <a:pt x="24" y="40"/>
                    <a:pt x="23" y="39"/>
                    <a:pt x="22" y="37"/>
                  </a:cubicBezTo>
                  <a:cubicBezTo>
                    <a:pt x="22" y="37"/>
                    <a:pt x="21" y="37"/>
                    <a:pt x="21" y="37"/>
                  </a:cubicBezTo>
                  <a:cubicBezTo>
                    <a:pt x="14" y="45"/>
                    <a:pt x="14" y="45"/>
                    <a:pt x="14" y="45"/>
                  </a:cubicBezTo>
                  <a:cubicBezTo>
                    <a:pt x="13" y="45"/>
                    <a:pt x="13" y="46"/>
                    <a:pt x="14" y="46"/>
                  </a:cubicBezTo>
                  <a:cubicBezTo>
                    <a:pt x="16" y="47"/>
                    <a:pt x="18" y="47"/>
                    <a:pt x="20" y="46"/>
                  </a:cubicBezTo>
                  <a:cubicBezTo>
                    <a:pt x="18" y="48"/>
                    <a:pt x="18" y="48"/>
                    <a:pt x="18" y="48"/>
                  </a:cubicBezTo>
                  <a:cubicBezTo>
                    <a:pt x="18" y="48"/>
                    <a:pt x="18" y="48"/>
                    <a:pt x="18" y="49"/>
                  </a:cubicBezTo>
                  <a:cubicBezTo>
                    <a:pt x="16" y="50"/>
                    <a:pt x="16" y="50"/>
                    <a:pt x="16" y="50"/>
                  </a:cubicBezTo>
                  <a:cubicBezTo>
                    <a:pt x="15" y="49"/>
                    <a:pt x="14" y="48"/>
                    <a:pt x="12" y="47"/>
                  </a:cubicBezTo>
                  <a:cubicBezTo>
                    <a:pt x="12" y="47"/>
                    <a:pt x="12" y="47"/>
                    <a:pt x="11" y="47"/>
                  </a:cubicBezTo>
                  <a:cubicBezTo>
                    <a:pt x="11" y="47"/>
                    <a:pt x="11" y="47"/>
                    <a:pt x="11" y="47"/>
                  </a:cubicBezTo>
                  <a:cubicBezTo>
                    <a:pt x="11" y="48"/>
                    <a:pt x="11" y="48"/>
                    <a:pt x="11" y="48"/>
                  </a:cubicBezTo>
                  <a:cubicBezTo>
                    <a:pt x="11" y="48"/>
                    <a:pt x="11" y="48"/>
                    <a:pt x="11" y="48"/>
                  </a:cubicBezTo>
                  <a:cubicBezTo>
                    <a:pt x="12" y="50"/>
                    <a:pt x="14" y="51"/>
                    <a:pt x="15" y="51"/>
                  </a:cubicBezTo>
                  <a:lnTo>
                    <a:pt x="14" y="53"/>
                  </a:lnTo>
                  <a:close/>
                  <a:moveTo>
                    <a:pt x="34" y="21"/>
                  </a:moveTo>
                  <a:cubicBezTo>
                    <a:pt x="32" y="19"/>
                    <a:pt x="30" y="17"/>
                    <a:pt x="29" y="15"/>
                  </a:cubicBezTo>
                  <a:cubicBezTo>
                    <a:pt x="29" y="14"/>
                    <a:pt x="28" y="14"/>
                    <a:pt x="28" y="15"/>
                  </a:cubicBezTo>
                  <a:cubicBezTo>
                    <a:pt x="26" y="16"/>
                    <a:pt x="24" y="17"/>
                    <a:pt x="22" y="19"/>
                  </a:cubicBezTo>
                  <a:cubicBezTo>
                    <a:pt x="22" y="20"/>
                    <a:pt x="21" y="20"/>
                    <a:pt x="21" y="20"/>
                  </a:cubicBezTo>
                  <a:cubicBezTo>
                    <a:pt x="21" y="20"/>
                    <a:pt x="22" y="20"/>
                    <a:pt x="22" y="20"/>
                  </a:cubicBezTo>
                  <a:cubicBezTo>
                    <a:pt x="28" y="27"/>
                    <a:pt x="28" y="27"/>
                    <a:pt x="28" y="27"/>
                  </a:cubicBezTo>
                  <a:cubicBezTo>
                    <a:pt x="28" y="27"/>
                    <a:pt x="29" y="27"/>
                    <a:pt x="29" y="27"/>
                  </a:cubicBezTo>
                  <a:cubicBezTo>
                    <a:pt x="34" y="22"/>
                    <a:pt x="34" y="22"/>
                    <a:pt x="34" y="22"/>
                  </a:cubicBezTo>
                  <a:cubicBezTo>
                    <a:pt x="34" y="22"/>
                    <a:pt x="34" y="21"/>
                    <a:pt x="34" y="21"/>
                  </a:cubicBezTo>
                  <a:close/>
                  <a:moveTo>
                    <a:pt x="27" y="12"/>
                  </a:moveTo>
                  <a:cubicBezTo>
                    <a:pt x="26" y="10"/>
                    <a:pt x="26" y="8"/>
                    <a:pt x="25" y="7"/>
                  </a:cubicBezTo>
                  <a:cubicBezTo>
                    <a:pt x="25" y="6"/>
                    <a:pt x="25" y="6"/>
                    <a:pt x="24" y="6"/>
                  </a:cubicBezTo>
                  <a:cubicBezTo>
                    <a:pt x="20" y="7"/>
                    <a:pt x="17" y="8"/>
                    <a:pt x="14" y="11"/>
                  </a:cubicBezTo>
                  <a:cubicBezTo>
                    <a:pt x="13" y="12"/>
                    <a:pt x="13" y="12"/>
                    <a:pt x="14" y="12"/>
                  </a:cubicBezTo>
                  <a:cubicBezTo>
                    <a:pt x="19" y="18"/>
                    <a:pt x="19" y="18"/>
                    <a:pt x="19" y="18"/>
                  </a:cubicBezTo>
                  <a:cubicBezTo>
                    <a:pt x="20" y="18"/>
                    <a:pt x="20" y="18"/>
                    <a:pt x="20" y="18"/>
                  </a:cubicBezTo>
                  <a:cubicBezTo>
                    <a:pt x="23" y="16"/>
                    <a:pt x="25" y="14"/>
                    <a:pt x="27" y="13"/>
                  </a:cubicBezTo>
                  <a:cubicBezTo>
                    <a:pt x="27" y="13"/>
                    <a:pt x="28" y="12"/>
                    <a:pt x="27" y="12"/>
                  </a:cubicBezTo>
                  <a:close/>
                  <a:moveTo>
                    <a:pt x="27" y="7"/>
                  </a:moveTo>
                  <a:cubicBezTo>
                    <a:pt x="27" y="8"/>
                    <a:pt x="28" y="10"/>
                    <a:pt x="29" y="11"/>
                  </a:cubicBezTo>
                  <a:cubicBezTo>
                    <a:pt x="29" y="12"/>
                    <a:pt x="30" y="12"/>
                    <a:pt x="30" y="11"/>
                  </a:cubicBezTo>
                  <a:cubicBezTo>
                    <a:pt x="33" y="10"/>
                    <a:pt x="36" y="9"/>
                    <a:pt x="39" y="9"/>
                  </a:cubicBezTo>
                  <a:cubicBezTo>
                    <a:pt x="39" y="9"/>
                    <a:pt x="40" y="8"/>
                    <a:pt x="39" y="8"/>
                  </a:cubicBezTo>
                  <a:cubicBezTo>
                    <a:pt x="36" y="6"/>
                    <a:pt x="32" y="5"/>
                    <a:pt x="28" y="6"/>
                  </a:cubicBezTo>
                  <a:cubicBezTo>
                    <a:pt x="27" y="6"/>
                    <a:pt x="27" y="6"/>
                    <a:pt x="27" y="7"/>
                  </a:cubicBezTo>
                  <a:close/>
                  <a:moveTo>
                    <a:pt x="31" y="14"/>
                  </a:moveTo>
                  <a:cubicBezTo>
                    <a:pt x="32" y="16"/>
                    <a:pt x="33" y="18"/>
                    <a:pt x="35" y="20"/>
                  </a:cubicBezTo>
                  <a:cubicBezTo>
                    <a:pt x="35" y="20"/>
                    <a:pt x="36" y="20"/>
                    <a:pt x="36" y="20"/>
                  </a:cubicBezTo>
                  <a:cubicBezTo>
                    <a:pt x="43" y="12"/>
                    <a:pt x="43" y="12"/>
                    <a:pt x="43" y="12"/>
                  </a:cubicBezTo>
                  <a:cubicBezTo>
                    <a:pt x="44" y="12"/>
                    <a:pt x="44" y="12"/>
                    <a:pt x="44" y="12"/>
                  </a:cubicBezTo>
                  <a:cubicBezTo>
                    <a:pt x="44" y="12"/>
                    <a:pt x="44" y="11"/>
                    <a:pt x="43" y="11"/>
                  </a:cubicBezTo>
                  <a:cubicBezTo>
                    <a:pt x="40" y="9"/>
                    <a:pt x="34" y="11"/>
                    <a:pt x="31" y="13"/>
                  </a:cubicBezTo>
                  <a:cubicBezTo>
                    <a:pt x="30" y="13"/>
                    <a:pt x="30" y="14"/>
                    <a:pt x="31" y="14"/>
                  </a:cubicBezTo>
                  <a:close/>
                  <a:moveTo>
                    <a:pt x="7" y="25"/>
                  </a:moveTo>
                  <a:cubicBezTo>
                    <a:pt x="8" y="26"/>
                    <a:pt x="10" y="26"/>
                    <a:pt x="12" y="27"/>
                  </a:cubicBezTo>
                  <a:cubicBezTo>
                    <a:pt x="12" y="28"/>
                    <a:pt x="13" y="27"/>
                    <a:pt x="13" y="27"/>
                  </a:cubicBezTo>
                  <a:cubicBezTo>
                    <a:pt x="14" y="25"/>
                    <a:pt x="16" y="23"/>
                    <a:pt x="18" y="20"/>
                  </a:cubicBezTo>
                  <a:cubicBezTo>
                    <a:pt x="18" y="20"/>
                    <a:pt x="18" y="20"/>
                    <a:pt x="18" y="19"/>
                  </a:cubicBezTo>
                  <a:cubicBezTo>
                    <a:pt x="12" y="14"/>
                    <a:pt x="12" y="14"/>
                    <a:pt x="12" y="14"/>
                  </a:cubicBezTo>
                  <a:cubicBezTo>
                    <a:pt x="12" y="13"/>
                    <a:pt x="12" y="13"/>
                    <a:pt x="11" y="14"/>
                  </a:cubicBezTo>
                  <a:cubicBezTo>
                    <a:pt x="9" y="17"/>
                    <a:pt x="7" y="20"/>
                    <a:pt x="6" y="24"/>
                  </a:cubicBezTo>
                  <a:cubicBezTo>
                    <a:pt x="6" y="25"/>
                    <a:pt x="6" y="25"/>
                    <a:pt x="7" y="25"/>
                  </a:cubicBezTo>
                  <a:close/>
                  <a:moveTo>
                    <a:pt x="6" y="28"/>
                  </a:moveTo>
                  <a:cubicBezTo>
                    <a:pt x="6" y="32"/>
                    <a:pt x="6" y="36"/>
                    <a:pt x="8" y="39"/>
                  </a:cubicBezTo>
                  <a:cubicBezTo>
                    <a:pt x="8" y="40"/>
                    <a:pt x="9" y="39"/>
                    <a:pt x="9" y="39"/>
                  </a:cubicBezTo>
                  <a:cubicBezTo>
                    <a:pt x="9" y="36"/>
                    <a:pt x="10" y="33"/>
                    <a:pt x="11" y="30"/>
                  </a:cubicBezTo>
                  <a:cubicBezTo>
                    <a:pt x="12" y="29"/>
                    <a:pt x="12" y="29"/>
                    <a:pt x="11" y="29"/>
                  </a:cubicBezTo>
                  <a:cubicBezTo>
                    <a:pt x="10" y="28"/>
                    <a:pt x="8" y="27"/>
                    <a:pt x="7" y="27"/>
                  </a:cubicBezTo>
                  <a:cubicBezTo>
                    <a:pt x="6" y="27"/>
                    <a:pt x="6" y="27"/>
                    <a:pt x="6" y="28"/>
                  </a:cubicBezTo>
                  <a:close/>
                  <a:moveTo>
                    <a:pt x="15" y="29"/>
                  </a:moveTo>
                  <a:cubicBezTo>
                    <a:pt x="17" y="30"/>
                    <a:pt x="19" y="32"/>
                    <a:pt x="21" y="34"/>
                  </a:cubicBezTo>
                  <a:cubicBezTo>
                    <a:pt x="21" y="34"/>
                    <a:pt x="22" y="34"/>
                    <a:pt x="22" y="34"/>
                  </a:cubicBezTo>
                  <a:cubicBezTo>
                    <a:pt x="27" y="29"/>
                    <a:pt x="27" y="29"/>
                    <a:pt x="27" y="29"/>
                  </a:cubicBezTo>
                  <a:cubicBezTo>
                    <a:pt x="27" y="29"/>
                    <a:pt x="27" y="28"/>
                    <a:pt x="27" y="28"/>
                  </a:cubicBezTo>
                  <a:cubicBezTo>
                    <a:pt x="20" y="22"/>
                    <a:pt x="20" y="22"/>
                    <a:pt x="20" y="22"/>
                  </a:cubicBezTo>
                  <a:cubicBezTo>
                    <a:pt x="20" y="21"/>
                    <a:pt x="20" y="21"/>
                    <a:pt x="19" y="22"/>
                  </a:cubicBezTo>
                  <a:cubicBezTo>
                    <a:pt x="17" y="24"/>
                    <a:pt x="16" y="26"/>
                    <a:pt x="15" y="28"/>
                  </a:cubicBezTo>
                  <a:cubicBezTo>
                    <a:pt x="14" y="28"/>
                    <a:pt x="14" y="29"/>
                    <a:pt x="15" y="29"/>
                  </a:cubicBezTo>
                  <a:close/>
                  <a:moveTo>
                    <a:pt x="20" y="35"/>
                  </a:moveTo>
                  <a:cubicBezTo>
                    <a:pt x="18" y="33"/>
                    <a:pt x="16" y="32"/>
                    <a:pt x="14" y="31"/>
                  </a:cubicBezTo>
                  <a:cubicBezTo>
                    <a:pt x="14" y="30"/>
                    <a:pt x="13" y="30"/>
                    <a:pt x="13" y="31"/>
                  </a:cubicBezTo>
                  <a:cubicBezTo>
                    <a:pt x="11" y="34"/>
                    <a:pt x="9" y="40"/>
                    <a:pt x="11" y="43"/>
                  </a:cubicBezTo>
                  <a:cubicBezTo>
                    <a:pt x="12" y="44"/>
                    <a:pt x="12" y="44"/>
                    <a:pt x="12" y="43"/>
                  </a:cubicBezTo>
                  <a:cubicBezTo>
                    <a:pt x="20" y="36"/>
                    <a:pt x="20" y="36"/>
                    <a:pt x="20" y="36"/>
                  </a:cubicBezTo>
                  <a:cubicBezTo>
                    <a:pt x="20" y="36"/>
                    <a:pt x="20" y="35"/>
                    <a:pt x="2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5" name="Freeform 24"/>
            <p:cNvSpPr>
              <a:spLocks noEditPoints="1"/>
            </p:cNvSpPr>
            <p:nvPr/>
          </p:nvSpPr>
          <p:spPr bwMode="auto">
            <a:xfrm>
              <a:off x="19" y="33"/>
              <a:ext cx="121" cy="144"/>
            </a:xfrm>
            <a:custGeom>
              <a:avLst/>
              <a:gdLst>
                <a:gd name="T0" fmla="*/ 30 w 51"/>
                <a:gd name="T1" fmla="*/ 25 h 61"/>
                <a:gd name="T2" fmla="*/ 22 w 51"/>
                <a:gd name="T3" fmla="*/ 30 h 61"/>
                <a:gd name="T4" fmla="*/ 24 w 51"/>
                <a:gd name="T5" fmla="*/ 37 h 61"/>
                <a:gd name="T6" fmla="*/ 36 w 51"/>
                <a:gd name="T7" fmla="*/ 32 h 61"/>
                <a:gd name="T8" fmla="*/ 6 w 51"/>
                <a:gd name="T9" fmla="*/ 39 h 61"/>
                <a:gd name="T10" fmla="*/ 39 w 51"/>
                <a:gd name="T11" fmla="*/ 33 h 61"/>
                <a:gd name="T12" fmla="*/ 45 w 51"/>
                <a:gd name="T13" fmla="*/ 0 h 61"/>
                <a:gd name="T14" fmla="*/ 23 w 51"/>
                <a:gd name="T15" fmla="*/ 43 h 61"/>
                <a:gd name="T16" fmla="*/ 22 w 51"/>
                <a:gd name="T17" fmla="*/ 45 h 61"/>
                <a:gd name="T18" fmla="*/ 22 w 51"/>
                <a:gd name="T19" fmla="*/ 53 h 61"/>
                <a:gd name="T20" fmla="*/ 22 w 51"/>
                <a:gd name="T21" fmla="*/ 54 h 61"/>
                <a:gd name="T22" fmla="*/ 40 w 51"/>
                <a:gd name="T23" fmla="*/ 60 h 61"/>
                <a:gd name="T24" fmla="*/ 1 w 51"/>
                <a:gd name="T25" fmla="*/ 61 h 61"/>
                <a:gd name="T26" fmla="*/ 18 w 51"/>
                <a:gd name="T27" fmla="*/ 55 h 61"/>
                <a:gd name="T28" fmla="*/ 19 w 51"/>
                <a:gd name="T29" fmla="*/ 53 h 61"/>
                <a:gd name="T30" fmla="*/ 19 w 51"/>
                <a:gd name="T31" fmla="*/ 45 h 61"/>
                <a:gd name="T32" fmla="*/ 19 w 51"/>
                <a:gd name="T33" fmla="*/ 44 h 61"/>
                <a:gd name="T34" fmla="*/ 6 w 51"/>
                <a:gd name="T35" fmla="*/ 39 h 61"/>
                <a:gd name="T36" fmla="*/ 10 w 51"/>
                <a:gd name="T37" fmla="*/ 35 h 61"/>
                <a:gd name="T38" fmla="*/ 22 w 51"/>
                <a:gd name="T39" fmla="*/ 37 h 61"/>
                <a:gd name="T40" fmla="*/ 20 w 51"/>
                <a:gd name="T41" fmla="*/ 32 h 61"/>
                <a:gd name="T42" fmla="*/ 10 w 51"/>
                <a:gd name="T43" fmla="*/ 34 h 61"/>
                <a:gd name="T44" fmla="*/ 12 w 51"/>
                <a:gd name="T45" fmla="*/ 32 h 61"/>
                <a:gd name="T46" fmla="*/ 19 w 51"/>
                <a:gd name="T47" fmla="*/ 29 h 61"/>
                <a:gd name="T48" fmla="*/ 18 w 51"/>
                <a:gd name="T49" fmla="*/ 26 h 61"/>
                <a:gd name="T50" fmla="*/ 21 w 51"/>
                <a:gd name="T51" fmla="*/ 29 h 61"/>
                <a:gd name="T52" fmla="*/ 28 w 51"/>
                <a:gd name="T53" fmla="*/ 23 h 61"/>
                <a:gd name="T54" fmla="*/ 26 w 51"/>
                <a:gd name="T55" fmla="*/ 19 h 61"/>
                <a:gd name="T56" fmla="*/ 29 w 51"/>
                <a:gd name="T57" fmla="*/ 22 h 61"/>
                <a:gd name="T58" fmla="*/ 35 w 51"/>
                <a:gd name="T59" fmla="*/ 15 h 61"/>
                <a:gd name="T60" fmla="*/ 32 w 51"/>
                <a:gd name="T61" fmla="*/ 12 h 61"/>
                <a:gd name="T62" fmla="*/ 35 w 51"/>
                <a:gd name="T63" fmla="*/ 13 h 61"/>
                <a:gd name="T64" fmla="*/ 38 w 51"/>
                <a:gd name="T65" fmla="*/ 6 h 61"/>
                <a:gd name="T66" fmla="*/ 40 w 51"/>
                <a:gd name="T67" fmla="*/ 4 h 61"/>
                <a:gd name="T68" fmla="*/ 38 w 51"/>
                <a:gd name="T69" fmla="*/ 14 h 61"/>
                <a:gd name="T70" fmla="*/ 44 w 51"/>
                <a:gd name="T71" fmla="*/ 15 h 61"/>
                <a:gd name="T72" fmla="*/ 41 w 51"/>
                <a:gd name="T73" fmla="*/ 4 h 61"/>
                <a:gd name="T74" fmla="*/ 38 w 51"/>
                <a:gd name="T75" fmla="*/ 32 h 61"/>
                <a:gd name="T76" fmla="*/ 43 w 51"/>
                <a:gd name="T77" fmla="*/ 18 h 61"/>
                <a:gd name="T78" fmla="*/ 36 w 51"/>
                <a:gd name="T79" fmla="*/ 16 h 61"/>
                <a:gd name="T80" fmla="*/ 31 w 51"/>
                <a:gd name="T81" fmla="*/ 24 h 61"/>
                <a:gd name="T82" fmla="*/ 37 w 51"/>
                <a:gd name="T83" fmla="*/ 30 h 61"/>
                <a:gd name="T84" fmla="*/ 43 w 51"/>
                <a:gd name="T85"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61">
                  <a:moveTo>
                    <a:pt x="36" y="31"/>
                  </a:moveTo>
                  <a:cubicBezTo>
                    <a:pt x="30" y="25"/>
                    <a:pt x="30" y="25"/>
                    <a:pt x="30" y="25"/>
                  </a:cubicBezTo>
                  <a:cubicBezTo>
                    <a:pt x="30" y="25"/>
                    <a:pt x="29" y="25"/>
                    <a:pt x="29" y="25"/>
                  </a:cubicBezTo>
                  <a:cubicBezTo>
                    <a:pt x="27" y="27"/>
                    <a:pt x="24" y="29"/>
                    <a:pt x="22" y="30"/>
                  </a:cubicBezTo>
                  <a:cubicBezTo>
                    <a:pt x="22" y="30"/>
                    <a:pt x="22" y="31"/>
                    <a:pt x="22" y="31"/>
                  </a:cubicBezTo>
                  <a:cubicBezTo>
                    <a:pt x="23" y="33"/>
                    <a:pt x="24" y="35"/>
                    <a:pt x="24" y="37"/>
                  </a:cubicBezTo>
                  <a:cubicBezTo>
                    <a:pt x="24" y="37"/>
                    <a:pt x="24" y="37"/>
                    <a:pt x="25" y="37"/>
                  </a:cubicBezTo>
                  <a:cubicBezTo>
                    <a:pt x="29" y="36"/>
                    <a:pt x="32" y="35"/>
                    <a:pt x="36" y="32"/>
                  </a:cubicBezTo>
                  <a:cubicBezTo>
                    <a:pt x="36" y="32"/>
                    <a:pt x="36" y="31"/>
                    <a:pt x="36" y="31"/>
                  </a:cubicBezTo>
                  <a:close/>
                  <a:moveTo>
                    <a:pt x="6" y="39"/>
                  </a:moveTo>
                  <a:cubicBezTo>
                    <a:pt x="7" y="37"/>
                    <a:pt x="7" y="37"/>
                    <a:pt x="7" y="37"/>
                  </a:cubicBezTo>
                  <a:cubicBezTo>
                    <a:pt x="17" y="43"/>
                    <a:pt x="31" y="42"/>
                    <a:pt x="39" y="33"/>
                  </a:cubicBezTo>
                  <a:cubicBezTo>
                    <a:pt x="48" y="25"/>
                    <a:pt x="49" y="11"/>
                    <a:pt x="43" y="1"/>
                  </a:cubicBezTo>
                  <a:cubicBezTo>
                    <a:pt x="45" y="0"/>
                    <a:pt x="45" y="0"/>
                    <a:pt x="45" y="0"/>
                  </a:cubicBezTo>
                  <a:cubicBezTo>
                    <a:pt x="51" y="11"/>
                    <a:pt x="50" y="25"/>
                    <a:pt x="41" y="35"/>
                  </a:cubicBezTo>
                  <a:cubicBezTo>
                    <a:pt x="36" y="40"/>
                    <a:pt x="29" y="42"/>
                    <a:pt x="23" y="43"/>
                  </a:cubicBezTo>
                  <a:cubicBezTo>
                    <a:pt x="22" y="43"/>
                    <a:pt x="22" y="43"/>
                    <a:pt x="22" y="44"/>
                  </a:cubicBezTo>
                  <a:cubicBezTo>
                    <a:pt x="22" y="45"/>
                    <a:pt x="22" y="45"/>
                    <a:pt x="22" y="45"/>
                  </a:cubicBezTo>
                  <a:cubicBezTo>
                    <a:pt x="22" y="45"/>
                    <a:pt x="22" y="45"/>
                    <a:pt x="22" y="45"/>
                  </a:cubicBezTo>
                  <a:cubicBezTo>
                    <a:pt x="25" y="47"/>
                    <a:pt x="25" y="51"/>
                    <a:pt x="22" y="53"/>
                  </a:cubicBezTo>
                  <a:cubicBezTo>
                    <a:pt x="22" y="53"/>
                    <a:pt x="22" y="53"/>
                    <a:pt x="22" y="53"/>
                  </a:cubicBezTo>
                  <a:cubicBezTo>
                    <a:pt x="22" y="54"/>
                    <a:pt x="22" y="54"/>
                    <a:pt x="22" y="54"/>
                  </a:cubicBezTo>
                  <a:cubicBezTo>
                    <a:pt x="22" y="55"/>
                    <a:pt x="22" y="55"/>
                    <a:pt x="23" y="55"/>
                  </a:cubicBezTo>
                  <a:cubicBezTo>
                    <a:pt x="29" y="55"/>
                    <a:pt x="35" y="57"/>
                    <a:pt x="40" y="60"/>
                  </a:cubicBezTo>
                  <a:cubicBezTo>
                    <a:pt x="41" y="60"/>
                    <a:pt x="40" y="61"/>
                    <a:pt x="40" y="61"/>
                  </a:cubicBezTo>
                  <a:cubicBezTo>
                    <a:pt x="1" y="61"/>
                    <a:pt x="1" y="61"/>
                    <a:pt x="1" y="61"/>
                  </a:cubicBezTo>
                  <a:cubicBezTo>
                    <a:pt x="1" y="61"/>
                    <a:pt x="0" y="60"/>
                    <a:pt x="1" y="60"/>
                  </a:cubicBezTo>
                  <a:cubicBezTo>
                    <a:pt x="6" y="57"/>
                    <a:pt x="13" y="55"/>
                    <a:pt x="18" y="55"/>
                  </a:cubicBezTo>
                  <a:cubicBezTo>
                    <a:pt x="19" y="55"/>
                    <a:pt x="19" y="55"/>
                    <a:pt x="19" y="54"/>
                  </a:cubicBezTo>
                  <a:cubicBezTo>
                    <a:pt x="19" y="53"/>
                    <a:pt x="19" y="53"/>
                    <a:pt x="19" y="53"/>
                  </a:cubicBezTo>
                  <a:cubicBezTo>
                    <a:pt x="19" y="53"/>
                    <a:pt x="19" y="53"/>
                    <a:pt x="19" y="53"/>
                  </a:cubicBezTo>
                  <a:cubicBezTo>
                    <a:pt x="16" y="51"/>
                    <a:pt x="16" y="47"/>
                    <a:pt x="19" y="45"/>
                  </a:cubicBezTo>
                  <a:cubicBezTo>
                    <a:pt x="19" y="45"/>
                    <a:pt x="19" y="45"/>
                    <a:pt x="19" y="45"/>
                  </a:cubicBezTo>
                  <a:cubicBezTo>
                    <a:pt x="19" y="44"/>
                    <a:pt x="19" y="44"/>
                    <a:pt x="19" y="44"/>
                  </a:cubicBezTo>
                  <a:cubicBezTo>
                    <a:pt x="19" y="43"/>
                    <a:pt x="19" y="43"/>
                    <a:pt x="18" y="43"/>
                  </a:cubicBezTo>
                  <a:cubicBezTo>
                    <a:pt x="14" y="42"/>
                    <a:pt x="10" y="41"/>
                    <a:pt x="6" y="39"/>
                  </a:cubicBezTo>
                  <a:close/>
                  <a:moveTo>
                    <a:pt x="8" y="36"/>
                  </a:moveTo>
                  <a:cubicBezTo>
                    <a:pt x="10" y="35"/>
                    <a:pt x="10" y="35"/>
                    <a:pt x="10" y="35"/>
                  </a:cubicBezTo>
                  <a:cubicBezTo>
                    <a:pt x="10" y="35"/>
                    <a:pt x="10" y="35"/>
                    <a:pt x="10" y="35"/>
                  </a:cubicBezTo>
                  <a:cubicBezTo>
                    <a:pt x="13" y="37"/>
                    <a:pt x="17" y="38"/>
                    <a:pt x="22" y="37"/>
                  </a:cubicBezTo>
                  <a:cubicBezTo>
                    <a:pt x="22" y="37"/>
                    <a:pt x="22" y="37"/>
                    <a:pt x="22" y="37"/>
                  </a:cubicBezTo>
                  <a:cubicBezTo>
                    <a:pt x="22" y="35"/>
                    <a:pt x="21" y="34"/>
                    <a:pt x="20" y="32"/>
                  </a:cubicBezTo>
                  <a:cubicBezTo>
                    <a:pt x="20" y="32"/>
                    <a:pt x="20" y="31"/>
                    <a:pt x="19" y="32"/>
                  </a:cubicBezTo>
                  <a:cubicBezTo>
                    <a:pt x="16" y="33"/>
                    <a:pt x="13" y="34"/>
                    <a:pt x="10" y="34"/>
                  </a:cubicBezTo>
                  <a:cubicBezTo>
                    <a:pt x="10" y="34"/>
                    <a:pt x="10" y="34"/>
                    <a:pt x="10" y="34"/>
                  </a:cubicBezTo>
                  <a:cubicBezTo>
                    <a:pt x="12" y="32"/>
                    <a:pt x="12" y="32"/>
                    <a:pt x="12" y="32"/>
                  </a:cubicBezTo>
                  <a:cubicBezTo>
                    <a:pt x="14" y="32"/>
                    <a:pt x="17" y="31"/>
                    <a:pt x="18" y="30"/>
                  </a:cubicBezTo>
                  <a:cubicBezTo>
                    <a:pt x="19" y="30"/>
                    <a:pt x="19" y="30"/>
                    <a:pt x="19" y="29"/>
                  </a:cubicBezTo>
                  <a:cubicBezTo>
                    <a:pt x="18" y="28"/>
                    <a:pt x="18" y="28"/>
                    <a:pt x="17" y="27"/>
                  </a:cubicBezTo>
                  <a:cubicBezTo>
                    <a:pt x="18" y="26"/>
                    <a:pt x="18" y="26"/>
                    <a:pt x="18" y="26"/>
                  </a:cubicBezTo>
                  <a:cubicBezTo>
                    <a:pt x="19" y="27"/>
                    <a:pt x="20" y="28"/>
                    <a:pt x="20" y="28"/>
                  </a:cubicBezTo>
                  <a:cubicBezTo>
                    <a:pt x="20" y="29"/>
                    <a:pt x="21" y="29"/>
                    <a:pt x="21" y="29"/>
                  </a:cubicBezTo>
                  <a:cubicBezTo>
                    <a:pt x="23" y="27"/>
                    <a:pt x="25" y="26"/>
                    <a:pt x="27" y="24"/>
                  </a:cubicBezTo>
                  <a:cubicBezTo>
                    <a:pt x="28" y="23"/>
                    <a:pt x="28" y="23"/>
                    <a:pt x="28" y="23"/>
                  </a:cubicBezTo>
                  <a:cubicBezTo>
                    <a:pt x="25" y="20"/>
                    <a:pt x="25" y="20"/>
                    <a:pt x="25" y="20"/>
                  </a:cubicBezTo>
                  <a:cubicBezTo>
                    <a:pt x="26" y="19"/>
                    <a:pt x="26" y="19"/>
                    <a:pt x="26" y="19"/>
                  </a:cubicBezTo>
                  <a:cubicBezTo>
                    <a:pt x="29" y="21"/>
                    <a:pt x="29" y="21"/>
                    <a:pt x="29" y="21"/>
                  </a:cubicBezTo>
                  <a:cubicBezTo>
                    <a:pt x="29" y="22"/>
                    <a:pt x="29" y="22"/>
                    <a:pt x="29" y="22"/>
                  </a:cubicBezTo>
                  <a:cubicBezTo>
                    <a:pt x="29" y="22"/>
                    <a:pt x="30" y="22"/>
                    <a:pt x="30" y="21"/>
                  </a:cubicBezTo>
                  <a:cubicBezTo>
                    <a:pt x="32" y="19"/>
                    <a:pt x="33" y="17"/>
                    <a:pt x="35" y="15"/>
                  </a:cubicBezTo>
                  <a:cubicBezTo>
                    <a:pt x="35" y="15"/>
                    <a:pt x="35" y="14"/>
                    <a:pt x="34" y="14"/>
                  </a:cubicBezTo>
                  <a:cubicBezTo>
                    <a:pt x="34" y="14"/>
                    <a:pt x="33" y="13"/>
                    <a:pt x="32" y="12"/>
                  </a:cubicBezTo>
                  <a:cubicBezTo>
                    <a:pt x="33" y="11"/>
                    <a:pt x="33" y="11"/>
                    <a:pt x="33" y="11"/>
                  </a:cubicBezTo>
                  <a:cubicBezTo>
                    <a:pt x="34" y="12"/>
                    <a:pt x="35" y="12"/>
                    <a:pt x="35" y="13"/>
                  </a:cubicBezTo>
                  <a:cubicBezTo>
                    <a:pt x="36" y="13"/>
                    <a:pt x="36" y="13"/>
                    <a:pt x="36" y="12"/>
                  </a:cubicBezTo>
                  <a:cubicBezTo>
                    <a:pt x="37" y="10"/>
                    <a:pt x="38" y="8"/>
                    <a:pt x="38" y="6"/>
                  </a:cubicBezTo>
                  <a:cubicBezTo>
                    <a:pt x="40" y="4"/>
                    <a:pt x="40" y="4"/>
                    <a:pt x="40" y="4"/>
                  </a:cubicBezTo>
                  <a:cubicBezTo>
                    <a:pt x="40" y="4"/>
                    <a:pt x="40" y="4"/>
                    <a:pt x="40" y="4"/>
                  </a:cubicBezTo>
                  <a:cubicBezTo>
                    <a:pt x="40" y="7"/>
                    <a:pt x="39" y="10"/>
                    <a:pt x="38" y="13"/>
                  </a:cubicBezTo>
                  <a:cubicBezTo>
                    <a:pt x="38" y="14"/>
                    <a:pt x="38" y="14"/>
                    <a:pt x="38" y="14"/>
                  </a:cubicBezTo>
                  <a:cubicBezTo>
                    <a:pt x="40" y="15"/>
                    <a:pt x="41" y="16"/>
                    <a:pt x="43" y="16"/>
                  </a:cubicBezTo>
                  <a:cubicBezTo>
                    <a:pt x="43" y="16"/>
                    <a:pt x="43" y="16"/>
                    <a:pt x="44" y="15"/>
                  </a:cubicBezTo>
                  <a:cubicBezTo>
                    <a:pt x="44" y="11"/>
                    <a:pt x="43" y="7"/>
                    <a:pt x="41" y="4"/>
                  </a:cubicBezTo>
                  <a:cubicBezTo>
                    <a:pt x="41" y="4"/>
                    <a:pt x="41" y="4"/>
                    <a:pt x="41" y="4"/>
                  </a:cubicBezTo>
                  <a:cubicBezTo>
                    <a:pt x="42" y="2"/>
                    <a:pt x="42" y="2"/>
                    <a:pt x="42" y="2"/>
                  </a:cubicBezTo>
                  <a:cubicBezTo>
                    <a:pt x="47" y="12"/>
                    <a:pt x="46" y="24"/>
                    <a:pt x="38" y="32"/>
                  </a:cubicBezTo>
                  <a:cubicBezTo>
                    <a:pt x="30" y="40"/>
                    <a:pt x="18" y="41"/>
                    <a:pt x="8" y="36"/>
                  </a:cubicBezTo>
                  <a:close/>
                  <a:moveTo>
                    <a:pt x="43" y="18"/>
                  </a:moveTo>
                  <a:cubicBezTo>
                    <a:pt x="41" y="17"/>
                    <a:pt x="39" y="17"/>
                    <a:pt x="37" y="16"/>
                  </a:cubicBezTo>
                  <a:cubicBezTo>
                    <a:pt x="37" y="16"/>
                    <a:pt x="36" y="16"/>
                    <a:pt x="36" y="16"/>
                  </a:cubicBezTo>
                  <a:cubicBezTo>
                    <a:pt x="35" y="18"/>
                    <a:pt x="33" y="21"/>
                    <a:pt x="31" y="23"/>
                  </a:cubicBezTo>
                  <a:cubicBezTo>
                    <a:pt x="31" y="23"/>
                    <a:pt x="31" y="23"/>
                    <a:pt x="31" y="24"/>
                  </a:cubicBezTo>
                  <a:cubicBezTo>
                    <a:pt x="37" y="30"/>
                    <a:pt x="37" y="30"/>
                    <a:pt x="37" y="30"/>
                  </a:cubicBezTo>
                  <a:cubicBezTo>
                    <a:pt x="37" y="30"/>
                    <a:pt x="37" y="30"/>
                    <a:pt x="37" y="30"/>
                  </a:cubicBezTo>
                  <a:cubicBezTo>
                    <a:pt x="38" y="30"/>
                    <a:pt x="38" y="30"/>
                    <a:pt x="38" y="30"/>
                  </a:cubicBezTo>
                  <a:cubicBezTo>
                    <a:pt x="41" y="26"/>
                    <a:pt x="42" y="23"/>
                    <a:pt x="43" y="19"/>
                  </a:cubicBezTo>
                  <a:cubicBezTo>
                    <a:pt x="43" y="18"/>
                    <a:pt x="43" y="18"/>
                    <a:pt x="4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sp>
        <p:nvSpPr>
          <p:cNvPr id="26" name="Freeform 25"/>
          <p:cNvSpPr/>
          <p:nvPr/>
        </p:nvSpPr>
        <p:spPr bwMode="auto">
          <a:xfrm>
            <a:off x="3684920" y="2698752"/>
            <a:ext cx="279400" cy="334433"/>
          </a:xfrm>
          <a:custGeom>
            <a:avLst/>
            <a:gdLst>
              <a:gd name="T0" fmla="*/ 54 w 56"/>
              <a:gd name="T1" fmla="*/ 67 h 67"/>
              <a:gd name="T2" fmla="*/ 8 w 56"/>
              <a:gd name="T3" fmla="*/ 67 h 67"/>
              <a:gd name="T4" fmla="*/ 0 w 56"/>
              <a:gd name="T5" fmla="*/ 59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5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7" name="Freeform 26"/>
          <p:cNvSpPr>
            <a:spLocks noEditPoints="1"/>
          </p:cNvSpPr>
          <p:nvPr/>
        </p:nvSpPr>
        <p:spPr bwMode="auto">
          <a:xfrm>
            <a:off x="4580270" y="2639485"/>
            <a:ext cx="349251" cy="419100"/>
          </a:xfrm>
          <a:custGeom>
            <a:avLst/>
            <a:gdLst>
              <a:gd name="T0" fmla="*/ 23 w 70"/>
              <a:gd name="T1" fmla="*/ 70 h 84"/>
              <a:gd name="T2" fmla="*/ 29 w 70"/>
              <a:gd name="T3" fmla="*/ 72 h 84"/>
              <a:gd name="T4" fmla="*/ 17 w 70"/>
              <a:gd name="T5" fmla="*/ 29 h 84"/>
              <a:gd name="T6" fmla="*/ 17 w 70"/>
              <a:gd name="T7" fmla="*/ 31 h 84"/>
              <a:gd name="T8" fmla="*/ 4 w 70"/>
              <a:gd name="T9" fmla="*/ 54 h 84"/>
              <a:gd name="T10" fmla="*/ 2 w 70"/>
              <a:gd name="T11" fmla="*/ 54 h 84"/>
              <a:gd name="T12" fmla="*/ 16 w 70"/>
              <a:gd name="T13" fmla="*/ 29 h 84"/>
              <a:gd name="T14" fmla="*/ 17 w 70"/>
              <a:gd name="T15" fmla="*/ 29 h 84"/>
              <a:gd name="T16" fmla="*/ 66 w 70"/>
              <a:gd name="T17" fmla="*/ 58 h 84"/>
              <a:gd name="T18" fmla="*/ 53 w 70"/>
              <a:gd name="T19" fmla="*/ 81 h 84"/>
              <a:gd name="T20" fmla="*/ 52 w 70"/>
              <a:gd name="T21" fmla="*/ 83 h 84"/>
              <a:gd name="T22" fmla="*/ 54 w 70"/>
              <a:gd name="T23" fmla="*/ 84 h 84"/>
              <a:gd name="T24" fmla="*/ 67 w 70"/>
              <a:gd name="T25" fmla="*/ 58 h 84"/>
              <a:gd name="T26" fmla="*/ 59 w 70"/>
              <a:gd name="T27" fmla="*/ 58 h 84"/>
              <a:gd name="T28" fmla="*/ 58 w 70"/>
              <a:gd name="T29" fmla="*/ 59 h 84"/>
              <a:gd name="T30" fmla="*/ 49 w 70"/>
              <a:gd name="T31" fmla="*/ 74 h 84"/>
              <a:gd name="T32" fmla="*/ 48 w 70"/>
              <a:gd name="T33" fmla="*/ 75 h 84"/>
              <a:gd name="T34" fmla="*/ 50 w 70"/>
              <a:gd name="T35" fmla="*/ 77 h 84"/>
              <a:gd name="T36" fmla="*/ 59 w 70"/>
              <a:gd name="T37" fmla="*/ 58 h 84"/>
              <a:gd name="T38" fmla="*/ 21 w 70"/>
              <a:gd name="T39" fmla="*/ 37 h 84"/>
              <a:gd name="T40" fmla="*/ 21 w 70"/>
              <a:gd name="T41" fmla="*/ 38 h 84"/>
              <a:gd name="T42" fmla="*/ 12 w 70"/>
              <a:gd name="T43" fmla="*/ 54 h 84"/>
              <a:gd name="T44" fmla="*/ 11 w 70"/>
              <a:gd name="T45" fmla="*/ 54 h 84"/>
              <a:gd name="T46" fmla="*/ 20 w 70"/>
              <a:gd name="T47" fmla="*/ 36 h 84"/>
              <a:gd name="T48" fmla="*/ 50 w 70"/>
              <a:gd name="T49" fmla="*/ 57 h 84"/>
              <a:gd name="T50" fmla="*/ 45 w 70"/>
              <a:gd name="T51" fmla="*/ 75 h 84"/>
              <a:gd name="T52" fmla="*/ 13 w 70"/>
              <a:gd name="T53" fmla="*/ 62 h 84"/>
              <a:gd name="T54" fmla="*/ 21 w 70"/>
              <a:gd name="T55" fmla="*/ 53 h 84"/>
              <a:gd name="T56" fmla="*/ 40 w 70"/>
              <a:gd name="T57" fmla="*/ 37 h 84"/>
              <a:gd name="T58" fmla="*/ 44 w 70"/>
              <a:gd name="T59" fmla="*/ 32 h 84"/>
              <a:gd name="T60" fmla="*/ 51 w 70"/>
              <a:gd name="T61" fmla="*/ 35 h 84"/>
              <a:gd name="T62" fmla="*/ 50 w 70"/>
              <a:gd name="T63" fmla="*/ 37 h 84"/>
              <a:gd name="T64" fmla="*/ 50 w 70"/>
              <a:gd name="T65" fmla="*/ 57 h 84"/>
              <a:gd name="T66" fmla="*/ 58 w 70"/>
              <a:gd name="T67" fmla="*/ 7 h 84"/>
              <a:gd name="T68" fmla="*/ 66 w 70"/>
              <a:gd name="T69" fmla="*/ 11 h 84"/>
              <a:gd name="T70" fmla="*/ 53 w 70"/>
              <a:gd name="T71" fmla="*/ 34 h 84"/>
              <a:gd name="T72" fmla="*/ 45 w 70"/>
              <a:gd name="T73" fmla="*/ 30 h 84"/>
              <a:gd name="T74" fmla="*/ 60 w 70"/>
              <a:gd name="T75" fmla="*/ 5 h 84"/>
              <a:gd name="T76" fmla="*/ 67 w 70"/>
              <a:gd name="T77" fmla="*/ 9 h 84"/>
              <a:gd name="T78" fmla="*/ 60 w 70"/>
              <a:gd name="T7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4">
                <a:moveTo>
                  <a:pt x="29" y="74"/>
                </a:moveTo>
                <a:cubicBezTo>
                  <a:pt x="26" y="77"/>
                  <a:pt x="22" y="74"/>
                  <a:pt x="23" y="70"/>
                </a:cubicBezTo>
                <a:cubicBezTo>
                  <a:pt x="23" y="69"/>
                  <a:pt x="23" y="69"/>
                  <a:pt x="24" y="69"/>
                </a:cubicBezTo>
                <a:cubicBezTo>
                  <a:pt x="29" y="72"/>
                  <a:pt x="29" y="72"/>
                  <a:pt x="29" y="72"/>
                </a:cubicBezTo>
                <a:cubicBezTo>
                  <a:pt x="29" y="72"/>
                  <a:pt x="30" y="73"/>
                  <a:pt x="29" y="74"/>
                </a:cubicBezTo>
                <a:close/>
                <a:moveTo>
                  <a:pt x="17" y="29"/>
                </a:moveTo>
                <a:cubicBezTo>
                  <a:pt x="18" y="30"/>
                  <a:pt x="18" y="30"/>
                  <a:pt x="18" y="30"/>
                </a:cubicBezTo>
                <a:cubicBezTo>
                  <a:pt x="18" y="31"/>
                  <a:pt x="17" y="31"/>
                  <a:pt x="17" y="31"/>
                </a:cubicBezTo>
                <a:cubicBezTo>
                  <a:pt x="8" y="34"/>
                  <a:pt x="2" y="44"/>
                  <a:pt x="4" y="53"/>
                </a:cubicBezTo>
                <a:cubicBezTo>
                  <a:pt x="4" y="54"/>
                  <a:pt x="4" y="54"/>
                  <a:pt x="4" y="54"/>
                </a:cubicBezTo>
                <a:cubicBezTo>
                  <a:pt x="3" y="54"/>
                  <a:pt x="3" y="54"/>
                  <a:pt x="3" y="54"/>
                </a:cubicBezTo>
                <a:cubicBezTo>
                  <a:pt x="3" y="55"/>
                  <a:pt x="3" y="54"/>
                  <a:pt x="2" y="54"/>
                </a:cubicBezTo>
                <a:cubicBezTo>
                  <a:pt x="2" y="54"/>
                  <a:pt x="2" y="54"/>
                  <a:pt x="2" y="54"/>
                </a:cubicBezTo>
                <a:cubicBezTo>
                  <a:pt x="0" y="43"/>
                  <a:pt x="6" y="32"/>
                  <a:pt x="16" y="29"/>
                </a:cubicBezTo>
                <a:cubicBezTo>
                  <a:pt x="16" y="29"/>
                  <a:pt x="17" y="29"/>
                  <a:pt x="17" y="29"/>
                </a:cubicBezTo>
                <a:cubicBezTo>
                  <a:pt x="17" y="29"/>
                  <a:pt x="17" y="29"/>
                  <a:pt x="17" y="29"/>
                </a:cubicBezTo>
                <a:close/>
                <a:moveTo>
                  <a:pt x="67" y="58"/>
                </a:moveTo>
                <a:cubicBezTo>
                  <a:pt x="66" y="58"/>
                  <a:pt x="66" y="58"/>
                  <a:pt x="66" y="58"/>
                </a:cubicBezTo>
                <a:cubicBezTo>
                  <a:pt x="66" y="58"/>
                  <a:pt x="65" y="59"/>
                  <a:pt x="65" y="59"/>
                </a:cubicBezTo>
                <a:cubicBezTo>
                  <a:pt x="67" y="69"/>
                  <a:pt x="62" y="78"/>
                  <a:pt x="53" y="81"/>
                </a:cubicBezTo>
                <a:cubicBezTo>
                  <a:pt x="52" y="81"/>
                  <a:pt x="52" y="82"/>
                  <a:pt x="52" y="82"/>
                </a:cubicBezTo>
                <a:cubicBezTo>
                  <a:pt x="52" y="83"/>
                  <a:pt x="52" y="83"/>
                  <a:pt x="52" y="83"/>
                </a:cubicBezTo>
                <a:cubicBezTo>
                  <a:pt x="52" y="83"/>
                  <a:pt x="53" y="83"/>
                  <a:pt x="53" y="83"/>
                </a:cubicBezTo>
                <a:cubicBezTo>
                  <a:pt x="53" y="84"/>
                  <a:pt x="53" y="84"/>
                  <a:pt x="54" y="84"/>
                </a:cubicBezTo>
                <a:cubicBezTo>
                  <a:pt x="64" y="80"/>
                  <a:pt x="70" y="69"/>
                  <a:pt x="68" y="59"/>
                </a:cubicBezTo>
                <a:cubicBezTo>
                  <a:pt x="68" y="58"/>
                  <a:pt x="68" y="58"/>
                  <a:pt x="67" y="58"/>
                </a:cubicBezTo>
                <a:cubicBezTo>
                  <a:pt x="67" y="58"/>
                  <a:pt x="67" y="58"/>
                  <a:pt x="67" y="58"/>
                </a:cubicBezTo>
                <a:close/>
                <a:moveTo>
                  <a:pt x="59" y="58"/>
                </a:moveTo>
                <a:cubicBezTo>
                  <a:pt x="58" y="58"/>
                  <a:pt x="58" y="58"/>
                  <a:pt x="58" y="58"/>
                </a:cubicBezTo>
                <a:cubicBezTo>
                  <a:pt x="58" y="58"/>
                  <a:pt x="58" y="58"/>
                  <a:pt x="58" y="59"/>
                </a:cubicBezTo>
                <a:cubicBezTo>
                  <a:pt x="58" y="59"/>
                  <a:pt x="58" y="59"/>
                  <a:pt x="58" y="59"/>
                </a:cubicBezTo>
                <a:cubicBezTo>
                  <a:pt x="60" y="66"/>
                  <a:pt x="56" y="73"/>
                  <a:pt x="49" y="74"/>
                </a:cubicBezTo>
                <a:cubicBezTo>
                  <a:pt x="49" y="74"/>
                  <a:pt x="49" y="74"/>
                  <a:pt x="48" y="75"/>
                </a:cubicBezTo>
                <a:cubicBezTo>
                  <a:pt x="48" y="75"/>
                  <a:pt x="48" y="75"/>
                  <a:pt x="48" y="75"/>
                </a:cubicBezTo>
                <a:cubicBezTo>
                  <a:pt x="48" y="76"/>
                  <a:pt x="48" y="76"/>
                  <a:pt x="48" y="76"/>
                </a:cubicBezTo>
                <a:cubicBezTo>
                  <a:pt x="49" y="77"/>
                  <a:pt x="49" y="77"/>
                  <a:pt x="50" y="77"/>
                </a:cubicBezTo>
                <a:cubicBezTo>
                  <a:pt x="58" y="75"/>
                  <a:pt x="63" y="67"/>
                  <a:pt x="60" y="59"/>
                </a:cubicBezTo>
                <a:cubicBezTo>
                  <a:pt x="60" y="58"/>
                  <a:pt x="59" y="58"/>
                  <a:pt x="59" y="58"/>
                </a:cubicBezTo>
                <a:close/>
                <a:moveTo>
                  <a:pt x="21" y="36"/>
                </a:moveTo>
                <a:cubicBezTo>
                  <a:pt x="21" y="37"/>
                  <a:pt x="21" y="37"/>
                  <a:pt x="21" y="37"/>
                </a:cubicBezTo>
                <a:cubicBezTo>
                  <a:pt x="22" y="37"/>
                  <a:pt x="21" y="37"/>
                  <a:pt x="21" y="38"/>
                </a:cubicBezTo>
                <a:cubicBezTo>
                  <a:pt x="21" y="38"/>
                  <a:pt x="21" y="38"/>
                  <a:pt x="21" y="38"/>
                </a:cubicBezTo>
                <a:cubicBezTo>
                  <a:pt x="14" y="39"/>
                  <a:pt x="10" y="46"/>
                  <a:pt x="12" y="53"/>
                </a:cubicBezTo>
                <a:cubicBezTo>
                  <a:pt x="12" y="53"/>
                  <a:pt x="12" y="53"/>
                  <a:pt x="12" y="54"/>
                </a:cubicBezTo>
                <a:cubicBezTo>
                  <a:pt x="12" y="54"/>
                  <a:pt x="12" y="54"/>
                  <a:pt x="11" y="54"/>
                </a:cubicBezTo>
                <a:cubicBezTo>
                  <a:pt x="11" y="54"/>
                  <a:pt x="11" y="54"/>
                  <a:pt x="11" y="54"/>
                </a:cubicBezTo>
                <a:cubicBezTo>
                  <a:pt x="10" y="54"/>
                  <a:pt x="10" y="54"/>
                  <a:pt x="10" y="54"/>
                </a:cubicBezTo>
                <a:cubicBezTo>
                  <a:pt x="7" y="46"/>
                  <a:pt x="12" y="37"/>
                  <a:pt x="20" y="36"/>
                </a:cubicBezTo>
                <a:cubicBezTo>
                  <a:pt x="21" y="35"/>
                  <a:pt x="21" y="36"/>
                  <a:pt x="21" y="36"/>
                </a:cubicBezTo>
                <a:close/>
                <a:moveTo>
                  <a:pt x="50" y="57"/>
                </a:moveTo>
                <a:cubicBezTo>
                  <a:pt x="47" y="61"/>
                  <a:pt x="46" y="64"/>
                  <a:pt x="45" y="67"/>
                </a:cubicBezTo>
                <a:cubicBezTo>
                  <a:pt x="44" y="69"/>
                  <a:pt x="44" y="72"/>
                  <a:pt x="45" y="75"/>
                </a:cubicBezTo>
                <a:cubicBezTo>
                  <a:pt x="45" y="78"/>
                  <a:pt x="43" y="79"/>
                  <a:pt x="41" y="78"/>
                </a:cubicBezTo>
                <a:cubicBezTo>
                  <a:pt x="32" y="73"/>
                  <a:pt x="22" y="67"/>
                  <a:pt x="13" y="62"/>
                </a:cubicBezTo>
                <a:cubicBezTo>
                  <a:pt x="11" y="60"/>
                  <a:pt x="11" y="58"/>
                  <a:pt x="13" y="57"/>
                </a:cubicBezTo>
                <a:cubicBezTo>
                  <a:pt x="17" y="56"/>
                  <a:pt x="19" y="54"/>
                  <a:pt x="21" y="53"/>
                </a:cubicBezTo>
                <a:cubicBezTo>
                  <a:pt x="23" y="51"/>
                  <a:pt x="24" y="48"/>
                  <a:pt x="27" y="43"/>
                </a:cubicBezTo>
                <a:cubicBezTo>
                  <a:pt x="30" y="38"/>
                  <a:pt x="35" y="36"/>
                  <a:pt x="40" y="37"/>
                </a:cubicBezTo>
                <a:cubicBezTo>
                  <a:pt x="42" y="38"/>
                  <a:pt x="43" y="37"/>
                  <a:pt x="44" y="33"/>
                </a:cubicBezTo>
                <a:cubicBezTo>
                  <a:pt x="44" y="33"/>
                  <a:pt x="44" y="33"/>
                  <a:pt x="44" y="32"/>
                </a:cubicBezTo>
                <a:cubicBezTo>
                  <a:pt x="44" y="32"/>
                  <a:pt x="45" y="31"/>
                  <a:pt x="45" y="32"/>
                </a:cubicBezTo>
                <a:cubicBezTo>
                  <a:pt x="51" y="35"/>
                  <a:pt x="51" y="35"/>
                  <a:pt x="51" y="35"/>
                </a:cubicBezTo>
                <a:cubicBezTo>
                  <a:pt x="51" y="35"/>
                  <a:pt x="51" y="36"/>
                  <a:pt x="51" y="36"/>
                </a:cubicBezTo>
                <a:cubicBezTo>
                  <a:pt x="51" y="36"/>
                  <a:pt x="50" y="37"/>
                  <a:pt x="50" y="37"/>
                </a:cubicBezTo>
                <a:cubicBezTo>
                  <a:pt x="47" y="40"/>
                  <a:pt x="47" y="40"/>
                  <a:pt x="49" y="42"/>
                </a:cubicBezTo>
                <a:cubicBezTo>
                  <a:pt x="52" y="46"/>
                  <a:pt x="53" y="51"/>
                  <a:pt x="50" y="57"/>
                </a:cubicBezTo>
                <a:close/>
                <a:moveTo>
                  <a:pt x="45" y="29"/>
                </a:moveTo>
                <a:cubicBezTo>
                  <a:pt x="48" y="22"/>
                  <a:pt x="53" y="13"/>
                  <a:pt x="58" y="7"/>
                </a:cubicBezTo>
                <a:cubicBezTo>
                  <a:pt x="58" y="7"/>
                  <a:pt x="59" y="6"/>
                  <a:pt x="59" y="7"/>
                </a:cubicBezTo>
                <a:cubicBezTo>
                  <a:pt x="66" y="11"/>
                  <a:pt x="66" y="11"/>
                  <a:pt x="66" y="11"/>
                </a:cubicBezTo>
                <a:cubicBezTo>
                  <a:pt x="66" y="11"/>
                  <a:pt x="66" y="11"/>
                  <a:pt x="66" y="12"/>
                </a:cubicBezTo>
                <a:cubicBezTo>
                  <a:pt x="63" y="19"/>
                  <a:pt x="58" y="28"/>
                  <a:pt x="53" y="34"/>
                </a:cubicBezTo>
                <a:cubicBezTo>
                  <a:pt x="53" y="34"/>
                  <a:pt x="52" y="34"/>
                  <a:pt x="52" y="34"/>
                </a:cubicBezTo>
                <a:cubicBezTo>
                  <a:pt x="45" y="30"/>
                  <a:pt x="45" y="30"/>
                  <a:pt x="45" y="30"/>
                </a:cubicBezTo>
                <a:cubicBezTo>
                  <a:pt x="45" y="30"/>
                  <a:pt x="45" y="30"/>
                  <a:pt x="45" y="29"/>
                </a:cubicBezTo>
                <a:close/>
                <a:moveTo>
                  <a:pt x="60" y="5"/>
                </a:moveTo>
                <a:cubicBezTo>
                  <a:pt x="63" y="2"/>
                  <a:pt x="65" y="0"/>
                  <a:pt x="67" y="1"/>
                </a:cubicBezTo>
                <a:cubicBezTo>
                  <a:pt x="68" y="2"/>
                  <a:pt x="68" y="5"/>
                  <a:pt x="67" y="9"/>
                </a:cubicBezTo>
                <a:cubicBezTo>
                  <a:pt x="67" y="9"/>
                  <a:pt x="66" y="10"/>
                  <a:pt x="66" y="9"/>
                </a:cubicBezTo>
                <a:cubicBezTo>
                  <a:pt x="60" y="6"/>
                  <a:pt x="60" y="6"/>
                  <a:pt x="60" y="6"/>
                </a:cubicBezTo>
                <a:cubicBezTo>
                  <a:pt x="60" y="6"/>
                  <a:pt x="59" y="5"/>
                  <a:pt x="60" y="5"/>
                </a:cubicBezTo>
                <a:close/>
              </a:path>
            </a:pathLst>
          </a:custGeom>
          <a:solidFill>
            <a:schemeClr val="bg1"/>
          </a:solidFill>
          <a:ln>
            <a:noFill/>
          </a:ln>
        </p:spPr>
        <p:txBody>
          <a:bodyPr/>
          <a:lstStyle/>
          <a:p>
            <a:endParaRPr lang="zh-CN" altLang="en-US" sz="2400">
              <a:solidFill>
                <a:srgbClr val="2B334F"/>
              </a:solidFill>
            </a:endParaRPr>
          </a:p>
        </p:txBody>
      </p:sp>
      <p:sp>
        <p:nvSpPr>
          <p:cNvPr id="28" name="Freeform 27"/>
          <p:cNvSpPr>
            <a:spLocks noEditPoints="1"/>
          </p:cNvSpPr>
          <p:nvPr/>
        </p:nvSpPr>
        <p:spPr bwMode="auto">
          <a:xfrm>
            <a:off x="9363937" y="2559052"/>
            <a:ext cx="436033" cy="615949"/>
          </a:xfrm>
          <a:custGeom>
            <a:avLst/>
            <a:gdLst>
              <a:gd name="T0" fmla="*/ 11 w 87"/>
              <a:gd name="T1" fmla="*/ 109 h 123"/>
              <a:gd name="T2" fmla="*/ 5 w 87"/>
              <a:gd name="T3" fmla="*/ 82 h 123"/>
              <a:gd name="T4" fmla="*/ 0 w 87"/>
              <a:gd name="T5" fmla="*/ 70 h 123"/>
              <a:gd name="T6" fmla="*/ 8 w 87"/>
              <a:gd name="T7" fmla="*/ 57 h 123"/>
              <a:gd name="T8" fmla="*/ 34 w 87"/>
              <a:gd name="T9" fmla="*/ 25 h 123"/>
              <a:gd name="T10" fmla="*/ 28 w 87"/>
              <a:gd name="T11" fmla="*/ 14 h 123"/>
              <a:gd name="T12" fmla="*/ 25 w 87"/>
              <a:gd name="T13" fmla="*/ 13 h 123"/>
              <a:gd name="T14" fmla="*/ 24 w 87"/>
              <a:gd name="T15" fmla="*/ 8 h 123"/>
              <a:gd name="T16" fmla="*/ 42 w 87"/>
              <a:gd name="T17" fmla="*/ 1 h 123"/>
              <a:gd name="T18" fmla="*/ 46 w 87"/>
              <a:gd name="T19" fmla="*/ 1 h 123"/>
              <a:gd name="T20" fmla="*/ 46 w 87"/>
              <a:gd name="T21" fmla="*/ 6 h 123"/>
              <a:gd name="T22" fmla="*/ 44 w 87"/>
              <a:gd name="T23" fmla="*/ 8 h 123"/>
              <a:gd name="T24" fmla="*/ 66 w 87"/>
              <a:gd name="T25" fmla="*/ 67 h 123"/>
              <a:gd name="T26" fmla="*/ 65 w 87"/>
              <a:gd name="T27" fmla="*/ 68 h 123"/>
              <a:gd name="T28" fmla="*/ 64 w 87"/>
              <a:gd name="T29" fmla="*/ 74 h 123"/>
              <a:gd name="T30" fmla="*/ 56 w 87"/>
              <a:gd name="T31" fmla="*/ 74 h 123"/>
              <a:gd name="T32" fmla="*/ 54 w 87"/>
              <a:gd name="T33" fmla="*/ 72 h 123"/>
              <a:gd name="T34" fmla="*/ 52 w 87"/>
              <a:gd name="T35" fmla="*/ 71 h 123"/>
              <a:gd name="T36" fmla="*/ 38 w 87"/>
              <a:gd name="T37" fmla="*/ 43 h 123"/>
              <a:gd name="T38" fmla="*/ 24 w 87"/>
              <a:gd name="T39" fmla="*/ 65 h 123"/>
              <a:gd name="T40" fmla="*/ 22 w 87"/>
              <a:gd name="T41" fmla="*/ 78 h 123"/>
              <a:gd name="T42" fmla="*/ 37 w 87"/>
              <a:gd name="T43" fmla="*/ 108 h 123"/>
              <a:gd name="T44" fmla="*/ 81 w 87"/>
              <a:gd name="T45" fmla="*/ 109 h 123"/>
              <a:gd name="T46" fmla="*/ 86 w 87"/>
              <a:gd name="T47" fmla="*/ 118 h 123"/>
              <a:gd name="T48" fmla="*/ 10 w 87"/>
              <a:gd name="T49" fmla="*/ 123 h 123"/>
              <a:gd name="T50" fmla="*/ 5 w 87"/>
              <a:gd name="T51" fmla="*/ 114 h 123"/>
              <a:gd name="T52" fmla="*/ 13 w 87"/>
              <a:gd name="T53" fmla="*/ 65 h 123"/>
              <a:gd name="T54" fmla="*/ 13 w 87"/>
              <a:gd name="T55" fmla="*/ 76 h 123"/>
              <a:gd name="T56" fmla="*/ 13 w 87"/>
              <a:gd name="T57" fmla="*/ 65 h 123"/>
              <a:gd name="T58" fmla="*/ 82 w 87"/>
              <a:gd name="T59" fmla="*/ 72 h 123"/>
              <a:gd name="T60" fmla="*/ 87 w 87"/>
              <a:gd name="T61" fmla="*/ 76 h 123"/>
              <a:gd name="T62" fmla="*/ 49 w 87"/>
              <a:gd name="T63" fmla="*/ 94 h 123"/>
              <a:gd name="T64" fmla="*/ 44 w 87"/>
              <a:gd name="T65"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23">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chemeClr val="bg1"/>
          </a:solidFill>
          <a:ln>
            <a:noFill/>
          </a:ln>
        </p:spPr>
        <p:txBody>
          <a:bodyPr/>
          <a:lstStyle/>
          <a:p>
            <a:endParaRPr lang="zh-CN" altLang="en-US" sz="2400">
              <a:solidFill>
                <a:srgbClr val="2B334F"/>
              </a:solidFill>
            </a:endParaRPr>
          </a:p>
        </p:txBody>
      </p:sp>
      <p:sp>
        <p:nvSpPr>
          <p:cNvPr id="29" name="Freeform 28"/>
          <p:cNvSpPr>
            <a:spLocks noEditPoints="1"/>
          </p:cNvSpPr>
          <p:nvPr/>
        </p:nvSpPr>
        <p:spPr bwMode="auto">
          <a:xfrm>
            <a:off x="8060070" y="2639485"/>
            <a:ext cx="419100" cy="429683"/>
          </a:xfrm>
          <a:custGeom>
            <a:avLst/>
            <a:gdLst>
              <a:gd name="T0" fmla="*/ 58 w 84"/>
              <a:gd name="T1" fmla="*/ 29 h 86"/>
              <a:gd name="T2" fmla="*/ 35 w 84"/>
              <a:gd name="T3" fmla="*/ 15 h 86"/>
              <a:gd name="T4" fmla="*/ 20 w 84"/>
              <a:gd name="T5" fmla="*/ 35 h 86"/>
              <a:gd name="T6" fmla="*/ 33 w 84"/>
              <a:gd name="T7" fmla="*/ 16 h 86"/>
              <a:gd name="T8" fmla="*/ 34 w 84"/>
              <a:gd name="T9" fmla="*/ 17 h 86"/>
              <a:gd name="T10" fmla="*/ 22 w 84"/>
              <a:gd name="T11" fmla="*/ 42 h 86"/>
              <a:gd name="T12" fmla="*/ 35 w 84"/>
              <a:gd name="T13" fmla="*/ 57 h 86"/>
              <a:gd name="T14" fmla="*/ 23 w 84"/>
              <a:gd name="T15" fmla="*/ 56 h 86"/>
              <a:gd name="T16" fmla="*/ 19 w 84"/>
              <a:gd name="T17" fmla="*/ 54 h 86"/>
              <a:gd name="T18" fmla="*/ 44 w 84"/>
              <a:gd name="T19" fmla="*/ 65 h 86"/>
              <a:gd name="T20" fmla="*/ 22 w 84"/>
              <a:gd name="T21" fmla="*/ 64 h 86"/>
              <a:gd name="T22" fmla="*/ 22 w 84"/>
              <a:gd name="T23" fmla="*/ 58 h 86"/>
              <a:gd name="T24" fmla="*/ 67 w 84"/>
              <a:gd name="T25" fmla="*/ 42 h 86"/>
              <a:gd name="T26" fmla="*/ 65 w 84"/>
              <a:gd name="T27" fmla="*/ 47 h 86"/>
              <a:gd name="T28" fmla="*/ 54 w 84"/>
              <a:gd name="T29" fmla="*/ 51 h 86"/>
              <a:gd name="T30" fmla="*/ 40 w 84"/>
              <a:gd name="T31" fmla="*/ 12 h 86"/>
              <a:gd name="T32" fmla="*/ 57 w 84"/>
              <a:gd name="T33" fmla="*/ 25 h 86"/>
              <a:gd name="T34" fmla="*/ 52 w 84"/>
              <a:gd name="T35" fmla="*/ 41 h 86"/>
              <a:gd name="T36" fmla="*/ 52 w 84"/>
              <a:gd name="T37" fmla="*/ 41 h 86"/>
              <a:gd name="T38" fmla="*/ 34 w 84"/>
              <a:gd name="T39" fmla="*/ 45 h 86"/>
              <a:gd name="T40" fmla="*/ 58 w 84"/>
              <a:gd name="T41" fmla="*/ 62 h 86"/>
              <a:gd name="T42" fmla="*/ 9 w 84"/>
              <a:gd name="T43" fmla="*/ 35 h 86"/>
              <a:gd name="T44" fmla="*/ 33 w 84"/>
              <a:gd name="T45" fmla="*/ 11 h 86"/>
              <a:gd name="T46" fmla="*/ 66 w 84"/>
              <a:gd name="T47" fmla="*/ 19 h 86"/>
              <a:gd name="T48" fmla="*/ 76 w 84"/>
              <a:gd name="T49" fmla="*/ 48 h 86"/>
              <a:gd name="T50" fmla="*/ 75 w 84"/>
              <a:gd name="T51" fmla="*/ 48 h 86"/>
              <a:gd name="T52" fmla="*/ 73 w 84"/>
              <a:gd name="T53" fmla="*/ 40 h 86"/>
              <a:gd name="T54" fmla="*/ 68 w 84"/>
              <a:gd name="T55" fmla="*/ 26 h 86"/>
              <a:gd name="T56" fmla="*/ 68 w 84"/>
              <a:gd name="T57" fmla="*/ 38 h 86"/>
              <a:gd name="T58" fmla="*/ 52 w 84"/>
              <a:gd name="T59" fmla="*/ 73 h 86"/>
              <a:gd name="T60" fmla="*/ 58 w 84"/>
              <a:gd name="T61" fmla="*/ 67 h 86"/>
              <a:gd name="T62" fmla="*/ 70 w 84"/>
              <a:gd name="T63" fmla="*/ 55 h 86"/>
              <a:gd name="T64" fmla="*/ 58 w 84"/>
              <a:gd name="T65" fmla="*/ 62 h 86"/>
              <a:gd name="T66" fmla="*/ 16 w 84"/>
              <a:gd name="T67" fmla="*/ 50 h 86"/>
              <a:gd name="T68" fmla="*/ 12 w 84"/>
              <a:gd name="T69" fmla="*/ 39 h 86"/>
              <a:gd name="T70" fmla="*/ 15 w 84"/>
              <a:gd name="T71" fmla="*/ 5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6">
                <a:moveTo>
                  <a:pt x="58" y="28"/>
                </a:moveTo>
                <a:cubicBezTo>
                  <a:pt x="58" y="28"/>
                  <a:pt x="58" y="29"/>
                  <a:pt x="58" y="29"/>
                </a:cubicBezTo>
                <a:cubicBezTo>
                  <a:pt x="58" y="30"/>
                  <a:pt x="58" y="30"/>
                  <a:pt x="57" y="30"/>
                </a:cubicBezTo>
                <a:cubicBezTo>
                  <a:pt x="51" y="23"/>
                  <a:pt x="43" y="18"/>
                  <a:pt x="35" y="15"/>
                </a:cubicBezTo>
                <a:cubicBezTo>
                  <a:pt x="21" y="11"/>
                  <a:pt x="12" y="20"/>
                  <a:pt x="19" y="35"/>
                </a:cubicBezTo>
                <a:cubicBezTo>
                  <a:pt x="19" y="36"/>
                  <a:pt x="20" y="36"/>
                  <a:pt x="20" y="35"/>
                </a:cubicBezTo>
                <a:cubicBezTo>
                  <a:pt x="22" y="29"/>
                  <a:pt x="25" y="23"/>
                  <a:pt x="29" y="17"/>
                </a:cubicBezTo>
                <a:cubicBezTo>
                  <a:pt x="30" y="16"/>
                  <a:pt x="32" y="16"/>
                  <a:pt x="33" y="16"/>
                </a:cubicBezTo>
                <a:cubicBezTo>
                  <a:pt x="33" y="16"/>
                  <a:pt x="33" y="16"/>
                  <a:pt x="33" y="16"/>
                </a:cubicBezTo>
                <a:cubicBezTo>
                  <a:pt x="34" y="16"/>
                  <a:pt x="34" y="17"/>
                  <a:pt x="34" y="17"/>
                </a:cubicBezTo>
                <a:cubicBezTo>
                  <a:pt x="28" y="23"/>
                  <a:pt x="24" y="32"/>
                  <a:pt x="22" y="39"/>
                </a:cubicBezTo>
                <a:cubicBezTo>
                  <a:pt x="22" y="40"/>
                  <a:pt x="22" y="41"/>
                  <a:pt x="22" y="42"/>
                </a:cubicBezTo>
                <a:cubicBezTo>
                  <a:pt x="26" y="47"/>
                  <a:pt x="30" y="52"/>
                  <a:pt x="35" y="56"/>
                </a:cubicBezTo>
                <a:cubicBezTo>
                  <a:pt x="35" y="56"/>
                  <a:pt x="35" y="57"/>
                  <a:pt x="35" y="57"/>
                </a:cubicBezTo>
                <a:cubicBezTo>
                  <a:pt x="31" y="57"/>
                  <a:pt x="28" y="57"/>
                  <a:pt x="25" y="57"/>
                </a:cubicBezTo>
                <a:cubicBezTo>
                  <a:pt x="24" y="57"/>
                  <a:pt x="24" y="57"/>
                  <a:pt x="23" y="56"/>
                </a:cubicBezTo>
                <a:cubicBezTo>
                  <a:pt x="22" y="55"/>
                  <a:pt x="21" y="54"/>
                  <a:pt x="21" y="53"/>
                </a:cubicBezTo>
                <a:cubicBezTo>
                  <a:pt x="20" y="53"/>
                  <a:pt x="19" y="53"/>
                  <a:pt x="19" y="54"/>
                </a:cubicBezTo>
                <a:cubicBezTo>
                  <a:pt x="18" y="73"/>
                  <a:pt x="32" y="80"/>
                  <a:pt x="45" y="67"/>
                </a:cubicBezTo>
                <a:cubicBezTo>
                  <a:pt x="45" y="66"/>
                  <a:pt x="45" y="65"/>
                  <a:pt x="44" y="65"/>
                </a:cubicBezTo>
                <a:cubicBezTo>
                  <a:pt x="37" y="67"/>
                  <a:pt x="30" y="67"/>
                  <a:pt x="25" y="66"/>
                </a:cubicBezTo>
                <a:cubicBezTo>
                  <a:pt x="23" y="66"/>
                  <a:pt x="22" y="65"/>
                  <a:pt x="22" y="64"/>
                </a:cubicBezTo>
                <a:cubicBezTo>
                  <a:pt x="21" y="62"/>
                  <a:pt x="21" y="60"/>
                  <a:pt x="21" y="59"/>
                </a:cubicBezTo>
                <a:cubicBezTo>
                  <a:pt x="21" y="58"/>
                  <a:pt x="21" y="58"/>
                  <a:pt x="22" y="58"/>
                </a:cubicBezTo>
                <a:cubicBezTo>
                  <a:pt x="36" y="61"/>
                  <a:pt x="59" y="55"/>
                  <a:pt x="69" y="45"/>
                </a:cubicBezTo>
                <a:cubicBezTo>
                  <a:pt x="68" y="44"/>
                  <a:pt x="68" y="43"/>
                  <a:pt x="67" y="42"/>
                </a:cubicBezTo>
                <a:cubicBezTo>
                  <a:pt x="67" y="42"/>
                  <a:pt x="66" y="42"/>
                  <a:pt x="66" y="43"/>
                </a:cubicBezTo>
                <a:cubicBezTo>
                  <a:pt x="66" y="44"/>
                  <a:pt x="65" y="45"/>
                  <a:pt x="65" y="47"/>
                </a:cubicBezTo>
                <a:cubicBezTo>
                  <a:pt x="62" y="49"/>
                  <a:pt x="59" y="51"/>
                  <a:pt x="55" y="52"/>
                </a:cubicBezTo>
                <a:cubicBezTo>
                  <a:pt x="55" y="52"/>
                  <a:pt x="54" y="52"/>
                  <a:pt x="54" y="51"/>
                </a:cubicBezTo>
                <a:cubicBezTo>
                  <a:pt x="55" y="50"/>
                  <a:pt x="55" y="49"/>
                  <a:pt x="56" y="47"/>
                </a:cubicBezTo>
                <a:cubicBezTo>
                  <a:pt x="67" y="18"/>
                  <a:pt x="54" y="3"/>
                  <a:pt x="40" y="12"/>
                </a:cubicBezTo>
                <a:cubicBezTo>
                  <a:pt x="39" y="12"/>
                  <a:pt x="39" y="13"/>
                  <a:pt x="40" y="13"/>
                </a:cubicBezTo>
                <a:cubicBezTo>
                  <a:pt x="46" y="16"/>
                  <a:pt x="52" y="20"/>
                  <a:pt x="57" y="25"/>
                </a:cubicBezTo>
                <a:cubicBezTo>
                  <a:pt x="58" y="26"/>
                  <a:pt x="58" y="27"/>
                  <a:pt x="58" y="28"/>
                </a:cubicBezTo>
                <a:close/>
                <a:moveTo>
                  <a:pt x="52" y="41"/>
                </a:moveTo>
                <a:cubicBezTo>
                  <a:pt x="53" y="56"/>
                  <a:pt x="31" y="56"/>
                  <a:pt x="31" y="42"/>
                </a:cubicBezTo>
                <a:cubicBezTo>
                  <a:pt x="30" y="29"/>
                  <a:pt x="51" y="28"/>
                  <a:pt x="52" y="41"/>
                </a:cubicBezTo>
                <a:close/>
                <a:moveTo>
                  <a:pt x="44" y="44"/>
                </a:moveTo>
                <a:cubicBezTo>
                  <a:pt x="44" y="51"/>
                  <a:pt x="34" y="51"/>
                  <a:pt x="34" y="45"/>
                </a:cubicBezTo>
                <a:cubicBezTo>
                  <a:pt x="34" y="38"/>
                  <a:pt x="43" y="38"/>
                  <a:pt x="44" y="44"/>
                </a:cubicBezTo>
                <a:close/>
                <a:moveTo>
                  <a:pt x="58" y="62"/>
                </a:moveTo>
                <a:cubicBezTo>
                  <a:pt x="44" y="86"/>
                  <a:pt x="22" y="84"/>
                  <a:pt x="17" y="64"/>
                </a:cubicBezTo>
                <a:cubicBezTo>
                  <a:pt x="3" y="59"/>
                  <a:pt x="0" y="46"/>
                  <a:pt x="9" y="35"/>
                </a:cubicBezTo>
                <a:cubicBezTo>
                  <a:pt x="10" y="34"/>
                  <a:pt x="10" y="33"/>
                  <a:pt x="10" y="32"/>
                </a:cubicBezTo>
                <a:cubicBezTo>
                  <a:pt x="7" y="17"/>
                  <a:pt x="18" y="8"/>
                  <a:pt x="33" y="11"/>
                </a:cubicBezTo>
                <a:cubicBezTo>
                  <a:pt x="34" y="11"/>
                  <a:pt x="35" y="11"/>
                  <a:pt x="36" y="10"/>
                </a:cubicBezTo>
                <a:cubicBezTo>
                  <a:pt x="48" y="0"/>
                  <a:pt x="62" y="5"/>
                  <a:pt x="66" y="19"/>
                </a:cubicBezTo>
                <a:cubicBezTo>
                  <a:pt x="67" y="20"/>
                  <a:pt x="67" y="20"/>
                  <a:pt x="68" y="21"/>
                </a:cubicBezTo>
                <a:cubicBezTo>
                  <a:pt x="80" y="26"/>
                  <a:pt x="84" y="38"/>
                  <a:pt x="76" y="48"/>
                </a:cubicBezTo>
                <a:cubicBezTo>
                  <a:pt x="76" y="49"/>
                  <a:pt x="76" y="49"/>
                  <a:pt x="75" y="49"/>
                </a:cubicBezTo>
                <a:cubicBezTo>
                  <a:pt x="75" y="49"/>
                  <a:pt x="75" y="48"/>
                  <a:pt x="75" y="48"/>
                </a:cubicBezTo>
                <a:cubicBezTo>
                  <a:pt x="74" y="46"/>
                  <a:pt x="73" y="45"/>
                  <a:pt x="73" y="43"/>
                </a:cubicBezTo>
                <a:cubicBezTo>
                  <a:pt x="72" y="42"/>
                  <a:pt x="72" y="41"/>
                  <a:pt x="73" y="40"/>
                </a:cubicBezTo>
                <a:cubicBezTo>
                  <a:pt x="76" y="34"/>
                  <a:pt x="74" y="29"/>
                  <a:pt x="69" y="25"/>
                </a:cubicBezTo>
                <a:cubicBezTo>
                  <a:pt x="68" y="25"/>
                  <a:pt x="68" y="25"/>
                  <a:pt x="68" y="26"/>
                </a:cubicBezTo>
                <a:cubicBezTo>
                  <a:pt x="68" y="28"/>
                  <a:pt x="68" y="31"/>
                  <a:pt x="67" y="35"/>
                </a:cubicBezTo>
                <a:cubicBezTo>
                  <a:pt x="67" y="36"/>
                  <a:pt x="68" y="37"/>
                  <a:pt x="68" y="38"/>
                </a:cubicBezTo>
                <a:cubicBezTo>
                  <a:pt x="82" y="59"/>
                  <a:pt x="72" y="77"/>
                  <a:pt x="52" y="74"/>
                </a:cubicBezTo>
                <a:cubicBezTo>
                  <a:pt x="52" y="74"/>
                  <a:pt x="51" y="73"/>
                  <a:pt x="52" y="73"/>
                </a:cubicBezTo>
                <a:cubicBezTo>
                  <a:pt x="53" y="71"/>
                  <a:pt x="54" y="70"/>
                  <a:pt x="55" y="68"/>
                </a:cubicBezTo>
                <a:cubicBezTo>
                  <a:pt x="56" y="67"/>
                  <a:pt x="57" y="67"/>
                  <a:pt x="58" y="67"/>
                </a:cubicBezTo>
                <a:cubicBezTo>
                  <a:pt x="66" y="67"/>
                  <a:pt x="71" y="62"/>
                  <a:pt x="71" y="55"/>
                </a:cubicBezTo>
                <a:cubicBezTo>
                  <a:pt x="71" y="55"/>
                  <a:pt x="70" y="54"/>
                  <a:pt x="70" y="55"/>
                </a:cubicBezTo>
                <a:cubicBezTo>
                  <a:pt x="67" y="57"/>
                  <a:pt x="64" y="59"/>
                  <a:pt x="60" y="60"/>
                </a:cubicBezTo>
                <a:cubicBezTo>
                  <a:pt x="59" y="61"/>
                  <a:pt x="58" y="61"/>
                  <a:pt x="58" y="62"/>
                </a:cubicBezTo>
                <a:close/>
                <a:moveTo>
                  <a:pt x="16" y="55"/>
                </a:moveTo>
                <a:cubicBezTo>
                  <a:pt x="16" y="53"/>
                  <a:pt x="16" y="51"/>
                  <a:pt x="16" y="50"/>
                </a:cubicBezTo>
                <a:cubicBezTo>
                  <a:pt x="17" y="49"/>
                  <a:pt x="16" y="48"/>
                  <a:pt x="16" y="47"/>
                </a:cubicBezTo>
                <a:cubicBezTo>
                  <a:pt x="14" y="44"/>
                  <a:pt x="13" y="42"/>
                  <a:pt x="12" y="39"/>
                </a:cubicBezTo>
                <a:cubicBezTo>
                  <a:pt x="11" y="39"/>
                  <a:pt x="11" y="38"/>
                  <a:pt x="10" y="39"/>
                </a:cubicBezTo>
                <a:cubicBezTo>
                  <a:pt x="7" y="45"/>
                  <a:pt x="9" y="52"/>
                  <a:pt x="15" y="55"/>
                </a:cubicBezTo>
                <a:cubicBezTo>
                  <a:pt x="15" y="56"/>
                  <a:pt x="16" y="55"/>
                  <a:pt x="16"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30" name="Freeform 29"/>
          <p:cNvSpPr>
            <a:spLocks noEditPoints="1"/>
          </p:cNvSpPr>
          <p:nvPr/>
        </p:nvSpPr>
        <p:spPr bwMode="auto">
          <a:xfrm>
            <a:off x="7149904" y="2654302"/>
            <a:ext cx="395817" cy="395817"/>
          </a:xfrm>
          <a:custGeom>
            <a:avLst/>
            <a:gdLst>
              <a:gd name="T0" fmla="*/ 79 w 79"/>
              <a:gd name="T1" fmla="*/ 39 h 79"/>
              <a:gd name="T2" fmla="*/ 0 w 79"/>
              <a:gd name="T3" fmla="*/ 39 h 79"/>
              <a:gd name="T4" fmla="*/ 60 w 79"/>
              <a:gd name="T5" fmla="*/ 41 h 79"/>
              <a:gd name="T6" fmla="*/ 64 w 79"/>
              <a:gd name="T7" fmla="*/ 34 h 79"/>
              <a:gd name="T8" fmla="*/ 71 w 79"/>
              <a:gd name="T9" fmla="*/ 37 h 79"/>
              <a:gd name="T10" fmla="*/ 72 w 79"/>
              <a:gd name="T11" fmla="*/ 32 h 79"/>
              <a:gd name="T12" fmla="*/ 73 w 79"/>
              <a:gd name="T13" fmla="*/ 40 h 79"/>
              <a:gd name="T14" fmla="*/ 72 w 79"/>
              <a:gd name="T15" fmla="*/ 43 h 79"/>
              <a:gd name="T16" fmla="*/ 73 w 79"/>
              <a:gd name="T17" fmla="*/ 44 h 79"/>
              <a:gd name="T18" fmla="*/ 72 w 79"/>
              <a:gd name="T19" fmla="*/ 45 h 79"/>
              <a:gd name="T20" fmla="*/ 69 w 79"/>
              <a:gd name="T21" fmla="*/ 42 h 79"/>
              <a:gd name="T22" fmla="*/ 69 w 79"/>
              <a:gd name="T23" fmla="*/ 46 h 79"/>
              <a:gd name="T24" fmla="*/ 72 w 79"/>
              <a:gd name="T25" fmla="*/ 47 h 79"/>
              <a:gd name="T26" fmla="*/ 39 w 79"/>
              <a:gd name="T27" fmla="*/ 73 h 79"/>
              <a:gd name="T28" fmla="*/ 39 w 79"/>
              <a:gd name="T29" fmla="*/ 5 h 79"/>
              <a:gd name="T30" fmla="*/ 50 w 79"/>
              <a:gd name="T31" fmla="*/ 8 h 79"/>
              <a:gd name="T32" fmla="*/ 36 w 79"/>
              <a:gd name="T33" fmla="*/ 15 h 79"/>
              <a:gd name="T34" fmla="*/ 29 w 79"/>
              <a:gd name="T35" fmla="*/ 16 h 79"/>
              <a:gd name="T36" fmla="*/ 28 w 79"/>
              <a:gd name="T37" fmla="*/ 23 h 79"/>
              <a:gd name="T38" fmla="*/ 25 w 79"/>
              <a:gd name="T39" fmla="*/ 28 h 79"/>
              <a:gd name="T40" fmla="*/ 23 w 79"/>
              <a:gd name="T41" fmla="*/ 30 h 79"/>
              <a:gd name="T42" fmla="*/ 25 w 79"/>
              <a:gd name="T43" fmla="*/ 32 h 79"/>
              <a:gd name="T44" fmla="*/ 27 w 79"/>
              <a:gd name="T45" fmla="*/ 31 h 79"/>
              <a:gd name="T46" fmla="*/ 31 w 79"/>
              <a:gd name="T47" fmla="*/ 27 h 79"/>
              <a:gd name="T48" fmla="*/ 36 w 79"/>
              <a:gd name="T49" fmla="*/ 29 h 79"/>
              <a:gd name="T50" fmla="*/ 39 w 79"/>
              <a:gd name="T51" fmla="*/ 32 h 79"/>
              <a:gd name="T52" fmla="*/ 34 w 79"/>
              <a:gd name="T53" fmla="*/ 33 h 79"/>
              <a:gd name="T54" fmla="*/ 30 w 79"/>
              <a:gd name="T55" fmla="*/ 31 h 79"/>
              <a:gd name="T56" fmla="*/ 24 w 79"/>
              <a:gd name="T57" fmla="*/ 35 h 79"/>
              <a:gd name="T58" fmla="*/ 22 w 79"/>
              <a:gd name="T59" fmla="*/ 45 h 79"/>
              <a:gd name="T60" fmla="*/ 27 w 79"/>
              <a:gd name="T61" fmla="*/ 49 h 79"/>
              <a:gd name="T62" fmla="*/ 34 w 79"/>
              <a:gd name="T63" fmla="*/ 49 h 79"/>
              <a:gd name="T64" fmla="*/ 41 w 79"/>
              <a:gd name="T65" fmla="*/ 67 h 79"/>
              <a:gd name="T66" fmla="*/ 47 w 79"/>
              <a:gd name="T67" fmla="*/ 55 h 79"/>
              <a:gd name="T68" fmla="*/ 47 w 79"/>
              <a:gd name="T69" fmla="*/ 43 h 79"/>
              <a:gd name="T70" fmla="*/ 42 w 79"/>
              <a:gd name="T71" fmla="*/ 36 h 79"/>
              <a:gd name="T72" fmla="*/ 45 w 79"/>
              <a:gd name="T73" fmla="*/ 39 h 79"/>
              <a:gd name="T74" fmla="*/ 51 w 79"/>
              <a:gd name="T75" fmla="*/ 35 h 79"/>
              <a:gd name="T76" fmla="*/ 48 w 79"/>
              <a:gd name="T77" fmla="*/ 33 h 79"/>
              <a:gd name="T78" fmla="*/ 53 w 79"/>
              <a:gd name="T79" fmla="*/ 33 h 79"/>
              <a:gd name="T80" fmla="*/ 59 w 79"/>
              <a:gd name="T81" fmla="*/ 41 h 79"/>
              <a:gd name="T82" fmla="*/ 49 w 79"/>
              <a:gd name="T83" fmla="*/ 55 h 79"/>
              <a:gd name="T84" fmla="*/ 47 w 79"/>
              <a:gd name="T85" fmla="*/ 60 h 79"/>
              <a:gd name="T86" fmla="*/ 50 w 79"/>
              <a:gd name="T8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79">
                <a:moveTo>
                  <a:pt x="39" y="0"/>
                </a:moveTo>
                <a:cubicBezTo>
                  <a:pt x="61" y="0"/>
                  <a:pt x="79" y="18"/>
                  <a:pt x="79" y="39"/>
                </a:cubicBezTo>
                <a:cubicBezTo>
                  <a:pt x="79" y="61"/>
                  <a:pt x="61" y="79"/>
                  <a:pt x="39" y="79"/>
                </a:cubicBezTo>
                <a:cubicBezTo>
                  <a:pt x="18" y="79"/>
                  <a:pt x="0" y="61"/>
                  <a:pt x="0" y="39"/>
                </a:cubicBezTo>
                <a:cubicBezTo>
                  <a:pt x="0" y="18"/>
                  <a:pt x="18" y="0"/>
                  <a:pt x="39" y="0"/>
                </a:cubicBezTo>
                <a:close/>
                <a:moveTo>
                  <a:pt x="60" y="41"/>
                </a:moveTo>
                <a:cubicBezTo>
                  <a:pt x="61" y="39"/>
                  <a:pt x="62" y="36"/>
                  <a:pt x="62" y="34"/>
                </a:cubicBezTo>
                <a:cubicBezTo>
                  <a:pt x="62" y="33"/>
                  <a:pt x="63" y="33"/>
                  <a:pt x="64" y="34"/>
                </a:cubicBezTo>
                <a:cubicBezTo>
                  <a:pt x="65" y="35"/>
                  <a:pt x="67" y="37"/>
                  <a:pt x="69" y="38"/>
                </a:cubicBezTo>
                <a:cubicBezTo>
                  <a:pt x="70" y="39"/>
                  <a:pt x="70" y="39"/>
                  <a:pt x="71" y="37"/>
                </a:cubicBezTo>
                <a:cubicBezTo>
                  <a:pt x="71" y="36"/>
                  <a:pt x="71" y="34"/>
                  <a:pt x="71" y="32"/>
                </a:cubicBezTo>
                <a:cubicBezTo>
                  <a:pt x="72" y="31"/>
                  <a:pt x="72" y="31"/>
                  <a:pt x="72" y="32"/>
                </a:cubicBezTo>
                <a:cubicBezTo>
                  <a:pt x="73" y="34"/>
                  <a:pt x="73" y="37"/>
                  <a:pt x="73" y="39"/>
                </a:cubicBezTo>
                <a:cubicBezTo>
                  <a:pt x="73" y="39"/>
                  <a:pt x="73" y="40"/>
                  <a:pt x="73" y="40"/>
                </a:cubicBezTo>
                <a:cubicBezTo>
                  <a:pt x="72" y="41"/>
                  <a:pt x="72" y="41"/>
                  <a:pt x="72" y="41"/>
                </a:cubicBezTo>
                <a:cubicBezTo>
                  <a:pt x="72" y="42"/>
                  <a:pt x="72" y="43"/>
                  <a:pt x="72" y="43"/>
                </a:cubicBezTo>
                <a:cubicBezTo>
                  <a:pt x="73" y="43"/>
                  <a:pt x="73" y="43"/>
                  <a:pt x="73" y="43"/>
                </a:cubicBezTo>
                <a:cubicBezTo>
                  <a:pt x="73" y="44"/>
                  <a:pt x="73" y="44"/>
                  <a:pt x="73" y="44"/>
                </a:cubicBezTo>
                <a:cubicBezTo>
                  <a:pt x="73" y="45"/>
                  <a:pt x="73" y="45"/>
                  <a:pt x="72" y="45"/>
                </a:cubicBezTo>
                <a:cubicBezTo>
                  <a:pt x="72" y="45"/>
                  <a:pt x="72" y="45"/>
                  <a:pt x="72" y="45"/>
                </a:cubicBezTo>
                <a:cubicBezTo>
                  <a:pt x="70" y="45"/>
                  <a:pt x="70" y="45"/>
                  <a:pt x="70" y="44"/>
                </a:cubicBezTo>
                <a:cubicBezTo>
                  <a:pt x="70" y="43"/>
                  <a:pt x="69" y="43"/>
                  <a:pt x="69" y="42"/>
                </a:cubicBezTo>
                <a:cubicBezTo>
                  <a:pt x="67" y="38"/>
                  <a:pt x="67" y="37"/>
                  <a:pt x="68" y="43"/>
                </a:cubicBezTo>
                <a:cubicBezTo>
                  <a:pt x="68" y="44"/>
                  <a:pt x="69" y="45"/>
                  <a:pt x="69" y="46"/>
                </a:cubicBezTo>
                <a:cubicBezTo>
                  <a:pt x="69" y="47"/>
                  <a:pt x="70" y="47"/>
                  <a:pt x="71" y="47"/>
                </a:cubicBezTo>
                <a:cubicBezTo>
                  <a:pt x="71" y="47"/>
                  <a:pt x="71" y="47"/>
                  <a:pt x="72" y="47"/>
                </a:cubicBezTo>
                <a:cubicBezTo>
                  <a:pt x="72" y="47"/>
                  <a:pt x="72" y="47"/>
                  <a:pt x="72" y="47"/>
                </a:cubicBezTo>
                <a:cubicBezTo>
                  <a:pt x="69" y="62"/>
                  <a:pt x="55" y="73"/>
                  <a:pt x="39" y="73"/>
                </a:cubicBezTo>
                <a:cubicBezTo>
                  <a:pt x="21" y="73"/>
                  <a:pt x="5" y="58"/>
                  <a:pt x="5" y="39"/>
                </a:cubicBezTo>
                <a:cubicBezTo>
                  <a:pt x="5" y="21"/>
                  <a:pt x="21" y="5"/>
                  <a:pt x="39" y="5"/>
                </a:cubicBezTo>
                <a:cubicBezTo>
                  <a:pt x="43" y="5"/>
                  <a:pt x="46" y="6"/>
                  <a:pt x="50" y="7"/>
                </a:cubicBezTo>
                <a:cubicBezTo>
                  <a:pt x="50" y="7"/>
                  <a:pt x="50" y="8"/>
                  <a:pt x="50" y="8"/>
                </a:cubicBezTo>
                <a:cubicBezTo>
                  <a:pt x="46" y="10"/>
                  <a:pt x="43" y="12"/>
                  <a:pt x="39" y="14"/>
                </a:cubicBezTo>
                <a:cubicBezTo>
                  <a:pt x="38" y="15"/>
                  <a:pt x="38" y="15"/>
                  <a:pt x="36" y="15"/>
                </a:cubicBezTo>
                <a:cubicBezTo>
                  <a:pt x="34" y="15"/>
                  <a:pt x="32" y="15"/>
                  <a:pt x="30" y="15"/>
                </a:cubicBezTo>
                <a:cubicBezTo>
                  <a:pt x="29" y="15"/>
                  <a:pt x="29" y="15"/>
                  <a:pt x="29" y="16"/>
                </a:cubicBezTo>
                <a:cubicBezTo>
                  <a:pt x="29" y="18"/>
                  <a:pt x="29" y="20"/>
                  <a:pt x="28" y="21"/>
                </a:cubicBezTo>
                <a:cubicBezTo>
                  <a:pt x="28" y="22"/>
                  <a:pt x="28" y="23"/>
                  <a:pt x="28" y="23"/>
                </a:cubicBezTo>
                <a:cubicBezTo>
                  <a:pt x="27" y="25"/>
                  <a:pt x="27" y="26"/>
                  <a:pt x="26" y="27"/>
                </a:cubicBezTo>
                <a:cubicBezTo>
                  <a:pt x="26" y="28"/>
                  <a:pt x="26" y="28"/>
                  <a:pt x="25" y="28"/>
                </a:cubicBezTo>
                <a:cubicBezTo>
                  <a:pt x="25" y="28"/>
                  <a:pt x="24" y="28"/>
                  <a:pt x="24" y="29"/>
                </a:cubicBezTo>
                <a:cubicBezTo>
                  <a:pt x="23" y="29"/>
                  <a:pt x="23" y="29"/>
                  <a:pt x="23" y="30"/>
                </a:cubicBezTo>
                <a:cubicBezTo>
                  <a:pt x="23" y="30"/>
                  <a:pt x="23" y="31"/>
                  <a:pt x="24" y="31"/>
                </a:cubicBezTo>
                <a:cubicBezTo>
                  <a:pt x="24" y="32"/>
                  <a:pt x="24" y="32"/>
                  <a:pt x="25" y="32"/>
                </a:cubicBezTo>
                <a:cubicBezTo>
                  <a:pt x="25" y="32"/>
                  <a:pt x="25" y="32"/>
                  <a:pt x="26" y="32"/>
                </a:cubicBezTo>
                <a:cubicBezTo>
                  <a:pt x="27" y="32"/>
                  <a:pt x="27" y="32"/>
                  <a:pt x="27" y="31"/>
                </a:cubicBezTo>
                <a:cubicBezTo>
                  <a:pt x="28" y="30"/>
                  <a:pt x="29" y="29"/>
                  <a:pt x="30" y="28"/>
                </a:cubicBezTo>
                <a:cubicBezTo>
                  <a:pt x="30" y="27"/>
                  <a:pt x="30" y="27"/>
                  <a:pt x="31" y="27"/>
                </a:cubicBezTo>
                <a:cubicBezTo>
                  <a:pt x="32" y="28"/>
                  <a:pt x="34" y="28"/>
                  <a:pt x="35" y="28"/>
                </a:cubicBezTo>
                <a:cubicBezTo>
                  <a:pt x="36" y="28"/>
                  <a:pt x="36" y="29"/>
                  <a:pt x="36" y="29"/>
                </a:cubicBezTo>
                <a:cubicBezTo>
                  <a:pt x="37" y="30"/>
                  <a:pt x="38" y="31"/>
                  <a:pt x="39" y="32"/>
                </a:cubicBezTo>
                <a:cubicBezTo>
                  <a:pt x="40" y="32"/>
                  <a:pt x="40" y="32"/>
                  <a:pt x="39" y="32"/>
                </a:cubicBezTo>
                <a:cubicBezTo>
                  <a:pt x="38" y="33"/>
                  <a:pt x="36" y="33"/>
                  <a:pt x="35" y="33"/>
                </a:cubicBezTo>
                <a:cubicBezTo>
                  <a:pt x="35" y="33"/>
                  <a:pt x="34" y="33"/>
                  <a:pt x="34" y="33"/>
                </a:cubicBezTo>
                <a:cubicBezTo>
                  <a:pt x="33" y="32"/>
                  <a:pt x="32" y="32"/>
                  <a:pt x="32" y="31"/>
                </a:cubicBezTo>
                <a:cubicBezTo>
                  <a:pt x="31" y="31"/>
                  <a:pt x="31" y="31"/>
                  <a:pt x="30" y="31"/>
                </a:cubicBezTo>
                <a:cubicBezTo>
                  <a:pt x="29" y="32"/>
                  <a:pt x="27" y="33"/>
                  <a:pt x="25" y="34"/>
                </a:cubicBezTo>
                <a:cubicBezTo>
                  <a:pt x="24" y="34"/>
                  <a:pt x="24" y="34"/>
                  <a:pt x="24" y="35"/>
                </a:cubicBezTo>
                <a:cubicBezTo>
                  <a:pt x="23" y="38"/>
                  <a:pt x="23" y="40"/>
                  <a:pt x="22" y="42"/>
                </a:cubicBezTo>
                <a:cubicBezTo>
                  <a:pt x="21" y="44"/>
                  <a:pt x="21" y="44"/>
                  <a:pt x="22" y="45"/>
                </a:cubicBezTo>
                <a:cubicBezTo>
                  <a:pt x="23" y="46"/>
                  <a:pt x="24" y="47"/>
                  <a:pt x="25" y="49"/>
                </a:cubicBezTo>
                <a:cubicBezTo>
                  <a:pt x="26" y="50"/>
                  <a:pt x="26" y="50"/>
                  <a:pt x="27" y="49"/>
                </a:cubicBezTo>
                <a:cubicBezTo>
                  <a:pt x="28" y="49"/>
                  <a:pt x="30" y="49"/>
                  <a:pt x="32" y="48"/>
                </a:cubicBezTo>
                <a:cubicBezTo>
                  <a:pt x="33" y="48"/>
                  <a:pt x="33" y="48"/>
                  <a:pt x="34" y="49"/>
                </a:cubicBezTo>
                <a:cubicBezTo>
                  <a:pt x="36" y="55"/>
                  <a:pt x="38" y="61"/>
                  <a:pt x="40" y="67"/>
                </a:cubicBezTo>
                <a:cubicBezTo>
                  <a:pt x="40" y="68"/>
                  <a:pt x="40" y="68"/>
                  <a:pt x="41" y="67"/>
                </a:cubicBezTo>
                <a:cubicBezTo>
                  <a:pt x="43" y="64"/>
                  <a:pt x="44" y="61"/>
                  <a:pt x="46" y="58"/>
                </a:cubicBezTo>
                <a:cubicBezTo>
                  <a:pt x="47" y="57"/>
                  <a:pt x="47" y="57"/>
                  <a:pt x="47" y="55"/>
                </a:cubicBezTo>
                <a:cubicBezTo>
                  <a:pt x="48" y="51"/>
                  <a:pt x="48" y="48"/>
                  <a:pt x="48" y="44"/>
                </a:cubicBezTo>
                <a:cubicBezTo>
                  <a:pt x="49" y="43"/>
                  <a:pt x="49" y="42"/>
                  <a:pt x="47" y="43"/>
                </a:cubicBezTo>
                <a:cubicBezTo>
                  <a:pt x="46" y="43"/>
                  <a:pt x="46" y="43"/>
                  <a:pt x="45" y="41"/>
                </a:cubicBezTo>
                <a:cubicBezTo>
                  <a:pt x="44" y="40"/>
                  <a:pt x="43" y="38"/>
                  <a:pt x="42" y="36"/>
                </a:cubicBezTo>
                <a:cubicBezTo>
                  <a:pt x="41" y="34"/>
                  <a:pt x="41" y="34"/>
                  <a:pt x="42" y="36"/>
                </a:cubicBezTo>
                <a:cubicBezTo>
                  <a:pt x="43" y="37"/>
                  <a:pt x="44" y="38"/>
                  <a:pt x="45" y="39"/>
                </a:cubicBezTo>
                <a:cubicBezTo>
                  <a:pt x="47" y="41"/>
                  <a:pt x="47" y="41"/>
                  <a:pt x="48" y="40"/>
                </a:cubicBezTo>
                <a:cubicBezTo>
                  <a:pt x="49" y="38"/>
                  <a:pt x="50" y="37"/>
                  <a:pt x="51" y="35"/>
                </a:cubicBezTo>
                <a:cubicBezTo>
                  <a:pt x="51" y="34"/>
                  <a:pt x="51" y="34"/>
                  <a:pt x="50" y="34"/>
                </a:cubicBezTo>
                <a:cubicBezTo>
                  <a:pt x="49" y="33"/>
                  <a:pt x="49" y="33"/>
                  <a:pt x="48" y="33"/>
                </a:cubicBezTo>
                <a:cubicBezTo>
                  <a:pt x="46" y="32"/>
                  <a:pt x="46" y="32"/>
                  <a:pt x="48" y="32"/>
                </a:cubicBezTo>
                <a:cubicBezTo>
                  <a:pt x="50" y="33"/>
                  <a:pt x="51" y="33"/>
                  <a:pt x="53" y="33"/>
                </a:cubicBezTo>
                <a:cubicBezTo>
                  <a:pt x="54" y="33"/>
                  <a:pt x="54" y="34"/>
                  <a:pt x="55" y="35"/>
                </a:cubicBezTo>
                <a:cubicBezTo>
                  <a:pt x="57" y="37"/>
                  <a:pt x="58" y="39"/>
                  <a:pt x="59" y="41"/>
                </a:cubicBezTo>
                <a:cubicBezTo>
                  <a:pt x="60" y="43"/>
                  <a:pt x="60" y="43"/>
                  <a:pt x="60" y="41"/>
                </a:cubicBezTo>
                <a:close/>
                <a:moveTo>
                  <a:pt x="49" y="55"/>
                </a:moveTo>
                <a:cubicBezTo>
                  <a:pt x="49" y="56"/>
                  <a:pt x="48" y="56"/>
                  <a:pt x="48" y="57"/>
                </a:cubicBezTo>
                <a:cubicBezTo>
                  <a:pt x="47" y="58"/>
                  <a:pt x="47" y="59"/>
                  <a:pt x="47" y="60"/>
                </a:cubicBezTo>
                <a:cubicBezTo>
                  <a:pt x="48" y="63"/>
                  <a:pt x="48" y="63"/>
                  <a:pt x="49" y="61"/>
                </a:cubicBezTo>
                <a:cubicBezTo>
                  <a:pt x="49" y="59"/>
                  <a:pt x="49" y="57"/>
                  <a:pt x="50" y="56"/>
                </a:cubicBezTo>
                <a:cubicBezTo>
                  <a:pt x="51" y="53"/>
                  <a:pt x="50" y="53"/>
                  <a:pt x="49" y="55"/>
                </a:cubicBezTo>
                <a:close/>
              </a:path>
            </a:pathLst>
          </a:custGeom>
          <a:solidFill>
            <a:schemeClr val="bg1"/>
          </a:solidFill>
          <a:ln>
            <a:noFill/>
          </a:ln>
        </p:spPr>
        <p:txBody>
          <a:bodyPr/>
          <a:lstStyle/>
          <a:p>
            <a:endParaRPr lang="zh-CN" altLang="en-US" sz="2400">
              <a:solidFill>
                <a:srgbClr val="2B334F"/>
              </a:solidFill>
            </a:endParaRPr>
          </a:p>
        </p:txBody>
      </p:sp>
      <p:sp>
        <p:nvSpPr>
          <p:cNvPr id="31" name="Freeform 30"/>
          <p:cNvSpPr>
            <a:spLocks noEditPoints="1"/>
          </p:cNvSpPr>
          <p:nvPr/>
        </p:nvSpPr>
        <p:spPr bwMode="auto">
          <a:xfrm>
            <a:off x="1244404" y="2525186"/>
            <a:ext cx="690033" cy="690033"/>
          </a:xfrm>
          <a:custGeom>
            <a:avLst/>
            <a:gdLst>
              <a:gd name="T0" fmla="*/ 69 w 138"/>
              <a:gd name="T1" fmla="*/ 138 h 138"/>
              <a:gd name="T2" fmla="*/ 114 w 138"/>
              <a:gd name="T3" fmla="*/ 36 h 138"/>
              <a:gd name="T4" fmla="*/ 105 w 138"/>
              <a:gd name="T5" fmla="*/ 64 h 138"/>
              <a:gd name="T6" fmla="*/ 126 w 138"/>
              <a:gd name="T7" fmla="*/ 64 h 138"/>
              <a:gd name="T8" fmla="*/ 124 w 138"/>
              <a:gd name="T9" fmla="*/ 72 h 138"/>
              <a:gd name="T10" fmla="*/ 102 w 138"/>
              <a:gd name="T11" fmla="*/ 95 h 138"/>
              <a:gd name="T12" fmla="*/ 116 w 138"/>
              <a:gd name="T13" fmla="*/ 101 h 138"/>
              <a:gd name="T14" fmla="*/ 25 w 138"/>
              <a:gd name="T15" fmla="*/ 101 h 138"/>
              <a:gd name="T16" fmla="*/ 34 w 138"/>
              <a:gd name="T17" fmla="*/ 73 h 138"/>
              <a:gd name="T18" fmla="*/ 13 w 138"/>
              <a:gd name="T19" fmla="*/ 74 h 138"/>
              <a:gd name="T20" fmla="*/ 15 w 138"/>
              <a:gd name="T21" fmla="*/ 66 h 138"/>
              <a:gd name="T22" fmla="*/ 37 w 138"/>
              <a:gd name="T23" fmla="*/ 43 h 138"/>
              <a:gd name="T24" fmla="*/ 22 w 138"/>
              <a:gd name="T25" fmla="*/ 37 h 138"/>
              <a:gd name="T26" fmla="*/ 92 w 138"/>
              <a:gd name="T27" fmla="*/ 19 h 138"/>
              <a:gd name="T28" fmla="*/ 109 w 138"/>
              <a:gd name="T29" fmla="*/ 32 h 138"/>
              <a:gd name="T30" fmla="*/ 93 w 138"/>
              <a:gd name="T31" fmla="*/ 18 h 138"/>
              <a:gd name="T32" fmla="*/ 74 w 138"/>
              <a:gd name="T33" fmla="*/ 12 h 138"/>
              <a:gd name="T34" fmla="*/ 74 w 138"/>
              <a:gd name="T35" fmla="*/ 40 h 138"/>
              <a:gd name="T36" fmla="*/ 81 w 138"/>
              <a:gd name="T37" fmla="*/ 14 h 138"/>
              <a:gd name="T38" fmla="*/ 61 w 138"/>
              <a:gd name="T39" fmla="*/ 13 h 138"/>
              <a:gd name="T40" fmla="*/ 46 w 138"/>
              <a:gd name="T41" fmla="*/ 37 h 138"/>
              <a:gd name="T42" fmla="*/ 66 w 138"/>
              <a:gd name="T43" fmla="*/ 14 h 138"/>
              <a:gd name="T44" fmla="*/ 29 w 138"/>
              <a:gd name="T45" fmla="*/ 29 h 138"/>
              <a:gd name="T46" fmla="*/ 37 w 138"/>
              <a:gd name="T47" fmla="*/ 35 h 138"/>
              <a:gd name="T48" fmla="*/ 45 w 138"/>
              <a:gd name="T49" fmla="*/ 18 h 138"/>
              <a:gd name="T50" fmla="*/ 46 w 138"/>
              <a:gd name="T51" fmla="*/ 119 h 138"/>
              <a:gd name="T52" fmla="*/ 29 w 138"/>
              <a:gd name="T53" fmla="*/ 106 h 138"/>
              <a:gd name="T54" fmla="*/ 64 w 138"/>
              <a:gd name="T55" fmla="*/ 125 h 138"/>
              <a:gd name="T56" fmla="*/ 64 w 138"/>
              <a:gd name="T57" fmla="*/ 98 h 138"/>
              <a:gd name="T58" fmla="*/ 57 w 138"/>
              <a:gd name="T59" fmla="*/ 123 h 138"/>
              <a:gd name="T60" fmla="*/ 78 w 138"/>
              <a:gd name="T61" fmla="*/ 125 h 138"/>
              <a:gd name="T62" fmla="*/ 92 w 138"/>
              <a:gd name="T63" fmla="*/ 100 h 138"/>
              <a:gd name="T64" fmla="*/ 72 w 138"/>
              <a:gd name="T65" fmla="*/ 123 h 138"/>
              <a:gd name="T66" fmla="*/ 110 w 138"/>
              <a:gd name="T67" fmla="*/ 108 h 138"/>
              <a:gd name="T68" fmla="*/ 99 w 138"/>
              <a:gd name="T69" fmla="*/ 104 h 138"/>
              <a:gd name="T70" fmla="*/ 94 w 138"/>
              <a:gd name="T71" fmla="*/ 43 h 138"/>
              <a:gd name="T72" fmla="*/ 72 w 138"/>
              <a:gd name="T73" fmla="*/ 64 h 138"/>
              <a:gd name="T74" fmla="*/ 98 w 138"/>
              <a:gd name="T75" fmla="*/ 64 h 138"/>
              <a:gd name="T76" fmla="*/ 97 w 138"/>
              <a:gd name="T77" fmla="*/ 72 h 138"/>
              <a:gd name="T78" fmla="*/ 72 w 138"/>
              <a:gd name="T79" fmla="*/ 90 h 138"/>
              <a:gd name="T80" fmla="*/ 96 w 138"/>
              <a:gd name="T81" fmla="*/ 93 h 138"/>
              <a:gd name="T82" fmla="*/ 45 w 138"/>
              <a:gd name="T83" fmla="*/ 94 h 138"/>
              <a:gd name="T84" fmla="*/ 66 w 138"/>
              <a:gd name="T85" fmla="*/ 73 h 138"/>
              <a:gd name="T86" fmla="*/ 40 w 138"/>
              <a:gd name="T87" fmla="*/ 74 h 138"/>
              <a:gd name="T88" fmla="*/ 42 w 138"/>
              <a:gd name="T89" fmla="*/ 66 h 138"/>
              <a:gd name="T90" fmla="*/ 66 w 138"/>
              <a:gd name="T91" fmla="*/ 47 h 138"/>
              <a:gd name="T92" fmla="*/ 43 w 138"/>
              <a:gd name="T93"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nvGrpSpPr>
          <p:cNvPr id="32" name="Group 31"/>
          <p:cNvGrpSpPr/>
          <p:nvPr/>
        </p:nvGrpSpPr>
        <p:grpSpPr bwMode="auto">
          <a:xfrm>
            <a:off x="10684737" y="2664885"/>
            <a:ext cx="404284" cy="393700"/>
            <a:chOff x="0" y="0"/>
            <a:chExt cx="191" cy="186"/>
          </a:xfrm>
        </p:grpSpPr>
        <p:sp>
          <p:nvSpPr>
            <p:cNvPr id="33" name="Freeform 32"/>
            <p:cNvSpPr>
              <a:spLocks noEditPoints="1"/>
            </p:cNvSpPr>
            <p:nvPr/>
          </p:nvSpPr>
          <p:spPr bwMode="auto">
            <a:xfrm>
              <a:off x="0" y="0"/>
              <a:ext cx="121" cy="113"/>
            </a:xfrm>
            <a:custGeom>
              <a:avLst/>
              <a:gdLst>
                <a:gd name="T0" fmla="*/ 51 w 51"/>
                <a:gd name="T1" fmla="*/ 33 h 48"/>
                <a:gd name="T2" fmla="*/ 2 w 51"/>
                <a:gd name="T3" fmla="*/ 33 h 48"/>
                <a:gd name="T4" fmla="*/ 0 w 51"/>
                <a:gd name="T5" fmla="*/ 34 h 48"/>
                <a:gd name="T6" fmla="*/ 18 w 51"/>
                <a:gd name="T7" fmla="*/ 48 h 48"/>
                <a:gd name="T8" fmla="*/ 36 w 51"/>
                <a:gd name="T9" fmla="*/ 48 h 48"/>
                <a:gd name="T10" fmla="*/ 39 w 51"/>
                <a:gd name="T11" fmla="*/ 44 h 48"/>
                <a:gd name="T12" fmla="*/ 37 w 51"/>
                <a:gd name="T13" fmla="*/ 40 h 48"/>
                <a:gd name="T14" fmla="*/ 38 w 51"/>
                <a:gd name="T15" fmla="*/ 38 h 48"/>
                <a:gd name="T16" fmla="*/ 39 w 51"/>
                <a:gd name="T17" fmla="*/ 38 h 48"/>
                <a:gd name="T18" fmla="*/ 43 w 51"/>
                <a:gd name="T19" fmla="*/ 41 h 48"/>
                <a:gd name="T20" fmla="*/ 44 w 51"/>
                <a:gd name="T21" fmla="*/ 40 h 48"/>
                <a:gd name="T22" fmla="*/ 40 w 51"/>
                <a:gd name="T23" fmla="*/ 37 h 48"/>
                <a:gd name="T24" fmla="*/ 40 w 51"/>
                <a:gd name="T25" fmla="*/ 35 h 48"/>
                <a:gd name="T26" fmla="*/ 43 w 51"/>
                <a:gd name="T27" fmla="*/ 35 h 48"/>
                <a:gd name="T28" fmla="*/ 47 w 51"/>
                <a:gd name="T29" fmla="*/ 37 h 48"/>
                <a:gd name="T30" fmla="*/ 51 w 51"/>
                <a:gd name="T31" fmla="*/ 33 h 48"/>
                <a:gd name="T32" fmla="*/ 33 w 51"/>
                <a:gd name="T33" fmla="*/ 30 h 48"/>
                <a:gd name="T34" fmla="*/ 25 w 51"/>
                <a:gd name="T35" fmla="*/ 3 h 48"/>
                <a:gd name="T36" fmla="*/ 27 w 51"/>
                <a:gd name="T37" fmla="*/ 1 h 48"/>
                <a:gd name="T38" fmla="*/ 44 w 51"/>
                <a:gd name="T39" fmla="*/ 14 h 48"/>
                <a:gd name="T40" fmla="*/ 48 w 51"/>
                <a:gd name="T41" fmla="*/ 29 h 48"/>
                <a:gd name="T42" fmla="*/ 47 w 51"/>
                <a:gd name="T43" fmla="*/ 31 h 48"/>
                <a:gd name="T44" fmla="*/ 34 w 51"/>
                <a:gd name="T45" fmla="*/ 31 h 48"/>
                <a:gd name="T46" fmla="*/ 33 w 51"/>
                <a:gd name="T4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48">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34" name="Freeform 33"/>
            <p:cNvSpPr>
              <a:spLocks noEditPoints="1"/>
            </p:cNvSpPr>
            <p:nvPr/>
          </p:nvSpPr>
          <p:spPr bwMode="auto">
            <a:xfrm>
              <a:off x="85" y="78"/>
              <a:ext cx="106" cy="108"/>
            </a:xfrm>
            <a:custGeom>
              <a:avLst/>
              <a:gdLst>
                <a:gd name="T0" fmla="*/ 43 w 45"/>
                <a:gd name="T1" fmla="*/ 0 h 46"/>
                <a:gd name="T2" fmla="*/ 15 w 45"/>
                <a:gd name="T3" fmla="*/ 0 h 46"/>
                <a:gd name="T4" fmla="*/ 11 w 45"/>
                <a:gd name="T5" fmla="*/ 4 h 46"/>
                <a:gd name="T6" fmla="*/ 12 w 45"/>
                <a:gd name="T7" fmla="*/ 7 h 46"/>
                <a:gd name="T8" fmla="*/ 12 w 45"/>
                <a:gd name="T9" fmla="*/ 8 h 46"/>
                <a:gd name="T10" fmla="*/ 11 w 45"/>
                <a:gd name="T11" fmla="*/ 9 h 46"/>
                <a:gd name="T12" fmla="*/ 8 w 45"/>
                <a:gd name="T13" fmla="*/ 7 h 46"/>
                <a:gd name="T14" fmla="*/ 7 w 45"/>
                <a:gd name="T15" fmla="*/ 8 h 46"/>
                <a:gd name="T16" fmla="*/ 10 w 45"/>
                <a:gd name="T17" fmla="*/ 10 h 46"/>
                <a:gd name="T18" fmla="*/ 10 w 45"/>
                <a:gd name="T19" fmla="*/ 12 h 46"/>
                <a:gd name="T20" fmla="*/ 7 w 45"/>
                <a:gd name="T21" fmla="*/ 13 h 46"/>
                <a:gd name="T22" fmla="*/ 3 w 45"/>
                <a:gd name="T23" fmla="*/ 11 h 46"/>
                <a:gd name="T24" fmla="*/ 0 w 45"/>
                <a:gd name="T25" fmla="*/ 15 h 46"/>
                <a:gd name="T26" fmla="*/ 43 w 45"/>
                <a:gd name="T27" fmla="*/ 15 h 46"/>
                <a:gd name="T28" fmla="*/ 45 w 45"/>
                <a:gd name="T29" fmla="*/ 13 h 46"/>
                <a:gd name="T30" fmla="*/ 45 w 45"/>
                <a:gd name="T31" fmla="*/ 1 h 46"/>
                <a:gd name="T32" fmla="*/ 43 w 45"/>
                <a:gd name="T33" fmla="*/ 0 h 46"/>
                <a:gd name="T34" fmla="*/ 9 w 45"/>
                <a:gd name="T35" fmla="*/ 45 h 46"/>
                <a:gd name="T36" fmla="*/ 2 w 45"/>
                <a:gd name="T37" fmla="*/ 19 h 46"/>
                <a:gd name="T38" fmla="*/ 4 w 45"/>
                <a:gd name="T39" fmla="*/ 16 h 46"/>
                <a:gd name="T40" fmla="*/ 16 w 45"/>
                <a:gd name="T41" fmla="*/ 16 h 46"/>
                <a:gd name="T42" fmla="*/ 18 w 45"/>
                <a:gd name="T43" fmla="*/ 18 h 46"/>
                <a:gd name="T44" fmla="*/ 24 w 45"/>
                <a:gd name="T45" fmla="*/ 41 h 46"/>
                <a:gd name="T46" fmla="*/ 23 w 45"/>
                <a:gd name="T47" fmla="*/ 43 h 46"/>
                <a:gd name="T48" fmla="*/ 12 w 45"/>
                <a:gd name="T49" fmla="*/ 46 h 46"/>
                <a:gd name="T50" fmla="*/ 9 w 45"/>
                <a:gd name="T51" fmla="*/ 45 h 46"/>
                <a:gd name="T52" fmla="*/ 14 w 45"/>
                <a:gd name="T53" fmla="*/ 42 h 46"/>
                <a:gd name="T54" fmla="*/ 19 w 45"/>
                <a:gd name="T55" fmla="*/ 41 h 46"/>
                <a:gd name="T56" fmla="*/ 20 w 45"/>
                <a:gd name="T57" fmla="*/ 39 h 46"/>
                <a:gd name="T58" fmla="*/ 16 w 45"/>
                <a:gd name="T59" fmla="*/ 23 h 46"/>
                <a:gd name="T60" fmla="*/ 14 w 45"/>
                <a:gd name="T61" fmla="*/ 22 h 46"/>
                <a:gd name="T62" fmla="*/ 9 w 45"/>
                <a:gd name="T63" fmla="*/ 23 h 46"/>
                <a:gd name="T64" fmla="*/ 8 w 45"/>
                <a:gd name="T65" fmla="*/ 25 h 46"/>
                <a:gd name="T66" fmla="*/ 12 w 45"/>
                <a:gd name="T67" fmla="*/ 41 h 46"/>
                <a:gd name="T68" fmla="*/ 14 w 45"/>
                <a:gd name="T69" fmla="*/ 42 h 46"/>
                <a:gd name="T70" fmla="*/ 42 w 45"/>
                <a:gd name="T71" fmla="*/ 5 h 46"/>
                <a:gd name="T72" fmla="*/ 42 w 45"/>
                <a:gd name="T73" fmla="*/ 10 h 46"/>
                <a:gd name="T74" fmla="*/ 40 w 45"/>
                <a:gd name="T75" fmla="*/ 12 h 46"/>
                <a:gd name="T76" fmla="*/ 24 w 45"/>
                <a:gd name="T77" fmla="*/ 12 h 46"/>
                <a:gd name="T78" fmla="*/ 23 w 45"/>
                <a:gd name="T79" fmla="*/ 10 h 46"/>
                <a:gd name="T80" fmla="*/ 23 w 45"/>
                <a:gd name="T81" fmla="*/ 5 h 46"/>
                <a:gd name="T82" fmla="*/ 24 w 45"/>
                <a:gd name="T83" fmla="*/ 3 h 46"/>
                <a:gd name="T84" fmla="*/ 40 w 45"/>
                <a:gd name="T85" fmla="*/ 3 h 46"/>
                <a:gd name="T86" fmla="*/ 42 w 45"/>
                <a:gd name="T87"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46">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sp>
        <p:nvSpPr>
          <p:cNvPr id="35" name="Text Box 34"/>
          <p:cNvSpPr txBox="1">
            <a:spLocks noChangeArrowheads="1"/>
          </p:cNvSpPr>
          <p:nvPr/>
        </p:nvSpPr>
        <p:spPr bwMode="auto">
          <a:xfrm>
            <a:off x="1322299" y="1236135"/>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36" name="Text Box 35"/>
          <p:cNvSpPr txBox="1">
            <a:spLocks noChangeArrowheads="1"/>
          </p:cNvSpPr>
          <p:nvPr/>
        </p:nvSpPr>
        <p:spPr bwMode="auto">
          <a:xfrm>
            <a:off x="5769415" y="1236135"/>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37" name="Text Box 36"/>
          <p:cNvSpPr txBox="1">
            <a:spLocks noChangeArrowheads="1"/>
          </p:cNvSpPr>
          <p:nvPr/>
        </p:nvSpPr>
        <p:spPr bwMode="auto">
          <a:xfrm>
            <a:off x="9314832" y="1236135"/>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38" name="Text Box 37"/>
          <p:cNvSpPr txBox="1">
            <a:spLocks noChangeArrowheads="1"/>
          </p:cNvSpPr>
          <p:nvPr/>
        </p:nvSpPr>
        <p:spPr bwMode="auto">
          <a:xfrm>
            <a:off x="3538448" y="3932768"/>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39" name="Text Box 38"/>
          <p:cNvSpPr txBox="1">
            <a:spLocks noChangeArrowheads="1"/>
          </p:cNvSpPr>
          <p:nvPr/>
        </p:nvSpPr>
        <p:spPr bwMode="auto">
          <a:xfrm>
            <a:off x="7985565" y="3932768"/>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40" name="Text Box 39"/>
          <p:cNvSpPr txBox="1">
            <a:spLocks noChangeArrowheads="1"/>
          </p:cNvSpPr>
          <p:nvPr/>
        </p:nvSpPr>
        <p:spPr bwMode="auto">
          <a:xfrm>
            <a:off x="10612348" y="3932768"/>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41" name="Text Box 40"/>
          <p:cNvSpPr txBox="1">
            <a:spLocks noChangeArrowheads="1"/>
          </p:cNvSpPr>
          <p:nvPr/>
        </p:nvSpPr>
        <p:spPr bwMode="auto">
          <a:xfrm>
            <a:off x="2626165" y="1665819"/>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42" name="Text Box 41"/>
          <p:cNvSpPr txBox="1">
            <a:spLocks noChangeArrowheads="1"/>
          </p:cNvSpPr>
          <p:nvPr/>
        </p:nvSpPr>
        <p:spPr bwMode="auto">
          <a:xfrm>
            <a:off x="4490948" y="1665819"/>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43" name="Text Box 42"/>
          <p:cNvSpPr txBox="1">
            <a:spLocks noChangeArrowheads="1"/>
          </p:cNvSpPr>
          <p:nvPr/>
        </p:nvSpPr>
        <p:spPr bwMode="auto">
          <a:xfrm>
            <a:off x="7066932" y="1665819"/>
            <a:ext cx="54694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1065" dirty="0">
                <a:solidFill>
                  <a:srgbClr val="2B334F"/>
                </a:solidFill>
              </a:rPr>
              <a:t>TITTLE</a:t>
            </a:r>
          </a:p>
        </p:txBody>
      </p:sp>
      <p:sp>
        <p:nvSpPr>
          <p:cNvPr id="44" name="Line 46"/>
          <p:cNvSpPr>
            <a:spLocks noChangeShapeType="1"/>
          </p:cNvSpPr>
          <p:nvPr/>
        </p:nvSpPr>
        <p:spPr bwMode="auto">
          <a:xfrm>
            <a:off x="4232273" y="4701207"/>
            <a:ext cx="0" cy="958851"/>
          </a:xfrm>
          <a:prstGeom prst="line">
            <a:avLst/>
          </a:prstGeom>
          <a:noFill/>
          <a:ln w="6350">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2B334F"/>
              </a:solidFill>
            </a:endParaRPr>
          </a:p>
        </p:txBody>
      </p:sp>
      <p:sp>
        <p:nvSpPr>
          <p:cNvPr id="45" name="Line 47"/>
          <p:cNvSpPr>
            <a:spLocks noChangeShapeType="1"/>
          </p:cNvSpPr>
          <p:nvPr/>
        </p:nvSpPr>
        <p:spPr bwMode="auto">
          <a:xfrm>
            <a:off x="7805207" y="4701207"/>
            <a:ext cx="0" cy="958851"/>
          </a:xfrm>
          <a:prstGeom prst="line">
            <a:avLst/>
          </a:prstGeom>
          <a:noFill/>
          <a:ln w="6350">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2B334F"/>
              </a:solidFill>
            </a:endParaRPr>
          </a:p>
        </p:txBody>
      </p:sp>
      <p:grpSp>
        <p:nvGrpSpPr>
          <p:cNvPr id="46" name="Group 48"/>
          <p:cNvGrpSpPr/>
          <p:nvPr/>
        </p:nvGrpSpPr>
        <p:grpSpPr bwMode="auto">
          <a:xfrm>
            <a:off x="5852388" y="2520952"/>
            <a:ext cx="408516" cy="690033"/>
            <a:chOff x="0" y="0"/>
            <a:chExt cx="193" cy="326"/>
          </a:xfrm>
        </p:grpSpPr>
        <p:sp>
          <p:nvSpPr>
            <p:cNvPr id="47" name="AutoShape 49"/>
            <p:cNvSpPr>
              <a:spLocks noChangeAspect="1" noChangeArrowheads="1" noTextEdit="1"/>
            </p:cNvSpPr>
            <p:nvPr/>
          </p:nvSpPr>
          <p:spPr bwMode="auto">
            <a:xfrm>
              <a:off x="2" y="0"/>
              <a:ext cx="19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solidFill>
                  <a:srgbClr val="2B334F"/>
                </a:solidFill>
              </a:endParaRPr>
            </a:p>
          </p:txBody>
        </p:sp>
        <p:sp>
          <p:nvSpPr>
            <p:cNvPr id="48" name="Freeform 50"/>
            <p:cNvSpPr/>
            <p:nvPr/>
          </p:nvSpPr>
          <p:spPr bwMode="auto">
            <a:xfrm>
              <a:off x="0" y="2"/>
              <a:ext cx="193" cy="204"/>
            </a:xfrm>
            <a:custGeom>
              <a:avLst/>
              <a:gdLst>
                <a:gd name="T0" fmla="*/ 79 w 82"/>
                <a:gd name="T1" fmla="*/ 0 h 86"/>
                <a:gd name="T2" fmla="*/ 12 w 82"/>
                <a:gd name="T3" fmla="*/ 0 h 86"/>
                <a:gd name="T4" fmla="*/ 0 w 82"/>
                <a:gd name="T5" fmla="*/ 12 h 86"/>
                <a:gd name="T6" fmla="*/ 0 w 82"/>
                <a:gd name="T7" fmla="*/ 74 h 86"/>
                <a:gd name="T8" fmla="*/ 12 w 82"/>
                <a:gd name="T9" fmla="*/ 86 h 86"/>
                <a:gd name="T10" fmla="*/ 22 w 82"/>
                <a:gd name="T11" fmla="*/ 86 h 86"/>
                <a:gd name="T12" fmla="*/ 23 w 82"/>
                <a:gd name="T13" fmla="*/ 86 h 86"/>
                <a:gd name="T14" fmla="*/ 79 w 82"/>
                <a:gd name="T15" fmla="*/ 86 h 86"/>
                <a:gd name="T16" fmla="*/ 82 w 82"/>
                <a:gd name="T17" fmla="*/ 83 h 86"/>
                <a:gd name="T18" fmla="*/ 82 w 82"/>
                <a:gd name="T19" fmla="*/ 70 h 86"/>
                <a:gd name="T20" fmla="*/ 80 w 82"/>
                <a:gd name="T21" fmla="*/ 68 h 86"/>
                <a:gd name="T22" fmla="*/ 79 w 82"/>
                <a:gd name="T23" fmla="*/ 68 h 86"/>
                <a:gd name="T24" fmla="*/ 77 w 82"/>
                <a:gd name="T25" fmla="*/ 70 h 86"/>
                <a:gd name="T26" fmla="*/ 77 w 82"/>
                <a:gd name="T27" fmla="*/ 80 h 86"/>
                <a:gd name="T28" fmla="*/ 75 w 82"/>
                <a:gd name="T29" fmla="*/ 83 h 86"/>
                <a:gd name="T30" fmla="*/ 26 w 82"/>
                <a:gd name="T31" fmla="*/ 83 h 86"/>
                <a:gd name="T32" fmla="*/ 25 w 82"/>
                <a:gd name="T33" fmla="*/ 83 h 86"/>
                <a:gd name="T34" fmla="*/ 12 w 82"/>
                <a:gd name="T35" fmla="*/ 83 h 86"/>
                <a:gd name="T36" fmla="*/ 12 w 82"/>
                <a:gd name="T37" fmla="*/ 66 h 86"/>
                <a:gd name="T38" fmla="*/ 42 w 82"/>
                <a:gd name="T39" fmla="*/ 66 h 86"/>
                <a:gd name="T40" fmla="*/ 43 w 82"/>
                <a:gd name="T41" fmla="*/ 66 h 86"/>
                <a:gd name="T42" fmla="*/ 79 w 82"/>
                <a:gd name="T43" fmla="*/ 66 h 86"/>
                <a:gd name="T44" fmla="*/ 82 w 82"/>
                <a:gd name="T45" fmla="*/ 63 h 86"/>
                <a:gd name="T46" fmla="*/ 82 w 82"/>
                <a:gd name="T47" fmla="*/ 28 h 86"/>
                <a:gd name="T48" fmla="*/ 82 w 82"/>
                <a:gd name="T49" fmla="*/ 25 h 86"/>
                <a:gd name="T50" fmla="*/ 82 w 82"/>
                <a:gd name="T51" fmla="*/ 3 h 86"/>
                <a:gd name="T52" fmla="*/ 79 w 82"/>
                <a:gd name="T5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6">
                  <a:moveTo>
                    <a:pt x="79" y="0"/>
                  </a:moveTo>
                  <a:cubicBezTo>
                    <a:pt x="12" y="0"/>
                    <a:pt x="12" y="0"/>
                    <a:pt x="12" y="0"/>
                  </a:cubicBezTo>
                  <a:cubicBezTo>
                    <a:pt x="5" y="0"/>
                    <a:pt x="0" y="5"/>
                    <a:pt x="0" y="12"/>
                  </a:cubicBezTo>
                  <a:cubicBezTo>
                    <a:pt x="0" y="37"/>
                    <a:pt x="0" y="49"/>
                    <a:pt x="0" y="74"/>
                  </a:cubicBezTo>
                  <a:cubicBezTo>
                    <a:pt x="0" y="81"/>
                    <a:pt x="5" y="86"/>
                    <a:pt x="12" y="86"/>
                  </a:cubicBezTo>
                  <a:cubicBezTo>
                    <a:pt x="22" y="86"/>
                    <a:pt x="22" y="86"/>
                    <a:pt x="22" y="86"/>
                  </a:cubicBezTo>
                  <a:cubicBezTo>
                    <a:pt x="23" y="86"/>
                    <a:pt x="23" y="86"/>
                    <a:pt x="23" y="86"/>
                  </a:cubicBezTo>
                  <a:cubicBezTo>
                    <a:pt x="79" y="86"/>
                    <a:pt x="79" y="86"/>
                    <a:pt x="79" y="86"/>
                  </a:cubicBezTo>
                  <a:cubicBezTo>
                    <a:pt x="80" y="86"/>
                    <a:pt x="82" y="85"/>
                    <a:pt x="82" y="83"/>
                  </a:cubicBezTo>
                  <a:cubicBezTo>
                    <a:pt x="82" y="70"/>
                    <a:pt x="82" y="70"/>
                    <a:pt x="82" y="70"/>
                  </a:cubicBezTo>
                  <a:cubicBezTo>
                    <a:pt x="82" y="69"/>
                    <a:pt x="81" y="68"/>
                    <a:pt x="80" y="68"/>
                  </a:cubicBezTo>
                  <a:cubicBezTo>
                    <a:pt x="79" y="68"/>
                    <a:pt x="79" y="68"/>
                    <a:pt x="79" y="68"/>
                  </a:cubicBezTo>
                  <a:cubicBezTo>
                    <a:pt x="78" y="68"/>
                    <a:pt x="77" y="69"/>
                    <a:pt x="77" y="70"/>
                  </a:cubicBezTo>
                  <a:cubicBezTo>
                    <a:pt x="77" y="80"/>
                    <a:pt x="77" y="80"/>
                    <a:pt x="77" y="80"/>
                  </a:cubicBezTo>
                  <a:cubicBezTo>
                    <a:pt x="77" y="82"/>
                    <a:pt x="76" y="83"/>
                    <a:pt x="75" y="83"/>
                  </a:cubicBezTo>
                  <a:cubicBezTo>
                    <a:pt x="26" y="83"/>
                    <a:pt x="26" y="83"/>
                    <a:pt x="26" y="83"/>
                  </a:cubicBezTo>
                  <a:cubicBezTo>
                    <a:pt x="25" y="83"/>
                    <a:pt x="25" y="83"/>
                    <a:pt x="25" y="83"/>
                  </a:cubicBezTo>
                  <a:cubicBezTo>
                    <a:pt x="12" y="83"/>
                    <a:pt x="12" y="83"/>
                    <a:pt x="12" y="83"/>
                  </a:cubicBezTo>
                  <a:cubicBezTo>
                    <a:pt x="1" y="83"/>
                    <a:pt x="1" y="66"/>
                    <a:pt x="12" y="66"/>
                  </a:cubicBezTo>
                  <a:cubicBezTo>
                    <a:pt x="42" y="66"/>
                    <a:pt x="42" y="66"/>
                    <a:pt x="42" y="66"/>
                  </a:cubicBezTo>
                  <a:cubicBezTo>
                    <a:pt x="43" y="66"/>
                    <a:pt x="43" y="66"/>
                    <a:pt x="43" y="66"/>
                  </a:cubicBezTo>
                  <a:cubicBezTo>
                    <a:pt x="79" y="66"/>
                    <a:pt x="79" y="66"/>
                    <a:pt x="79" y="66"/>
                  </a:cubicBezTo>
                  <a:cubicBezTo>
                    <a:pt x="80" y="66"/>
                    <a:pt x="82" y="64"/>
                    <a:pt x="82" y="63"/>
                  </a:cubicBezTo>
                  <a:cubicBezTo>
                    <a:pt x="82" y="28"/>
                    <a:pt x="82" y="28"/>
                    <a:pt x="82" y="28"/>
                  </a:cubicBezTo>
                  <a:cubicBezTo>
                    <a:pt x="82" y="25"/>
                    <a:pt x="82" y="25"/>
                    <a:pt x="82" y="25"/>
                  </a:cubicBezTo>
                  <a:cubicBezTo>
                    <a:pt x="82" y="3"/>
                    <a:pt x="82" y="3"/>
                    <a:pt x="82" y="3"/>
                  </a:cubicBezTo>
                  <a:cubicBezTo>
                    <a:pt x="82" y="1"/>
                    <a:pt x="80" y="0"/>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49" name="Freeform 51"/>
            <p:cNvSpPr/>
            <p:nvPr/>
          </p:nvSpPr>
          <p:spPr bwMode="auto">
            <a:xfrm>
              <a:off x="23" y="300"/>
              <a:ext cx="151" cy="9"/>
            </a:xfrm>
            <a:custGeom>
              <a:avLst/>
              <a:gdLst>
                <a:gd name="T0" fmla="*/ 62 w 64"/>
                <a:gd name="T1" fmla="*/ 0 h 4"/>
                <a:gd name="T2" fmla="*/ 2 w 64"/>
                <a:gd name="T3" fmla="*/ 0 h 4"/>
                <a:gd name="T4" fmla="*/ 0 w 64"/>
                <a:gd name="T5" fmla="*/ 2 h 4"/>
                <a:gd name="T6" fmla="*/ 0 w 64"/>
                <a:gd name="T7" fmla="*/ 2 h 4"/>
                <a:gd name="T8" fmla="*/ 2 w 64"/>
                <a:gd name="T9" fmla="*/ 4 h 4"/>
                <a:gd name="T10" fmla="*/ 62 w 64"/>
                <a:gd name="T11" fmla="*/ 4 h 4"/>
                <a:gd name="T12" fmla="*/ 64 w 64"/>
                <a:gd name="T13" fmla="*/ 2 h 4"/>
                <a:gd name="T14" fmla="*/ 64 w 64"/>
                <a:gd name="T15" fmla="*/ 2 h 4"/>
                <a:gd name="T16" fmla="*/ 62 w 6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
                  <a:moveTo>
                    <a:pt x="62" y="0"/>
                  </a:move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ubicBezTo>
                    <a:pt x="64" y="2"/>
                    <a:pt x="64" y="2"/>
                    <a:pt x="64" y="2"/>
                  </a:cubicBezTo>
                  <a:cubicBezTo>
                    <a:pt x="64" y="1"/>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0" name="Freeform 52"/>
            <p:cNvSpPr/>
            <p:nvPr/>
          </p:nvSpPr>
          <p:spPr bwMode="auto">
            <a:xfrm>
              <a:off x="23" y="286"/>
              <a:ext cx="151" cy="9"/>
            </a:xfrm>
            <a:custGeom>
              <a:avLst/>
              <a:gdLst>
                <a:gd name="T0" fmla="*/ 64 w 64"/>
                <a:gd name="T1" fmla="*/ 2 h 4"/>
                <a:gd name="T2" fmla="*/ 62 w 64"/>
                <a:gd name="T3" fmla="*/ 0 h 4"/>
                <a:gd name="T4" fmla="*/ 2 w 64"/>
                <a:gd name="T5" fmla="*/ 0 h 4"/>
                <a:gd name="T6" fmla="*/ 0 w 64"/>
                <a:gd name="T7" fmla="*/ 2 h 4"/>
                <a:gd name="T8" fmla="*/ 0 w 64"/>
                <a:gd name="T9" fmla="*/ 2 h 4"/>
                <a:gd name="T10" fmla="*/ 2 w 64"/>
                <a:gd name="T11" fmla="*/ 4 h 4"/>
                <a:gd name="T12" fmla="*/ 62 w 64"/>
                <a:gd name="T13" fmla="*/ 4 h 4"/>
                <a:gd name="T14" fmla="*/ 64 w 6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
                  <a:moveTo>
                    <a:pt x="64" y="2"/>
                  </a:moveTo>
                  <a:cubicBezTo>
                    <a:pt x="64" y="1"/>
                    <a:pt x="63" y="0"/>
                    <a:pt x="62" y="0"/>
                  </a:cubicBez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1" name="Freeform 53"/>
            <p:cNvSpPr/>
            <p:nvPr/>
          </p:nvSpPr>
          <p:spPr bwMode="auto">
            <a:xfrm>
              <a:off x="0" y="196"/>
              <a:ext cx="193" cy="69"/>
            </a:xfrm>
            <a:custGeom>
              <a:avLst/>
              <a:gdLst>
                <a:gd name="T0" fmla="*/ 80 w 82"/>
                <a:gd name="T1" fmla="*/ 6 h 29"/>
                <a:gd name="T2" fmla="*/ 21 w 82"/>
                <a:gd name="T3" fmla="*/ 6 h 29"/>
                <a:gd name="T4" fmla="*/ 20 w 82"/>
                <a:gd name="T5" fmla="*/ 6 h 29"/>
                <a:gd name="T6" fmla="*/ 12 w 82"/>
                <a:gd name="T7" fmla="*/ 6 h 29"/>
                <a:gd name="T8" fmla="*/ 1 w 82"/>
                <a:gd name="T9" fmla="*/ 1 h 29"/>
                <a:gd name="T10" fmla="*/ 0 w 82"/>
                <a:gd name="T11" fmla="*/ 1 h 29"/>
                <a:gd name="T12" fmla="*/ 0 w 82"/>
                <a:gd name="T13" fmla="*/ 18 h 29"/>
                <a:gd name="T14" fmla="*/ 3 w 82"/>
                <a:gd name="T15" fmla="*/ 25 h 29"/>
                <a:gd name="T16" fmla="*/ 12 w 82"/>
                <a:gd name="T17" fmla="*/ 29 h 29"/>
                <a:gd name="T18" fmla="*/ 79 w 82"/>
                <a:gd name="T19" fmla="*/ 29 h 29"/>
                <a:gd name="T20" fmla="*/ 82 w 82"/>
                <a:gd name="T21" fmla="*/ 26 h 29"/>
                <a:gd name="T22" fmla="*/ 82 w 82"/>
                <a:gd name="T23" fmla="*/ 13 h 29"/>
                <a:gd name="T24" fmla="*/ 80 w 82"/>
                <a:gd name="T25" fmla="*/ 12 h 29"/>
                <a:gd name="T26" fmla="*/ 79 w 82"/>
                <a:gd name="T27" fmla="*/ 12 h 29"/>
                <a:gd name="T28" fmla="*/ 77 w 82"/>
                <a:gd name="T29" fmla="*/ 13 h 29"/>
                <a:gd name="T30" fmla="*/ 77 w 82"/>
                <a:gd name="T31" fmla="*/ 23 h 29"/>
                <a:gd name="T32" fmla="*/ 75 w 82"/>
                <a:gd name="T33" fmla="*/ 26 h 29"/>
                <a:gd name="T34" fmla="*/ 12 w 82"/>
                <a:gd name="T35" fmla="*/ 26 h 29"/>
                <a:gd name="T36" fmla="*/ 5 w 82"/>
                <a:gd name="T37" fmla="*/ 22 h 29"/>
                <a:gd name="T38" fmla="*/ 12 w 82"/>
                <a:gd name="T39" fmla="*/ 9 h 29"/>
                <a:gd name="T40" fmla="*/ 17 w 82"/>
                <a:gd name="T41" fmla="*/ 9 h 29"/>
                <a:gd name="T42" fmla="*/ 18 w 82"/>
                <a:gd name="T43" fmla="*/ 9 h 29"/>
                <a:gd name="T44" fmla="*/ 80 w 82"/>
                <a:gd name="T45" fmla="*/ 9 h 29"/>
                <a:gd name="T46" fmla="*/ 82 w 82"/>
                <a:gd name="T47" fmla="*/ 8 h 29"/>
                <a:gd name="T48" fmla="*/ 82 w 82"/>
                <a:gd name="T49" fmla="*/ 7 h 29"/>
                <a:gd name="T50" fmla="*/ 80 w 82"/>
                <a:gd name="T5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9">
                  <a:moveTo>
                    <a:pt x="80" y="6"/>
                  </a:moveTo>
                  <a:cubicBezTo>
                    <a:pt x="21" y="6"/>
                    <a:pt x="21" y="6"/>
                    <a:pt x="21" y="6"/>
                  </a:cubicBezTo>
                  <a:cubicBezTo>
                    <a:pt x="20" y="6"/>
                    <a:pt x="20" y="6"/>
                    <a:pt x="20" y="6"/>
                  </a:cubicBezTo>
                  <a:cubicBezTo>
                    <a:pt x="12" y="6"/>
                    <a:pt x="12" y="6"/>
                    <a:pt x="12" y="6"/>
                  </a:cubicBezTo>
                  <a:cubicBezTo>
                    <a:pt x="8" y="6"/>
                    <a:pt x="4" y="4"/>
                    <a:pt x="1" y="1"/>
                  </a:cubicBezTo>
                  <a:cubicBezTo>
                    <a:pt x="1" y="0"/>
                    <a:pt x="0" y="1"/>
                    <a:pt x="0" y="1"/>
                  </a:cubicBezTo>
                  <a:cubicBezTo>
                    <a:pt x="0" y="18"/>
                    <a:pt x="0" y="18"/>
                    <a:pt x="0" y="18"/>
                  </a:cubicBezTo>
                  <a:cubicBezTo>
                    <a:pt x="0" y="20"/>
                    <a:pt x="1" y="23"/>
                    <a:pt x="3" y="25"/>
                  </a:cubicBezTo>
                  <a:cubicBezTo>
                    <a:pt x="5" y="27"/>
                    <a:pt x="8" y="29"/>
                    <a:pt x="12" y="29"/>
                  </a:cubicBezTo>
                  <a:cubicBezTo>
                    <a:pt x="35" y="29"/>
                    <a:pt x="56" y="29"/>
                    <a:pt x="79" y="29"/>
                  </a:cubicBezTo>
                  <a:cubicBezTo>
                    <a:pt x="80" y="29"/>
                    <a:pt x="82" y="28"/>
                    <a:pt x="82" y="26"/>
                  </a:cubicBezTo>
                  <a:cubicBezTo>
                    <a:pt x="82" y="13"/>
                    <a:pt x="82" y="13"/>
                    <a:pt x="82" y="13"/>
                  </a:cubicBezTo>
                  <a:cubicBezTo>
                    <a:pt x="82" y="12"/>
                    <a:pt x="81" y="12"/>
                    <a:pt x="80" y="12"/>
                  </a:cubicBezTo>
                  <a:cubicBezTo>
                    <a:pt x="79" y="12"/>
                    <a:pt x="79" y="12"/>
                    <a:pt x="79" y="12"/>
                  </a:cubicBezTo>
                  <a:cubicBezTo>
                    <a:pt x="78" y="12"/>
                    <a:pt x="77" y="12"/>
                    <a:pt x="77" y="13"/>
                  </a:cubicBezTo>
                  <a:cubicBezTo>
                    <a:pt x="77" y="23"/>
                    <a:pt x="77" y="23"/>
                    <a:pt x="77" y="23"/>
                  </a:cubicBezTo>
                  <a:cubicBezTo>
                    <a:pt x="77" y="25"/>
                    <a:pt x="76" y="26"/>
                    <a:pt x="75" y="26"/>
                  </a:cubicBezTo>
                  <a:cubicBezTo>
                    <a:pt x="12" y="26"/>
                    <a:pt x="12" y="26"/>
                    <a:pt x="12" y="26"/>
                  </a:cubicBezTo>
                  <a:cubicBezTo>
                    <a:pt x="8" y="26"/>
                    <a:pt x="6" y="25"/>
                    <a:pt x="5" y="22"/>
                  </a:cubicBezTo>
                  <a:cubicBezTo>
                    <a:pt x="2" y="17"/>
                    <a:pt x="4" y="9"/>
                    <a:pt x="12" y="9"/>
                  </a:cubicBezTo>
                  <a:cubicBezTo>
                    <a:pt x="17" y="9"/>
                    <a:pt x="17" y="9"/>
                    <a:pt x="17" y="9"/>
                  </a:cubicBezTo>
                  <a:cubicBezTo>
                    <a:pt x="18" y="9"/>
                    <a:pt x="18" y="9"/>
                    <a:pt x="18" y="9"/>
                  </a:cubicBezTo>
                  <a:cubicBezTo>
                    <a:pt x="80" y="9"/>
                    <a:pt x="80" y="9"/>
                    <a:pt x="80" y="9"/>
                  </a:cubicBezTo>
                  <a:cubicBezTo>
                    <a:pt x="81" y="9"/>
                    <a:pt x="82" y="8"/>
                    <a:pt x="82" y="8"/>
                  </a:cubicBezTo>
                  <a:cubicBezTo>
                    <a:pt x="82" y="7"/>
                    <a:pt x="82" y="7"/>
                    <a:pt x="82" y="7"/>
                  </a:cubicBezTo>
                  <a:cubicBezTo>
                    <a:pt x="82" y="6"/>
                    <a:pt x="81" y="6"/>
                    <a:pt x="8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2" name="Freeform 54"/>
            <p:cNvSpPr/>
            <p:nvPr/>
          </p:nvSpPr>
          <p:spPr bwMode="auto">
            <a:xfrm>
              <a:off x="0" y="257"/>
              <a:ext cx="193" cy="67"/>
            </a:xfrm>
            <a:custGeom>
              <a:avLst/>
              <a:gdLst>
                <a:gd name="T0" fmla="*/ 80 w 82"/>
                <a:gd name="T1" fmla="*/ 5 h 28"/>
                <a:gd name="T2" fmla="*/ 12 w 82"/>
                <a:gd name="T3" fmla="*/ 5 h 28"/>
                <a:gd name="T4" fmla="*/ 1 w 82"/>
                <a:gd name="T5" fmla="*/ 0 h 28"/>
                <a:gd name="T6" fmla="*/ 1 w 82"/>
                <a:gd name="T7" fmla="*/ 0 h 28"/>
                <a:gd name="T8" fmla="*/ 1 w 82"/>
                <a:gd name="T9" fmla="*/ 0 h 28"/>
                <a:gd name="T10" fmla="*/ 1 w 82"/>
                <a:gd name="T11" fmla="*/ 0 h 28"/>
                <a:gd name="T12" fmla="*/ 1 w 82"/>
                <a:gd name="T13" fmla="*/ 0 h 28"/>
                <a:gd name="T14" fmla="*/ 0 w 82"/>
                <a:gd name="T15" fmla="*/ 1 h 28"/>
                <a:gd name="T16" fmla="*/ 0 w 82"/>
                <a:gd name="T17" fmla="*/ 1 h 28"/>
                <a:gd name="T18" fmla="*/ 0 w 82"/>
                <a:gd name="T19" fmla="*/ 17 h 28"/>
                <a:gd name="T20" fmla="*/ 12 w 82"/>
                <a:gd name="T21" fmla="*/ 28 h 28"/>
                <a:gd name="T22" fmla="*/ 79 w 82"/>
                <a:gd name="T23" fmla="*/ 28 h 28"/>
                <a:gd name="T24" fmla="*/ 82 w 82"/>
                <a:gd name="T25" fmla="*/ 26 h 28"/>
                <a:gd name="T26" fmla="*/ 82 w 82"/>
                <a:gd name="T27" fmla="*/ 12 h 28"/>
                <a:gd name="T28" fmla="*/ 80 w 82"/>
                <a:gd name="T29" fmla="*/ 11 h 28"/>
                <a:gd name="T30" fmla="*/ 79 w 82"/>
                <a:gd name="T31" fmla="*/ 11 h 28"/>
                <a:gd name="T32" fmla="*/ 77 w 82"/>
                <a:gd name="T33" fmla="*/ 12 h 28"/>
                <a:gd name="T34" fmla="*/ 77 w 82"/>
                <a:gd name="T35" fmla="*/ 23 h 28"/>
                <a:gd name="T36" fmla="*/ 75 w 82"/>
                <a:gd name="T37" fmla="*/ 25 h 28"/>
                <a:gd name="T38" fmla="*/ 12 w 82"/>
                <a:gd name="T39" fmla="*/ 25 h 28"/>
                <a:gd name="T40" fmla="*/ 12 w 82"/>
                <a:gd name="T41" fmla="*/ 8 h 28"/>
                <a:gd name="T42" fmla="*/ 80 w 82"/>
                <a:gd name="T43" fmla="*/ 8 h 28"/>
                <a:gd name="T44" fmla="*/ 82 w 82"/>
                <a:gd name="T45" fmla="*/ 7 h 28"/>
                <a:gd name="T46" fmla="*/ 82 w 82"/>
                <a:gd name="T47" fmla="*/ 6 h 28"/>
                <a:gd name="T48" fmla="*/ 80 w 82"/>
                <a:gd name="T4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28">
                  <a:moveTo>
                    <a:pt x="80" y="5"/>
                  </a:moveTo>
                  <a:cubicBezTo>
                    <a:pt x="57" y="5"/>
                    <a:pt x="35" y="5"/>
                    <a:pt x="12" y="5"/>
                  </a:cubicBezTo>
                  <a:cubicBezTo>
                    <a:pt x="8" y="5"/>
                    <a:pt x="4" y="3"/>
                    <a:pt x="1" y="0"/>
                  </a:cubicBezTo>
                  <a:cubicBezTo>
                    <a:pt x="1" y="0"/>
                    <a:pt x="1" y="0"/>
                    <a:pt x="1" y="0"/>
                  </a:cubicBezTo>
                  <a:cubicBezTo>
                    <a:pt x="1" y="0"/>
                    <a:pt x="1" y="0"/>
                    <a:pt x="1" y="0"/>
                  </a:cubicBezTo>
                  <a:cubicBezTo>
                    <a:pt x="1" y="0"/>
                    <a:pt x="1" y="0"/>
                    <a:pt x="1" y="0"/>
                  </a:cubicBezTo>
                  <a:cubicBezTo>
                    <a:pt x="1" y="0"/>
                    <a:pt x="1" y="0"/>
                    <a:pt x="1" y="0"/>
                  </a:cubicBezTo>
                  <a:cubicBezTo>
                    <a:pt x="0" y="0"/>
                    <a:pt x="0" y="0"/>
                    <a:pt x="0" y="1"/>
                  </a:cubicBezTo>
                  <a:cubicBezTo>
                    <a:pt x="0" y="1"/>
                    <a:pt x="0" y="1"/>
                    <a:pt x="0" y="1"/>
                  </a:cubicBezTo>
                  <a:cubicBezTo>
                    <a:pt x="0" y="17"/>
                    <a:pt x="0" y="17"/>
                    <a:pt x="0" y="17"/>
                  </a:cubicBezTo>
                  <a:cubicBezTo>
                    <a:pt x="0" y="23"/>
                    <a:pt x="5" y="28"/>
                    <a:pt x="12" y="28"/>
                  </a:cubicBezTo>
                  <a:cubicBezTo>
                    <a:pt x="35" y="28"/>
                    <a:pt x="56" y="28"/>
                    <a:pt x="79" y="28"/>
                  </a:cubicBezTo>
                  <a:cubicBezTo>
                    <a:pt x="80" y="28"/>
                    <a:pt x="82" y="27"/>
                    <a:pt x="82" y="26"/>
                  </a:cubicBezTo>
                  <a:cubicBezTo>
                    <a:pt x="82" y="12"/>
                    <a:pt x="82" y="12"/>
                    <a:pt x="82" y="12"/>
                  </a:cubicBezTo>
                  <a:cubicBezTo>
                    <a:pt x="82" y="11"/>
                    <a:pt x="81" y="11"/>
                    <a:pt x="80" y="11"/>
                  </a:cubicBezTo>
                  <a:cubicBezTo>
                    <a:pt x="79" y="11"/>
                    <a:pt x="79" y="11"/>
                    <a:pt x="79" y="11"/>
                  </a:cubicBezTo>
                  <a:cubicBezTo>
                    <a:pt x="78" y="11"/>
                    <a:pt x="77" y="11"/>
                    <a:pt x="77" y="12"/>
                  </a:cubicBezTo>
                  <a:cubicBezTo>
                    <a:pt x="77" y="23"/>
                    <a:pt x="77" y="23"/>
                    <a:pt x="77" y="23"/>
                  </a:cubicBezTo>
                  <a:cubicBezTo>
                    <a:pt x="77" y="24"/>
                    <a:pt x="76" y="25"/>
                    <a:pt x="75" y="25"/>
                  </a:cubicBezTo>
                  <a:cubicBezTo>
                    <a:pt x="12" y="25"/>
                    <a:pt x="12" y="25"/>
                    <a:pt x="12" y="25"/>
                  </a:cubicBezTo>
                  <a:cubicBezTo>
                    <a:pt x="1" y="25"/>
                    <a:pt x="1" y="8"/>
                    <a:pt x="12" y="8"/>
                  </a:cubicBezTo>
                  <a:cubicBezTo>
                    <a:pt x="80" y="8"/>
                    <a:pt x="80" y="8"/>
                    <a:pt x="80" y="8"/>
                  </a:cubicBezTo>
                  <a:cubicBezTo>
                    <a:pt x="81" y="8"/>
                    <a:pt x="82" y="8"/>
                    <a:pt x="82" y="7"/>
                  </a:cubicBezTo>
                  <a:cubicBezTo>
                    <a:pt x="82" y="6"/>
                    <a:pt x="82" y="6"/>
                    <a:pt x="82" y="6"/>
                  </a:cubicBezTo>
                  <a:cubicBezTo>
                    <a:pt x="82" y="6"/>
                    <a:pt x="81" y="5"/>
                    <a:pt x="8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3" name="Freeform 55"/>
            <p:cNvSpPr/>
            <p:nvPr/>
          </p:nvSpPr>
          <p:spPr bwMode="auto">
            <a:xfrm>
              <a:off x="23" y="227"/>
              <a:ext cx="151" cy="7"/>
            </a:xfrm>
            <a:custGeom>
              <a:avLst/>
              <a:gdLst>
                <a:gd name="T0" fmla="*/ 64 w 64"/>
                <a:gd name="T1" fmla="*/ 1 h 3"/>
                <a:gd name="T2" fmla="*/ 62 w 64"/>
                <a:gd name="T3" fmla="*/ 0 h 3"/>
                <a:gd name="T4" fmla="*/ 4 w 64"/>
                <a:gd name="T5" fmla="*/ 0 h 3"/>
                <a:gd name="T6" fmla="*/ 3 w 64"/>
                <a:gd name="T7" fmla="*/ 0 h 3"/>
                <a:gd name="T8" fmla="*/ 2 w 64"/>
                <a:gd name="T9" fmla="*/ 0 h 3"/>
                <a:gd name="T10" fmla="*/ 0 w 64"/>
                <a:gd name="T11" fmla="*/ 1 h 3"/>
                <a:gd name="T12" fmla="*/ 0 w 64"/>
                <a:gd name="T13" fmla="*/ 2 h 3"/>
                <a:gd name="T14" fmla="*/ 1 w 64"/>
                <a:gd name="T15" fmla="*/ 3 h 3"/>
                <a:gd name="T16" fmla="*/ 2 w 64"/>
                <a:gd name="T17" fmla="*/ 3 h 3"/>
                <a:gd name="T18" fmla="*/ 62 w 64"/>
                <a:gd name="T19" fmla="*/ 3 h 3"/>
                <a:gd name="T20" fmla="*/ 64 w 64"/>
                <a:gd name="T21" fmla="*/ 2 h 3"/>
                <a:gd name="T22" fmla="*/ 64 w 64"/>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3">
                  <a:moveTo>
                    <a:pt x="64" y="1"/>
                  </a:moveTo>
                  <a:cubicBezTo>
                    <a:pt x="64" y="0"/>
                    <a:pt x="63" y="0"/>
                    <a:pt x="62" y="0"/>
                  </a:cubicBezTo>
                  <a:cubicBezTo>
                    <a:pt x="4" y="0"/>
                    <a:pt x="4" y="0"/>
                    <a:pt x="4" y="0"/>
                  </a:cubicBezTo>
                  <a:cubicBezTo>
                    <a:pt x="3" y="0"/>
                    <a:pt x="3" y="0"/>
                    <a:pt x="3" y="0"/>
                  </a:cubicBezTo>
                  <a:cubicBezTo>
                    <a:pt x="2" y="0"/>
                    <a:pt x="2" y="0"/>
                    <a:pt x="2" y="0"/>
                  </a:cubicBezTo>
                  <a:cubicBezTo>
                    <a:pt x="1" y="0"/>
                    <a:pt x="0" y="0"/>
                    <a:pt x="0" y="1"/>
                  </a:cubicBezTo>
                  <a:cubicBezTo>
                    <a:pt x="0" y="2"/>
                    <a:pt x="0" y="2"/>
                    <a:pt x="0" y="2"/>
                  </a:cubicBezTo>
                  <a:cubicBezTo>
                    <a:pt x="0" y="2"/>
                    <a:pt x="0" y="3"/>
                    <a:pt x="1" y="3"/>
                  </a:cubicBezTo>
                  <a:cubicBezTo>
                    <a:pt x="1" y="3"/>
                    <a:pt x="1" y="3"/>
                    <a:pt x="2" y="3"/>
                  </a:cubicBezTo>
                  <a:cubicBezTo>
                    <a:pt x="62" y="3"/>
                    <a:pt x="62" y="3"/>
                    <a:pt x="62" y="3"/>
                  </a:cubicBezTo>
                  <a:cubicBezTo>
                    <a:pt x="63" y="3"/>
                    <a:pt x="64" y="3"/>
                    <a:pt x="64" y="2"/>
                  </a:cubicBezTo>
                  <a:lnTo>
                    <a:pt x="6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4" name="Freeform 56"/>
            <p:cNvSpPr/>
            <p:nvPr/>
          </p:nvSpPr>
          <p:spPr bwMode="auto">
            <a:xfrm>
              <a:off x="23" y="182"/>
              <a:ext cx="151" cy="7"/>
            </a:xfrm>
            <a:custGeom>
              <a:avLst/>
              <a:gdLst>
                <a:gd name="T0" fmla="*/ 62 w 64"/>
                <a:gd name="T1" fmla="*/ 0 h 3"/>
                <a:gd name="T2" fmla="*/ 24 w 64"/>
                <a:gd name="T3" fmla="*/ 0 h 3"/>
                <a:gd name="T4" fmla="*/ 22 w 64"/>
                <a:gd name="T5" fmla="*/ 0 h 3"/>
                <a:gd name="T6" fmla="*/ 2 w 64"/>
                <a:gd name="T7" fmla="*/ 0 h 3"/>
                <a:gd name="T8" fmla="*/ 0 w 64"/>
                <a:gd name="T9" fmla="*/ 1 h 3"/>
                <a:gd name="T10" fmla="*/ 0 w 64"/>
                <a:gd name="T11" fmla="*/ 1 h 3"/>
                <a:gd name="T12" fmla="*/ 2 w 64"/>
                <a:gd name="T13" fmla="*/ 3 h 3"/>
                <a:gd name="T14" fmla="*/ 19 w 64"/>
                <a:gd name="T15" fmla="*/ 3 h 3"/>
                <a:gd name="T16" fmla="*/ 20 w 64"/>
                <a:gd name="T17" fmla="*/ 3 h 3"/>
                <a:gd name="T18" fmla="*/ 62 w 64"/>
                <a:gd name="T19" fmla="*/ 3 h 3"/>
                <a:gd name="T20" fmla="*/ 64 w 64"/>
                <a:gd name="T21" fmla="*/ 1 h 3"/>
                <a:gd name="T22" fmla="*/ 64 w 64"/>
                <a:gd name="T23" fmla="*/ 1 h 3"/>
                <a:gd name="T24" fmla="*/ 62 w 6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3">
                  <a:moveTo>
                    <a:pt x="62" y="0"/>
                  </a:moveTo>
                  <a:cubicBezTo>
                    <a:pt x="24" y="0"/>
                    <a:pt x="24" y="0"/>
                    <a:pt x="24" y="0"/>
                  </a:cubicBezTo>
                  <a:cubicBezTo>
                    <a:pt x="22" y="0"/>
                    <a:pt x="22" y="0"/>
                    <a:pt x="22" y="0"/>
                  </a:cubicBezTo>
                  <a:cubicBezTo>
                    <a:pt x="2" y="0"/>
                    <a:pt x="2" y="0"/>
                    <a:pt x="2" y="0"/>
                  </a:cubicBezTo>
                  <a:cubicBezTo>
                    <a:pt x="1" y="0"/>
                    <a:pt x="0" y="0"/>
                    <a:pt x="0" y="1"/>
                  </a:cubicBezTo>
                  <a:cubicBezTo>
                    <a:pt x="0" y="1"/>
                    <a:pt x="0" y="1"/>
                    <a:pt x="0" y="1"/>
                  </a:cubicBezTo>
                  <a:cubicBezTo>
                    <a:pt x="0" y="2"/>
                    <a:pt x="1" y="3"/>
                    <a:pt x="2" y="3"/>
                  </a:cubicBezTo>
                  <a:cubicBezTo>
                    <a:pt x="19" y="3"/>
                    <a:pt x="19" y="3"/>
                    <a:pt x="19" y="3"/>
                  </a:cubicBezTo>
                  <a:cubicBezTo>
                    <a:pt x="20" y="3"/>
                    <a:pt x="20" y="3"/>
                    <a:pt x="20" y="3"/>
                  </a:cubicBezTo>
                  <a:cubicBezTo>
                    <a:pt x="62" y="3"/>
                    <a:pt x="62" y="3"/>
                    <a:pt x="62" y="3"/>
                  </a:cubicBezTo>
                  <a:cubicBezTo>
                    <a:pt x="63" y="3"/>
                    <a:pt x="64" y="2"/>
                    <a:pt x="64" y="1"/>
                  </a:cubicBezTo>
                  <a:cubicBezTo>
                    <a:pt x="64" y="1"/>
                    <a:pt x="64" y="1"/>
                    <a:pt x="64" y="1"/>
                  </a:cubicBezTo>
                  <a:cubicBezTo>
                    <a:pt x="64" y="0"/>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5" name="Freeform 57"/>
            <p:cNvSpPr/>
            <p:nvPr/>
          </p:nvSpPr>
          <p:spPr bwMode="auto">
            <a:xfrm>
              <a:off x="23" y="165"/>
              <a:ext cx="151" cy="10"/>
            </a:xfrm>
            <a:custGeom>
              <a:avLst/>
              <a:gdLst>
                <a:gd name="T0" fmla="*/ 64 w 64"/>
                <a:gd name="T1" fmla="*/ 2 h 4"/>
                <a:gd name="T2" fmla="*/ 62 w 64"/>
                <a:gd name="T3" fmla="*/ 0 h 4"/>
                <a:gd name="T4" fmla="*/ 30 w 64"/>
                <a:gd name="T5" fmla="*/ 0 h 4"/>
                <a:gd name="T6" fmla="*/ 28 w 64"/>
                <a:gd name="T7" fmla="*/ 0 h 4"/>
                <a:gd name="T8" fmla="*/ 2 w 64"/>
                <a:gd name="T9" fmla="*/ 0 h 4"/>
                <a:gd name="T10" fmla="*/ 0 w 64"/>
                <a:gd name="T11" fmla="*/ 2 h 4"/>
                <a:gd name="T12" fmla="*/ 0 w 64"/>
                <a:gd name="T13" fmla="*/ 2 h 4"/>
                <a:gd name="T14" fmla="*/ 2 w 64"/>
                <a:gd name="T15" fmla="*/ 4 h 4"/>
                <a:gd name="T16" fmla="*/ 24 w 64"/>
                <a:gd name="T17" fmla="*/ 4 h 4"/>
                <a:gd name="T18" fmla="*/ 26 w 64"/>
                <a:gd name="T19" fmla="*/ 4 h 4"/>
                <a:gd name="T20" fmla="*/ 62 w 64"/>
                <a:gd name="T21" fmla="*/ 4 h 4"/>
                <a:gd name="T22" fmla="*/ 64 w 64"/>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4">
                  <a:moveTo>
                    <a:pt x="64" y="2"/>
                  </a:moveTo>
                  <a:cubicBezTo>
                    <a:pt x="64" y="1"/>
                    <a:pt x="63" y="0"/>
                    <a:pt x="62" y="0"/>
                  </a:cubicBezTo>
                  <a:cubicBezTo>
                    <a:pt x="30" y="0"/>
                    <a:pt x="30" y="0"/>
                    <a:pt x="30" y="0"/>
                  </a:cubicBezTo>
                  <a:cubicBezTo>
                    <a:pt x="28" y="0"/>
                    <a:pt x="28" y="0"/>
                    <a:pt x="28" y="0"/>
                  </a:cubicBezTo>
                  <a:cubicBezTo>
                    <a:pt x="2" y="0"/>
                    <a:pt x="2" y="0"/>
                    <a:pt x="2" y="0"/>
                  </a:cubicBezTo>
                  <a:cubicBezTo>
                    <a:pt x="1" y="0"/>
                    <a:pt x="0" y="1"/>
                    <a:pt x="0" y="2"/>
                  </a:cubicBezTo>
                  <a:cubicBezTo>
                    <a:pt x="0" y="2"/>
                    <a:pt x="0" y="2"/>
                    <a:pt x="0" y="2"/>
                  </a:cubicBezTo>
                  <a:cubicBezTo>
                    <a:pt x="0" y="3"/>
                    <a:pt x="1" y="4"/>
                    <a:pt x="2" y="4"/>
                  </a:cubicBezTo>
                  <a:cubicBezTo>
                    <a:pt x="24" y="4"/>
                    <a:pt x="24" y="4"/>
                    <a:pt x="24" y="4"/>
                  </a:cubicBezTo>
                  <a:cubicBezTo>
                    <a:pt x="26" y="4"/>
                    <a:pt x="26" y="4"/>
                    <a:pt x="26"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56" name="Freeform 58"/>
            <p:cNvSpPr/>
            <p:nvPr/>
          </p:nvSpPr>
          <p:spPr bwMode="auto">
            <a:xfrm>
              <a:off x="23" y="241"/>
              <a:ext cx="151" cy="7"/>
            </a:xfrm>
            <a:custGeom>
              <a:avLst/>
              <a:gdLst>
                <a:gd name="T0" fmla="*/ 62 w 64"/>
                <a:gd name="T1" fmla="*/ 0 h 3"/>
                <a:gd name="T2" fmla="*/ 2 w 64"/>
                <a:gd name="T3" fmla="*/ 0 h 3"/>
                <a:gd name="T4" fmla="*/ 0 w 64"/>
                <a:gd name="T5" fmla="*/ 1 h 3"/>
                <a:gd name="T6" fmla="*/ 0 w 64"/>
                <a:gd name="T7" fmla="*/ 2 h 3"/>
                <a:gd name="T8" fmla="*/ 2 w 64"/>
                <a:gd name="T9" fmla="*/ 3 h 3"/>
                <a:gd name="T10" fmla="*/ 62 w 64"/>
                <a:gd name="T11" fmla="*/ 3 h 3"/>
                <a:gd name="T12" fmla="*/ 64 w 64"/>
                <a:gd name="T13" fmla="*/ 2 h 3"/>
                <a:gd name="T14" fmla="*/ 64 w 64"/>
                <a:gd name="T15" fmla="*/ 1 h 3"/>
                <a:gd name="T16" fmla="*/ 62 w 6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
                  <a:moveTo>
                    <a:pt x="62" y="0"/>
                  </a:moveTo>
                  <a:cubicBezTo>
                    <a:pt x="2" y="0"/>
                    <a:pt x="2" y="0"/>
                    <a:pt x="2" y="0"/>
                  </a:cubicBezTo>
                  <a:cubicBezTo>
                    <a:pt x="1" y="0"/>
                    <a:pt x="0" y="1"/>
                    <a:pt x="0" y="1"/>
                  </a:cubicBezTo>
                  <a:cubicBezTo>
                    <a:pt x="0" y="2"/>
                    <a:pt x="0" y="2"/>
                    <a:pt x="0" y="2"/>
                  </a:cubicBezTo>
                  <a:cubicBezTo>
                    <a:pt x="0" y="3"/>
                    <a:pt x="1" y="3"/>
                    <a:pt x="2" y="3"/>
                  </a:cubicBezTo>
                  <a:cubicBezTo>
                    <a:pt x="62" y="3"/>
                    <a:pt x="62" y="3"/>
                    <a:pt x="62" y="3"/>
                  </a:cubicBezTo>
                  <a:cubicBezTo>
                    <a:pt x="63" y="3"/>
                    <a:pt x="64" y="3"/>
                    <a:pt x="64" y="2"/>
                  </a:cubicBezTo>
                  <a:cubicBezTo>
                    <a:pt x="64" y="1"/>
                    <a:pt x="64" y="1"/>
                    <a:pt x="64" y="1"/>
                  </a:cubicBezTo>
                  <a:cubicBezTo>
                    <a:pt x="64" y="1"/>
                    <a:pt x="63"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57" name="组合 56"/>
          <p:cNvGrpSpPr/>
          <p:nvPr/>
        </p:nvGrpSpPr>
        <p:grpSpPr>
          <a:xfrm>
            <a:off x="4573459" y="4555456"/>
            <a:ext cx="2828529" cy="784920"/>
            <a:chOff x="974700" y="5080537"/>
            <a:chExt cx="2828529" cy="784920"/>
          </a:xfrm>
        </p:grpSpPr>
        <p:sp>
          <p:nvSpPr>
            <p:cNvPr id="58" name="TextBox 9"/>
            <p:cNvSpPr txBox="1"/>
            <p:nvPr/>
          </p:nvSpPr>
          <p:spPr>
            <a:xfrm>
              <a:off x="1201183" y="5080537"/>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59" name="文本框 58"/>
            <p:cNvSpPr txBox="1"/>
            <p:nvPr/>
          </p:nvSpPr>
          <p:spPr>
            <a:xfrm>
              <a:off x="974700" y="5449869"/>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60" name="组合 59"/>
          <p:cNvGrpSpPr/>
          <p:nvPr/>
        </p:nvGrpSpPr>
        <p:grpSpPr>
          <a:xfrm>
            <a:off x="977976" y="4555456"/>
            <a:ext cx="2828529" cy="784920"/>
            <a:chOff x="974700" y="5080537"/>
            <a:chExt cx="2828529" cy="784920"/>
          </a:xfrm>
        </p:grpSpPr>
        <p:sp>
          <p:nvSpPr>
            <p:cNvPr id="61" name="TextBox 9"/>
            <p:cNvSpPr txBox="1"/>
            <p:nvPr/>
          </p:nvSpPr>
          <p:spPr>
            <a:xfrm>
              <a:off x="1201183" y="5080537"/>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62" name="文本框 61"/>
            <p:cNvSpPr txBox="1"/>
            <p:nvPr/>
          </p:nvSpPr>
          <p:spPr>
            <a:xfrm>
              <a:off x="974700" y="5449869"/>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63" name="组合 62"/>
          <p:cNvGrpSpPr/>
          <p:nvPr/>
        </p:nvGrpSpPr>
        <p:grpSpPr>
          <a:xfrm>
            <a:off x="8168942" y="4555456"/>
            <a:ext cx="2828529" cy="784920"/>
            <a:chOff x="974700" y="5080537"/>
            <a:chExt cx="2828529" cy="784920"/>
          </a:xfrm>
        </p:grpSpPr>
        <p:sp>
          <p:nvSpPr>
            <p:cNvPr id="64" name="TextBox 9"/>
            <p:cNvSpPr txBox="1"/>
            <p:nvPr/>
          </p:nvSpPr>
          <p:spPr>
            <a:xfrm>
              <a:off x="1201183" y="5080537"/>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65" name="文本框 64"/>
            <p:cNvSpPr txBox="1"/>
            <p:nvPr/>
          </p:nvSpPr>
          <p:spPr>
            <a:xfrm>
              <a:off x="974700" y="5449869"/>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down)">
                                      <p:cBhvr>
                                        <p:cTn id="79" dur="500"/>
                                        <p:tgtEl>
                                          <p:spTgt spid="31"/>
                                        </p:tgtEl>
                                      </p:cBhvr>
                                    </p:animEffect>
                                  </p:childTnLst>
                                </p:cTn>
                              </p:par>
                              <p:par>
                                <p:cTn id="80" presetID="22" presetClass="entr" presetSubtype="4"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500"/>
                                        <p:tgtEl>
                                          <p:spTgt spid="3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down)">
                                      <p:cBhvr>
                                        <p:cTn id="88" dur="500"/>
                                        <p:tgtEl>
                                          <p:spTgt spid="3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00"/>
                                        <p:tgtEl>
                                          <p:spTgt spid="3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00"/>
                                        <p:tgtEl>
                                          <p:spTgt spid="3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00"/>
                                        <p:tgtEl>
                                          <p:spTgt spid="4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500"/>
                                        <p:tgtEl>
                                          <p:spTgt spid="43"/>
                                        </p:tgtEl>
                                      </p:cBhvr>
                                    </p:animEffect>
                                  </p:childTnLst>
                                </p:cTn>
                              </p:par>
                              <p:par>
                                <p:cTn id="110" presetID="22" presetClass="entr" presetSubtype="4"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down)">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down)">
                                      <p:cBhvr>
                                        <p:cTn id="117" dur="500"/>
                                        <p:tgtEl>
                                          <p:spTgt spid="44"/>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down)">
                                      <p:cBhvr>
                                        <p:cTn id="120" dur="500"/>
                                        <p:tgtEl>
                                          <p:spTgt spid="45"/>
                                        </p:tgtEl>
                                      </p:cBhvr>
                                    </p:animEffect>
                                  </p:childTnLst>
                                </p:cTn>
                              </p:par>
                              <p:par>
                                <p:cTn id="121" presetID="22" presetClass="entr" presetSubtype="4" fill="hold" nodeType="with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wipe(down)">
                                      <p:cBhvr>
                                        <p:cTn id="123" dur="500"/>
                                        <p:tgtEl>
                                          <p:spTgt spid="57"/>
                                        </p:tgtEl>
                                      </p:cBhvr>
                                    </p:animEffect>
                                  </p:childTnLst>
                                </p:cTn>
                              </p:par>
                              <p:par>
                                <p:cTn id="124" presetID="22" presetClass="entr" presetSubtype="4" fill="hold"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wipe(down)">
                                      <p:cBhvr>
                                        <p:cTn id="126" dur="500"/>
                                        <p:tgtEl>
                                          <p:spTgt spid="60"/>
                                        </p:tgtEl>
                                      </p:cBhvr>
                                    </p:animEffect>
                                  </p:childTnLst>
                                </p:cTn>
                              </p:par>
                              <p:par>
                                <p:cTn id="127" presetID="22" presetClass="entr" presetSubtype="4"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wipe(down)">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P spid="28" grpId="0" animBg="1"/>
      <p:bldP spid="29" grpId="0" animBg="1"/>
      <p:bldP spid="30" grpId="0" animBg="1"/>
      <p:bldP spid="31" grpId="0" animBg="1"/>
      <p:bldP spid="35" grpId="0"/>
      <p:bldP spid="36" grpId="0"/>
      <p:bldP spid="37" grpId="0"/>
      <p:bldP spid="38" grpId="0"/>
      <p:bldP spid="39" grpId="0"/>
      <p:bldP spid="40" grpId="0"/>
      <p:bldP spid="41" grpId="0"/>
      <p:bldP spid="42" grpId="0"/>
      <p:bldP spid="43" grpId="0"/>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活动执行流程</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矩形 4"/>
          <p:cNvSpPr/>
          <p:nvPr/>
        </p:nvSpPr>
        <p:spPr>
          <a:xfrm>
            <a:off x="2084720" y="1396563"/>
            <a:ext cx="1276350" cy="12763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矩形 5"/>
          <p:cNvSpPr/>
          <p:nvPr/>
        </p:nvSpPr>
        <p:spPr>
          <a:xfrm>
            <a:off x="3361070" y="2672913"/>
            <a:ext cx="1276350" cy="12763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2084720" y="3949263"/>
            <a:ext cx="1276350" cy="12763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p:nvSpPr>
        <p:spPr>
          <a:xfrm>
            <a:off x="808370" y="2664625"/>
            <a:ext cx="1276350" cy="12763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2437145" y="1449963"/>
            <a:ext cx="752475" cy="584775"/>
          </a:xfrm>
          <a:prstGeom prst="rect">
            <a:avLst/>
          </a:prstGeom>
          <a:noFill/>
        </p:spPr>
        <p:txBody>
          <a:bodyPr wrap="squar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0" name="文本框 9"/>
          <p:cNvSpPr txBox="1"/>
          <p:nvPr/>
        </p:nvSpPr>
        <p:spPr>
          <a:xfrm>
            <a:off x="3693481" y="2707996"/>
            <a:ext cx="752475" cy="584775"/>
          </a:xfrm>
          <a:prstGeom prst="rect">
            <a:avLst/>
          </a:prstGeom>
          <a:noFill/>
        </p:spPr>
        <p:txBody>
          <a:bodyPr wrap="squar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11" name="文本框 10"/>
          <p:cNvSpPr txBox="1"/>
          <p:nvPr/>
        </p:nvSpPr>
        <p:spPr>
          <a:xfrm>
            <a:off x="2437145" y="4002663"/>
            <a:ext cx="752475" cy="584775"/>
          </a:xfrm>
          <a:prstGeom prst="rect">
            <a:avLst/>
          </a:prstGeom>
          <a:noFill/>
        </p:spPr>
        <p:txBody>
          <a:bodyPr wrap="squar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12" name="文本框 11"/>
          <p:cNvSpPr txBox="1"/>
          <p:nvPr/>
        </p:nvSpPr>
        <p:spPr>
          <a:xfrm>
            <a:off x="1154311" y="2737075"/>
            <a:ext cx="752475" cy="584775"/>
          </a:xfrm>
          <a:prstGeom prst="rect">
            <a:avLst/>
          </a:prstGeom>
          <a:noFill/>
        </p:spPr>
        <p:txBody>
          <a:bodyPr wrap="squar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13" name="Freeform 17"/>
          <p:cNvSpPr>
            <a:spLocks noEditPoints="1"/>
          </p:cNvSpPr>
          <p:nvPr/>
        </p:nvSpPr>
        <p:spPr bwMode="auto">
          <a:xfrm>
            <a:off x="2518001" y="1994648"/>
            <a:ext cx="455685" cy="449414"/>
          </a:xfrm>
          <a:custGeom>
            <a:avLst/>
            <a:gdLst/>
            <a:ahLst/>
            <a:cxnLst>
              <a:cxn ang="0">
                <a:pos x="0" y="212"/>
              </a:cxn>
              <a:cxn ang="0">
                <a:pos x="0" y="212"/>
              </a:cxn>
              <a:cxn ang="0">
                <a:pos x="0" y="212"/>
              </a:cxn>
              <a:cxn ang="0">
                <a:pos x="0" y="212"/>
              </a:cxn>
              <a:cxn ang="0">
                <a:pos x="424" y="204"/>
              </a:cxn>
              <a:cxn ang="0">
                <a:pos x="424" y="204"/>
              </a:cxn>
              <a:cxn ang="0">
                <a:pos x="422" y="202"/>
              </a:cxn>
              <a:cxn ang="0">
                <a:pos x="420" y="198"/>
              </a:cxn>
              <a:cxn ang="0">
                <a:pos x="224" y="2"/>
              </a:cxn>
              <a:cxn ang="0">
                <a:pos x="224" y="2"/>
              </a:cxn>
              <a:cxn ang="0">
                <a:pos x="222" y="0"/>
              </a:cxn>
              <a:cxn ang="0">
                <a:pos x="218" y="0"/>
              </a:cxn>
              <a:cxn ang="0">
                <a:pos x="218" y="0"/>
              </a:cxn>
              <a:cxn ang="0">
                <a:pos x="218" y="0"/>
              </a:cxn>
              <a:cxn ang="0">
                <a:pos x="214" y="0"/>
              </a:cxn>
              <a:cxn ang="0">
                <a:pos x="212" y="2"/>
              </a:cxn>
              <a:cxn ang="0">
                <a:pos x="16" y="198"/>
              </a:cxn>
              <a:cxn ang="0">
                <a:pos x="16" y="198"/>
              </a:cxn>
              <a:cxn ang="0">
                <a:pos x="14" y="202"/>
              </a:cxn>
              <a:cxn ang="0">
                <a:pos x="12" y="204"/>
              </a:cxn>
              <a:cxn ang="0">
                <a:pos x="12" y="204"/>
              </a:cxn>
              <a:cxn ang="0">
                <a:pos x="14" y="208"/>
              </a:cxn>
              <a:cxn ang="0">
                <a:pos x="14" y="210"/>
              </a:cxn>
              <a:cxn ang="0">
                <a:pos x="18" y="212"/>
              </a:cxn>
              <a:cxn ang="0">
                <a:pos x="20" y="214"/>
              </a:cxn>
              <a:cxn ang="0">
                <a:pos x="68" y="214"/>
              </a:cxn>
              <a:cxn ang="0">
                <a:pos x="68" y="252"/>
              </a:cxn>
              <a:cxn ang="0">
                <a:pos x="68" y="430"/>
              </a:cxn>
              <a:cxn ang="0">
                <a:pos x="176" y="430"/>
              </a:cxn>
              <a:cxn ang="0">
                <a:pos x="176" y="304"/>
              </a:cxn>
              <a:cxn ang="0">
                <a:pos x="176" y="304"/>
              </a:cxn>
              <a:cxn ang="0">
                <a:pos x="176" y="302"/>
              </a:cxn>
              <a:cxn ang="0">
                <a:pos x="178" y="300"/>
              </a:cxn>
              <a:cxn ang="0">
                <a:pos x="182" y="298"/>
              </a:cxn>
              <a:cxn ang="0">
                <a:pos x="184" y="296"/>
              </a:cxn>
              <a:cxn ang="0">
                <a:pos x="252" y="296"/>
              </a:cxn>
              <a:cxn ang="0">
                <a:pos x="252" y="296"/>
              </a:cxn>
              <a:cxn ang="0">
                <a:pos x="254" y="298"/>
              </a:cxn>
              <a:cxn ang="0">
                <a:pos x="258" y="300"/>
              </a:cxn>
              <a:cxn ang="0">
                <a:pos x="258" y="302"/>
              </a:cxn>
              <a:cxn ang="0">
                <a:pos x="260" y="304"/>
              </a:cxn>
              <a:cxn ang="0">
                <a:pos x="260" y="430"/>
              </a:cxn>
              <a:cxn ang="0">
                <a:pos x="368" y="430"/>
              </a:cxn>
              <a:cxn ang="0">
                <a:pos x="368" y="252"/>
              </a:cxn>
              <a:cxn ang="0">
                <a:pos x="368" y="212"/>
              </a:cxn>
              <a:cxn ang="0">
                <a:pos x="368" y="212"/>
              </a:cxn>
              <a:cxn ang="0">
                <a:pos x="414" y="212"/>
              </a:cxn>
              <a:cxn ang="0">
                <a:pos x="414" y="212"/>
              </a:cxn>
              <a:cxn ang="0">
                <a:pos x="418" y="212"/>
              </a:cxn>
              <a:cxn ang="0">
                <a:pos x="420" y="210"/>
              </a:cxn>
              <a:cxn ang="0">
                <a:pos x="422" y="208"/>
              </a:cxn>
              <a:cxn ang="0">
                <a:pos x="424" y="204"/>
              </a:cxn>
              <a:cxn ang="0">
                <a:pos x="436" y="214"/>
              </a:cxn>
              <a:cxn ang="0">
                <a:pos x="434" y="212"/>
              </a:cxn>
              <a:cxn ang="0">
                <a:pos x="434" y="214"/>
              </a:cxn>
              <a:cxn ang="0">
                <a:pos x="436" y="214"/>
              </a:cxn>
            </a:cxnLst>
            <a:rect l="0" t="0" r="r" b="b"/>
            <a:pathLst>
              <a:path w="436" h="430">
                <a:moveTo>
                  <a:pt x="0" y="212"/>
                </a:moveTo>
                <a:lnTo>
                  <a:pt x="0" y="212"/>
                </a:lnTo>
                <a:lnTo>
                  <a:pt x="0" y="212"/>
                </a:lnTo>
                <a:lnTo>
                  <a:pt x="0" y="212"/>
                </a:lnTo>
                <a:close/>
                <a:moveTo>
                  <a:pt x="424" y="204"/>
                </a:moveTo>
                <a:lnTo>
                  <a:pt x="424" y="204"/>
                </a:lnTo>
                <a:lnTo>
                  <a:pt x="422" y="202"/>
                </a:lnTo>
                <a:lnTo>
                  <a:pt x="420" y="198"/>
                </a:lnTo>
                <a:lnTo>
                  <a:pt x="224" y="2"/>
                </a:lnTo>
                <a:lnTo>
                  <a:pt x="224" y="2"/>
                </a:lnTo>
                <a:lnTo>
                  <a:pt x="222" y="0"/>
                </a:lnTo>
                <a:lnTo>
                  <a:pt x="218" y="0"/>
                </a:lnTo>
                <a:lnTo>
                  <a:pt x="218" y="0"/>
                </a:lnTo>
                <a:lnTo>
                  <a:pt x="218" y="0"/>
                </a:lnTo>
                <a:lnTo>
                  <a:pt x="214" y="0"/>
                </a:lnTo>
                <a:lnTo>
                  <a:pt x="212" y="2"/>
                </a:lnTo>
                <a:lnTo>
                  <a:pt x="16" y="198"/>
                </a:lnTo>
                <a:lnTo>
                  <a:pt x="16" y="198"/>
                </a:lnTo>
                <a:lnTo>
                  <a:pt x="14" y="202"/>
                </a:lnTo>
                <a:lnTo>
                  <a:pt x="12" y="204"/>
                </a:lnTo>
                <a:lnTo>
                  <a:pt x="12" y="204"/>
                </a:lnTo>
                <a:lnTo>
                  <a:pt x="14" y="208"/>
                </a:lnTo>
                <a:lnTo>
                  <a:pt x="14" y="210"/>
                </a:lnTo>
                <a:lnTo>
                  <a:pt x="18" y="212"/>
                </a:lnTo>
                <a:lnTo>
                  <a:pt x="20" y="214"/>
                </a:lnTo>
                <a:lnTo>
                  <a:pt x="68" y="214"/>
                </a:lnTo>
                <a:lnTo>
                  <a:pt x="68" y="252"/>
                </a:lnTo>
                <a:lnTo>
                  <a:pt x="68" y="430"/>
                </a:lnTo>
                <a:lnTo>
                  <a:pt x="176" y="430"/>
                </a:lnTo>
                <a:lnTo>
                  <a:pt x="176" y="304"/>
                </a:lnTo>
                <a:lnTo>
                  <a:pt x="176" y="304"/>
                </a:lnTo>
                <a:lnTo>
                  <a:pt x="176" y="302"/>
                </a:lnTo>
                <a:lnTo>
                  <a:pt x="178" y="300"/>
                </a:lnTo>
                <a:lnTo>
                  <a:pt x="182" y="298"/>
                </a:lnTo>
                <a:lnTo>
                  <a:pt x="184" y="296"/>
                </a:lnTo>
                <a:lnTo>
                  <a:pt x="252" y="296"/>
                </a:lnTo>
                <a:lnTo>
                  <a:pt x="252" y="296"/>
                </a:lnTo>
                <a:lnTo>
                  <a:pt x="254" y="298"/>
                </a:lnTo>
                <a:lnTo>
                  <a:pt x="258" y="300"/>
                </a:lnTo>
                <a:lnTo>
                  <a:pt x="258" y="302"/>
                </a:lnTo>
                <a:lnTo>
                  <a:pt x="260" y="304"/>
                </a:lnTo>
                <a:lnTo>
                  <a:pt x="260" y="430"/>
                </a:lnTo>
                <a:lnTo>
                  <a:pt x="368" y="430"/>
                </a:lnTo>
                <a:lnTo>
                  <a:pt x="368" y="252"/>
                </a:lnTo>
                <a:lnTo>
                  <a:pt x="368" y="212"/>
                </a:lnTo>
                <a:lnTo>
                  <a:pt x="368" y="212"/>
                </a:lnTo>
                <a:lnTo>
                  <a:pt x="414" y="212"/>
                </a:lnTo>
                <a:lnTo>
                  <a:pt x="414" y="212"/>
                </a:lnTo>
                <a:lnTo>
                  <a:pt x="418" y="212"/>
                </a:lnTo>
                <a:lnTo>
                  <a:pt x="420" y="210"/>
                </a:lnTo>
                <a:lnTo>
                  <a:pt x="422" y="208"/>
                </a:lnTo>
                <a:lnTo>
                  <a:pt x="424" y="204"/>
                </a:lnTo>
                <a:close/>
                <a:moveTo>
                  <a:pt x="436" y="214"/>
                </a:moveTo>
                <a:lnTo>
                  <a:pt x="434" y="212"/>
                </a:lnTo>
                <a:lnTo>
                  <a:pt x="434" y="214"/>
                </a:lnTo>
                <a:lnTo>
                  <a:pt x="436" y="214"/>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solidFill>
                <a:schemeClr val="bg1"/>
              </a:solidFill>
            </a:endParaRPr>
          </a:p>
        </p:txBody>
      </p:sp>
      <p:grpSp>
        <p:nvGrpSpPr>
          <p:cNvPr id="14" name="组 7"/>
          <p:cNvGrpSpPr/>
          <p:nvPr/>
        </p:nvGrpSpPr>
        <p:grpSpPr>
          <a:xfrm>
            <a:off x="2518001" y="4493651"/>
            <a:ext cx="490504" cy="573296"/>
            <a:chOff x="4333875" y="882650"/>
            <a:chExt cx="996950" cy="1165225"/>
          </a:xfrm>
          <a:solidFill>
            <a:schemeClr val="bg1"/>
          </a:solidFill>
        </p:grpSpPr>
        <p:sp>
          <p:nvSpPr>
            <p:cNvPr id="15" name="Freeform 67"/>
            <p:cNvSpPr/>
            <p:nvPr/>
          </p:nvSpPr>
          <p:spPr bwMode="auto">
            <a:xfrm>
              <a:off x="4724400" y="1838325"/>
              <a:ext cx="219075" cy="41275"/>
            </a:xfrm>
            <a:custGeom>
              <a:avLst/>
              <a:gdLst/>
              <a:ahLst/>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16" name="Freeform 68"/>
            <p:cNvSpPr/>
            <p:nvPr/>
          </p:nvSpPr>
          <p:spPr bwMode="auto">
            <a:xfrm>
              <a:off x="4724400" y="1898650"/>
              <a:ext cx="219075" cy="41275"/>
            </a:xfrm>
            <a:custGeom>
              <a:avLst/>
              <a:gdLst/>
              <a:ahLst/>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17" name="Freeform 69"/>
            <p:cNvSpPr/>
            <p:nvPr/>
          </p:nvSpPr>
          <p:spPr bwMode="auto">
            <a:xfrm>
              <a:off x="4724400" y="1958975"/>
              <a:ext cx="219075" cy="41275"/>
            </a:xfrm>
            <a:custGeom>
              <a:avLst/>
              <a:gdLst/>
              <a:ahLst/>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l="0" t="0" r="r" b="b"/>
              <a:pathLst>
                <a:path w="138" h="26">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18" name="Freeform 70"/>
            <p:cNvSpPr/>
            <p:nvPr/>
          </p:nvSpPr>
          <p:spPr bwMode="auto">
            <a:xfrm>
              <a:off x="4772025" y="2019300"/>
              <a:ext cx="120650" cy="28575"/>
            </a:xfrm>
            <a:custGeom>
              <a:avLst/>
              <a:gdLst/>
              <a:ahLst/>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l="0" t="0" r="r" b="b"/>
              <a:pathLst>
                <a:path w="76" h="18">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19" name="Freeform 71"/>
            <p:cNvSpPr>
              <a:spLocks noEditPoints="1"/>
            </p:cNvSpPr>
            <p:nvPr/>
          </p:nvSpPr>
          <p:spPr bwMode="auto">
            <a:xfrm>
              <a:off x="4514850" y="1063625"/>
              <a:ext cx="635000" cy="755650"/>
            </a:xfrm>
            <a:custGeom>
              <a:avLst/>
              <a:gdLst/>
              <a:ahLst/>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l="0" t="0" r="r" b="b"/>
              <a:pathLst>
                <a:path w="400" h="476">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0" name="Freeform 72"/>
            <p:cNvSpPr/>
            <p:nvPr/>
          </p:nvSpPr>
          <p:spPr bwMode="auto">
            <a:xfrm>
              <a:off x="4810125" y="882650"/>
              <a:ext cx="41275" cy="120650"/>
            </a:xfrm>
            <a:custGeom>
              <a:avLst/>
              <a:gdLst/>
              <a:ahLst/>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l="0" t="0" r="r" b="b"/>
              <a:pathLst>
                <a:path w="26" h="7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1" name="Freeform 73"/>
            <p:cNvSpPr/>
            <p:nvPr/>
          </p:nvSpPr>
          <p:spPr bwMode="auto">
            <a:xfrm>
              <a:off x="5010150" y="946150"/>
              <a:ext cx="79375" cy="107950"/>
            </a:xfrm>
            <a:custGeom>
              <a:avLst/>
              <a:gdLst/>
              <a:ahLst/>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l="0" t="0" r="r" b="b"/>
              <a:pathLst>
                <a:path w="50" h="68">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2" name="Freeform 74"/>
            <p:cNvSpPr/>
            <p:nvPr/>
          </p:nvSpPr>
          <p:spPr bwMode="auto">
            <a:xfrm>
              <a:off x="5156200" y="1120775"/>
              <a:ext cx="107950" cy="79375"/>
            </a:xfrm>
            <a:custGeom>
              <a:avLst/>
              <a:gdLst/>
              <a:ahLst/>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l="0" t="0" r="r" b="b"/>
              <a:pathLst>
                <a:path w="68" h="50">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3" name="Freeform 75"/>
            <p:cNvSpPr/>
            <p:nvPr/>
          </p:nvSpPr>
          <p:spPr bwMode="auto">
            <a:xfrm>
              <a:off x="52101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4" name="Freeform 76"/>
            <p:cNvSpPr/>
            <p:nvPr/>
          </p:nvSpPr>
          <p:spPr bwMode="auto">
            <a:xfrm>
              <a:off x="5156200" y="1558925"/>
              <a:ext cx="107950" cy="79375"/>
            </a:xfrm>
            <a:custGeom>
              <a:avLst/>
              <a:gdLst/>
              <a:ahLst/>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5" name="Freeform 77"/>
            <p:cNvSpPr/>
            <p:nvPr/>
          </p:nvSpPr>
          <p:spPr bwMode="auto">
            <a:xfrm>
              <a:off x="4572000" y="946150"/>
              <a:ext cx="79375" cy="107950"/>
            </a:xfrm>
            <a:custGeom>
              <a:avLst/>
              <a:gdLst/>
              <a:ahLst/>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l="0" t="0" r="r" b="b"/>
              <a:pathLst>
                <a:path w="50" h="68">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6" name="Freeform 78"/>
            <p:cNvSpPr/>
            <p:nvPr/>
          </p:nvSpPr>
          <p:spPr bwMode="auto">
            <a:xfrm>
              <a:off x="4397375" y="1120775"/>
              <a:ext cx="107950" cy="79375"/>
            </a:xfrm>
            <a:custGeom>
              <a:avLst/>
              <a:gdLst/>
              <a:ahLst/>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7" name="Freeform 79"/>
            <p:cNvSpPr/>
            <p:nvPr/>
          </p:nvSpPr>
          <p:spPr bwMode="auto">
            <a:xfrm>
              <a:off x="43338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28" name="Freeform 80"/>
            <p:cNvSpPr/>
            <p:nvPr/>
          </p:nvSpPr>
          <p:spPr bwMode="auto">
            <a:xfrm>
              <a:off x="4397375" y="1558925"/>
              <a:ext cx="107950" cy="79375"/>
            </a:xfrm>
            <a:custGeom>
              <a:avLst/>
              <a:gdLst/>
              <a:ahLst/>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l="0" t="0" r="r" b="b"/>
              <a:pathLst>
                <a:path w="68" h="50">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ln>
          </p:spPr>
          <p:txBody>
            <a:bodyPr vert="horz" wrap="square" lIns="91440" tIns="45720" rIns="91440" bIns="45720" numCol="1" anchor="t" anchorCtr="0" compatLnSpc="1"/>
            <a:lstStyle/>
            <a:p>
              <a:endParaRPr lang="zh-CN" altLang="en-US" u="sng">
                <a:solidFill>
                  <a:schemeClr val="bg1"/>
                </a:solidFill>
              </a:endParaRPr>
            </a:p>
          </p:txBody>
        </p:sp>
      </p:grpSp>
      <p:sp>
        <p:nvSpPr>
          <p:cNvPr id="29" name="Freeform 124"/>
          <p:cNvSpPr>
            <a:spLocks noEditPoints="1"/>
          </p:cNvSpPr>
          <p:nvPr/>
        </p:nvSpPr>
        <p:spPr bwMode="auto">
          <a:xfrm>
            <a:off x="1220563" y="3281369"/>
            <a:ext cx="427104" cy="525467"/>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solidFill>
                <a:schemeClr val="bg1"/>
              </a:solidFill>
            </a:endParaRPr>
          </a:p>
        </p:txBody>
      </p:sp>
      <p:sp>
        <p:nvSpPr>
          <p:cNvPr id="30" name="Freeform 20"/>
          <p:cNvSpPr>
            <a:spLocks noEditPoints="1"/>
          </p:cNvSpPr>
          <p:nvPr/>
        </p:nvSpPr>
        <p:spPr bwMode="auto">
          <a:xfrm>
            <a:off x="3752335" y="3287144"/>
            <a:ext cx="493820" cy="350400"/>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endParaRPr>
          </a:p>
        </p:txBody>
      </p:sp>
      <p:grpSp>
        <p:nvGrpSpPr>
          <p:cNvPr id="31" name="组合 30"/>
          <p:cNvGrpSpPr/>
          <p:nvPr/>
        </p:nvGrpSpPr>
        <p:grpSpPr>
          <a:xfrm>
            <a:off x="5028685" y="1492289"/>
            <a:ext cx="3144748" cy="733254"/>
            <a:chOff x="484724" y="4370130"/>
            <a:chExt cx="3144748" cy="733254"/>
          </a:xfrm>
        </p:grpSpPr>
        <p:sp>
          <p:nvSpPr>
            <p:cNvPr id="32" name="TextBox 9"/>
            <p:cNvSpPr txBox="1"/>
            <p:nvPr/>
          </p:nvSpPr>
          <p:spPr>
            <a:xfrm>
              <a:off x="484724" y="4370130"/>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33" name="文本框 32"/>
            <p:cNvSpPr txBox="1"/>
            <p:nvPr/>
          </p:nvSpPr>
          <p:spPr>
            <a:xfrm>
              <a:off x="484724" y="4687796"/>
              <a:ext cx="3144748"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34" name="组合 33"/>
          <p:cNvGrpSpPr/>
          <p:nvPr/>
        </p:nvGrpSpPr>
        <p:grpSpPr>
          <a:xfrm>
            <a:off x="5028685" y="3417576"/>
            <a:ext cx="3144748" cy="733254"/>
            <a:chOff x="484724" y="4370130"/>
            <a:chExt cx="3144748" cy="733254"/>
          </a:xfrm>
        </p:grpSpPr>
        <p:sp>
          <p:nvSpPr>
            <p:cNvPr id="35" name="TextBox 9"/>
            <p:cNvSpPr txBox="1"/>
            <p:nvPr/>
          </p:nvSpPr>
          <p:spPr>
            <a:xfrm>
              <a:off x="484724" y="4370130"/>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36" name="文本框 35"/>
            <p:cNvSpPr txBox="1"/>
            <p:nvPr/>
          </p:nvSpPr>
          <p:spPr>
            <a:xfrm>
              <a:off x="484724" y="4687796"/>
              <a:ext cx="3144748"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37" name="组合 36"/>
          <p:cNvGrpSpPr/>
          <p:nvPr/>
        </p:nvGrpSpPr>
        <p:grpSpPr>
          <a:xfrm>
            <a:off x="8373234" y="1491478"/>
            <a:ext cx="3144748" cy="733254"/>
            <a:chOff x="484724" y="4370130"/>
            <a:chExt cx="3144748" cy="733254"/>
          </a:xfrm>
        </p:grpSpPr>
        <p:sp>
          <p:nvSpPr>
            <p:cNvPr id="38" name="TextBox 9"/>
            <p:cNvSpPr txBox="1"/>
            <p:nvPr/>
          </p:nvSpPr>
          <p:spPr>
            <a:xfrm>
              <a:off x="484724" y="4370130"/>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39" name="文本框 38"/>
            <p:cNvSpPr txBox="1"/>
            <p:nvPr/>
          </p:nvSpPr>
          <p:spPr>
            <a:xfrm>
              <a:off x="484724" y="4687796"/>
              <a:ext cx="3144748"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40" name="组合 39"/>
          <p:cNvGrpSpPr/>
          <p:nvPr/>
        </p:nvGrpSpPr>
        <p:grpSpPr>
          <a:xfrm>
            <a:off x="8373234" y="3416765"/>
            <a:ext cx="3144748" cy="733254"/>
            <a:chOff x="484724" y="4370130"/>
            <a:chExt cx="3144748" cy="733254"/>
          </a:xfrm>
        </p:grpSpPr>
        <p:sp>
          <p:nvSpPr>
            <p:cNvPr id="41" name="TextBox 9"/>
            <p:cNvSpPr txBox="1"/>
            <p:nvPr/>
          </p:nvSpPr>
          <p:spPr>
            <a:xfrm>
              <a:off x="484724" y="4370130"/>
              <a:ext cx="2375562" cy="369332"/>
            </a:xfrm>
            <a:prstGeom prst="rect">
              <a:avLst/>
            </a:prstGeom>
            <a:noFill/>
            <a:ln w="9525">
              <a:noFill/>
            </a:ln>
          </p:spPr>
          <p:txBody>
            <a:bodyPr wrap="square" anchor="ctr">
              <a:spAutoFit/>
            </a:bodyPr>
            <a:lstStyle/>
            <a:p>
              <a:pP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42" name="文本框 41"/>
            <p:cNvSpPr txBox="1"/>
            <p:nvPr/>
          </p:nvSpPr>
          <p:spPr>
            <a:xfrm>
              <a:off x="484724" y="4687796"/>
              <a:ext cx="3144748"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8276" y="1739403"/>
            <a:ext cx="1423472" cy="1163395"/>
          </a:xfrm>
          <a:prstGeom prst="rect">
            <a:avLst/>
          </a:prstGeom>
          <a:noFill/>
        </p:spPr>
        <p:txBody>
          <a:bodyPr wrap="square" rtlCol="0">
            <a:spAutoFit/>
          </a:bodyPr>
          <a:lstStyle/>
          <a:p>
            <a:pPr algn="ctr"/>
            <a:r>
              <a:rPr lang="en-US" altLang="zh-CN" sz="6960" dirty="0">
                <a:solidFill>
                  <a:srgbClr val="2B334F"/>
                </a:solidFill>
                <a:latin typeface="Kozuka Gothic Pro B" panose="020B0800000000000000" pitchFamily="34" charset="-128"/>
                <a:ea typeface="Kozuka Gothic Pro B" panose="020B0800000000000000" pitchFamily="34" charset="-128"/>
              </a:rPr>
              <a:t>01</a:t>
            </a:r>
            <a:endParaRPr lang="zh-CN" altLang="en-US" sz="6960" dirty="0">
              <a:solidFill>
                <a:srgbClr val="2B334F"/>
              </a:solidFill>
              <a:latin typeface="Kozuka Gothic Pro B" panose="020B0800000000000000" pitchFamily="34" charset="-128"/>
              <a:ea typeface="Kozuka Gothic Pro B" panose="020B0800000000000000" pitchFamily="34" charset="-128"/>
            </a:endParaRPr>
          </a:p>
        </p:txBody>
      </p:sp>
      <p:sp>
        <p:nvSpPr>
          <p:cNvPr id="3" name="文本框 2"/>
          <p:cNvSpPr txBox="1"/>
          <p:nvPr/>
        </p:nvSpPr>
        <p:spPr>
          <a:xfrm>
            <a:off x="3776955" y="1739403"/>
            <a:ext cx="1423472" cy="1163395"/>
          </a:xfrm>
          <a:prstGeom prst="rect">
            <a:avLst/>
          </a:prstGeom>
          <a:noFill/>
        </p:spPr>
        <p:txBody>
          <a:bodyPr wrap="square" rtlCol="0">
            <a:spAutoFit/>
          </a:bodyPr>
          <a:lstStyle/>
          <a:p>
            <a:pPr algn="ctr"/>
            <a:r>
              <a:rPr lang="en-US" altLang="zh-CN" sz="6960" dirty="0">
                <a:solidFill>
                  <a:srgbClr val="2B334F"/>
                </a:solidFill>
                <a:latin typeface="Kozuka Gothic Pro B" panose="020B0800000000000000" pitchFamily="34" charset="-128"/>
                <a:ea typeface="Kozuka Gothic Pro B" panose="020B0800000000000000" pitchFamily="34" charset="-128"/>
              </a:rPr>
              <a:t>02</a:t>
            </a:r>
            <a:endParaRPr lang="zh-CN" altLang="en-US" sz="6960" dirty="0">
              <a:solidFill>
                <a:srgbClr val="2B334F"/>
              </a:solidFill>
              <a:latin typeface="Kozuka Gothic Pro B" panose="020B0800000000000000" pitchFamily="34" charset="-128"/>
              <a:ea typeface="Kozuka Gothic Pro B" panose="020B0800000000000000" pitchFamily="34" charset="-128"/>
            </a:endParaRPr>
          </a:p>
        </p:txBody>
      </p:sp>
      <p:sp>
        <p:nvSpPr>
          <p:cNvPr id="4" name="文本框 3"/>
          <p:cNvSpPr txBox="1"/>
          <p:nvPr/>
        </p:nvSpPr>
        <p:spPr>
          <a:xfrm>
            <a:off x="6585635" y="1739403"/>
            <a:ext cx="1423472" cy="1163395"/>
          </a:xfrm>
          <a:prstGeom prst="rect">
            <a:avLst/>
          </a:prstGeom>
          <a:noFill/>
        </p:spPr>
        <p:txBody>
          <a:bodyPr wrap="square" rtlCol="0">
            <a:spAutoFit/>
          </a:bodyPr>
          <a:lstStyle/>
          <a:p>
            <a:pPr algn="ctr"/>
            <a:r>
              <a:rPr lang="en-US" altLang="zh-CN" sz="6960" dirty="0">
                <a:solidFill>
                  <a:srgbClr val="2B334F"/>
                </a:solidFill>
                <a:latin typeface="Kozuka Gothic Pro B" panose="020B0800000000000000" pitchFamily="34" charset="-128"/>
                <a:ea typeface="Kozuka Gothic Pro B" panose="020B0800000000000000" pitchFamily="34" charset="-128"/>
              </a:rPr>
              <a:t>03</a:t>
            </a:r>
            <a:endParaRPr lang="zh-CN" altLang="en-US" sz="6960" dirty="0">
              <a:solidFill>
                <a:srgbClr val="2B334F"/>
              </a:solidFill>
              <a:latin typeface="Kozuka Gothic Pro B" panose="020B0800000000000000" pitchFamily="34" charset="-128"/>
              <a:ea typeface="Kozuka Gothic Pro B" panose="020B0800000000000000" pitchFamily="34" charset="-128"/>
            </a:endParaRPr>
          </a:p>
        </p:txBody>
      </p:sp>
      <p:sp>
        <p:nvSpPr>
          <p:cNvPr id="5" name="文本框 4"/>
          <p:cNvSpPr txBox="1"/>
          <p:nvPr/>
        </p:nvSpPr>
        <p:spPr>
          <a:xfrm>
            <a:off x="9394313" y="1739403"/>
            <a:ext cx="1423472" cy="1163395"/>
          </a:xfrm>
          <a:prstGeom prst="rect">
            <a:avLst/>
          </a:prstGeom>
          <a:noFill/>
        </p:spPr>
        <p:txBody>
          <a:bodyPr wrap="square" rtlCol="0">
            <a:spAutoFit/>
          </a:bodyPr>
          <a:lstStyle/>
          <a:p>
            <a:pPr algn="ctr"/>
            <a:r>
              <a:rPr lang="en-US" altLang="zh-CN" sz="6960" dirty="0">
                <a:solidFill>
                  <a:srgbClr val="2B334F"/>
                </a:solidFill>
                <a:latin typeface="Kozuka Gothic Pro B" panose="020B0800000000000000" pitchFamily="34" charset="-128"/>
                <a:ea typeface="Kozuka Gothic Pro B" panose="020B0800000000000000" pitchFamily="34" charset="-128"/>
              </a:rPr>
              <a:t>04</a:t>
            </a:r>
            <a:endParaRPr lang="zh-CN" altLang="en-US" sz="6960" dirty="0">
              <a:solidFill>
                <a:srgbClr val="2B334F"/>
              </a:solidFill>
              <a:latin typeface="Kozuka Gothic Pro B" panose="020B0800000000000000" pitchFamily="34" charset="-128"/>
              <a:ea typeface="Kozuka Gothic Pro B" panose="020B0800000000000000" pitchFamily="34" charset="-128"/>
            </a:endParaRPr>
          </a:p>
        </p:txBody>
      </p:sp>
      <p:cxnSp>
        <p:nvCxnSpPr>
          <p:cNvPr id="6" name="直接连接符 5"/>
          <p:cNvCxnSpPr/>
          <p:nvPr/>
        </p:nvCxnSpPr>
        <p:spPr>
          <a:xfrm flipH="1">
            <a:off x="2918866" y="1831241"/>
            <a:ext cx="12424" cy="90689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28733" y="1831241"/>
            <a:ext cx="12424" cy="90689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886818" y="1831241"/>
            <a:ext cx="12424" cy="90689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8855498" y="1831241"/>
            <a:ext cx="12424" cy="90689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1472849" y="1831241"/>
            <a:ext cx="12424" cy="9068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45453" y="3222352"/>
            <a:ext cx="1676847" cy="369332"/>
          </a:xfrm>
          <a:prstGeom prst="rect">
            <a:avLst/>
          </a:prstGeom>
        </p:spPr>
        <p:txBody>
          <a:bodyPr wrap="square">
            <a:spAutoFit/>
          </a:bodyPr>
          <a:lstStyle/>
          <a:p>
            <a:pPr algn="ctr"/>
            <a:r>
              <a:rPr lang="zh-CN" altLang="en-US" dirty="0">
                <a:solidFill>
                  <a:srgbClr val="2B334F"/>
                </a:solidFill>
                <a:latin typeface="微软雅黑" panose="020B0503020204020204" pitchFamily="34" charset="-122"/>
                <a:ea typeface="微软雅黑" panose="020B0503020204020204" pitchFamily="34" charset="-122"/>
              </a:rPr>
              <a:t>活动背景介绍</a:t>
            </a:r>
          </a:p>
        </p:txBody>
      </p:sp>
      <p:sp>
        <p:nvSpPr>
          <p:cNvPr id="12" name="文本框 11"/>
          <p:cNvSpPr txBox="1"/>
          <p:nvPr/>
        </p:nvSpPr>
        <p:spPr>
          <a:xfrm>
            <a:off x="211438" y="3591684"/>
            <a:ext cx="2744876" cy="854080"/>
          </a:xfrm>
          <a:prstGeom prst="rect">
            <a:avLst/>
          </a:prstGeom>
          <a:noFill/>
        </p:spPr>
        <p:txBody>
          <a:bodyPr wrap="square" rtlCol="0">
            <a:spAutoFit/>
          </a:bodyPr>
          <a:lstStyle/>
          <a:p>
            <a:pPr algn="just">
              <a:lnSpc>
                <a:spcPct val="150000"/>
              </a:lnSpc>
            </a:pPr>
            <a:r>
              <a:rPr lang="en-US" altLang="zh-CN" sz="1100" dirty="0">
                <a:solidFill>
                  <a:srgbClr val="2B334F"/>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100" dirty="0">
              <a:solidFill>
                <a:srgbClr val="2B334F"/>
              </a:solidFill>
              <a:latin typeface="Arial" panose="020B0604020202020204" pitchFamily="34" charset="0"/>
              <a:cs typeface="Arial" panose="020B0604020202020204" pitchFamily="34" charset="0"/>
            </a:endParaRPr>
          </a:p>
        </p:txBody>
      </p:sp>
      <p:sp>
        <p:nvSpPr>
          <p:cNvPr id="13" name="矩形 12"/>
          <p:cNvSpPr/>
          <p:nvPr/>
        </p:nvSpPr>
        <p:spPr>
          <a:xfrm>
            <a:off x="3673381" y="3222352"/>
            <a:ext cx="1676847" cy="369332"/>
          </a:xfrm>
          <a:prstGeom prst="rect">
            <a:avLst/>
          </a:prstGeom>
        </p:spPr>
        <p:txBody>
          <a:bodyPr wrap="square">
            <a:spAutoFit/>
          </a:bodyPr>
          <a:lstStyle/>
          <a:p>
            <a:pPr algn="ctr"/>
            <a:r>
              <a:rPr lang="zh-CN" altLang="en-US" dirty="0">
                <a:solidFill>
                  <a:srgbClr val="2B334F"/>
                </a:solidFill>
                <a:latin typeface="微软雅黑" panose="020B0503020204020204" pitchFamily="34" charset="-122"/>
                <a:ea typeface="微软雅黑" panose="020B0503020204020204" pitchFamily="34" charset="-122"/>
              </a:rPr>
              <a:t>活动受众分析</a:t>
            </a:r>
          </a:p>
        </p:txBody>
      </p:sp>
      <p:sp>
        <p:nvSpPr>
          <p:cNvPr id="14" name="文本框 13"/>
          <p:cNvSpPr txBox="1"/>
          <p:nvPr/>
        </p:nvSpPr>
        <p:spPr>
          <a:xfrm>
            <a:off x="3139366" y="3591684"/>
            <a:ext cx="2744876" cy="854080"/>
          </a:xfrm>
          <a:prstGeom prst="rect">
            <a:avLst/>
          </a:prstGeom>
          <a:noFill/>
        </p:spPr>
        <p:txBody>
          <a:bodyPr wrap="square" rtlCol="0">
            <a:spAutoFit/>
          </a:bodyPr>
          <a:lstStyle/>
          <a:p>
            <a:pPr algn="just">
              <a:lnSpc>
                <a:spcPct val="150000"/>
              </a:lnSpc>
            </a:pPr>
            <a:r>
              <a:rPr lang="en-US" altLang="zh-CN" sz="1100" dirty="0">
                <a:solidFill>
                  <a:srgbClr val="2B334F"/>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100" dirty="0">
              <a:solidFill>
                <a:srgbClr val="2B334F"/>
              </a:solidFill>
              <a:latin typeface="Arial" panose="020B0604020202020204" pitchFamily="34" charset="0"/>
              <a:cs typeface="Arial" panose="020B0604020202020204" pitchFamily="34" charset="0"/>
            </a:endParaRPr>
          </a:p>
        </p:txBody>
      </p:sp>
      <p:sp>
        <p:nvSpPr>
          <p:cNvPr id="15" name="矩形 14"/>
          <p:cNvSpPr/>
          <p:nvPr/>
        </p:nvSpPr>
        <p:spPr>
          <a:xfrm>
            <a:off x="6573599" y="3222352"/>
            <a:ext cx="1676847" cy="369332"/>
          </a:xfrm>
          <a:prstGeom prst="rect">
            <a:avLst/>
          </a:prstGeom>
        </p:spPr>
        <p:txBody>
          <a:bodyPr wrap="square">
            <a:spAutoFit/>
          </a:bodyPr>
          <a:lstStyle/>
          <a:p>
            <a:pPr algn="ctr"/>
            <a:r>
              <a:rPr lang="zh-CN" altLang="en-US" dirty="0">
                <a:solidFill>
                  <a:srgbClr val="2B334F"/>
                </a:solidFill>
                <a:latin typeface="微软雅黑" panose="020B0503020204020204" pitchFamily="34" charset="-122"/>
                <a:ea typeface="微软雅黑" panose="020B0503020204020204" pitchFamily="34" charset="-122"/>
              </a:rPr>
              <a:t>活动执行流程</a:t>
            </a:r>
          </a:p>
        </p:txBody>
      </p:sp>
      <p:sp>
        <p:nvSpPr>
          <p:cNvPr id="16" name="文本框 15"/>
          <p:cNvSpPr txBox="1"/>
          <p:nvPr/>
        </p:nvSpPr>
        <p:spPr>
          <a:xfrm>
            <a:off x="6039584" y="3591684"/>
            <a:ext cx="2744876" cy="854080"/>
          </a:xfrm>
          <a:prstGeom prst="rect">
            <a:avLst/>
          </a:prstGeom>
          <a:noFill/>
        </p:spPr>
        <p:txBody>
          <a:bodyPr wrap="square" rtlCol="0">
            <a:spAutoFit/>
          </a:bodyPr>
          <a:lstStyle/>
          <a:p>
            <a:pPr algn="just">
              <a:lnSpc>
                <a:spcPct val="150000"/>
              </a:lnSpc>
            </a:pPr>
            <a:r>
              <a:rPr lang="en-US" altLang="zh-CN" sz="1100" dirty="0">
                <a:solidFill>
                  <a:srgbClr val="2B334F"/>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100" dirty="0">
              <a:solidFill>
                <a:srgbClr val="2B334F"/>
              </a:solidFill>
              <a:latin typeface="Arial" panose="020B0604020202020204" pitchFamily="34" charset="0"/>
              <a:cs typeface="Arial" panose="020B0604020202020204" pitchFamily="34" charset="0"/>
            </a:endParaRPr>
          </a:p>
        </p:txBody>
      </p:sp>
      <p:sp>
        <p:nvSpPr>
          <p:cNvPr id="17" name="矩形 16"/>
          <p:cNvSpPr/>
          <p:nvPr/>
        </p:nvSpPr>
        <p:spPr>
          <a:xfrm>
            <a:off x="9427636" y="3222352"/>
            <a:ext cx="1676847" cy="369332"/>
          </a:xfrm>
          <a:prstGeom prst="rect">
            <a:avLst/>
          </a:prstGeom>
        </p:spPr>
        <p:txBody>
          <a:bodyPr wrap="square">
            <a:spAutoFit/>
          </a:bodyPr>
          <a:lstStyle/>
          <a:p>
            <a:pPr algn="ctr"/>
            <a:r>
              <a:rPr lang="zh-CN" altLang="en-US" dirty="0">
                <a:solidFill>
                  <a:srgbClr val="2B334F"/>
                </a:solidFill>
                <a:latin typeface="微软雅黑" panose="020B0503020204020204" pitchFamily="34" charset="-122"/>
                <a:ea typeface="微软雅黑" panose="020B0503020204020204" pitchFamily="34" charset="-122"/>
              </a:rPr>
              <a:t>活动经费预算</a:t>
            </a:r>
          </a:p>
        </p:txBody>
      </p:sp>
      <p:sp>
        <p:nvSpPr>
          <p:cNvPr id="18" name="文本框 17"/>
          <p:cNvSpPr txBox="1"/>
          <p:nvPr/>
        </p:nvSpPr>
        <p:spPr>
          <a:xfrm>
            <a:off x="8893621" y="3591684"/>
            <a:ext cx="2744876" cy="854080"/>
          </a:xfrm>
          <a:prstGeom prst="rect">
            <a:avLst/>
          </a:prstGeom>
          <a:noFill/>
        </p:spPr>
        <p:txBody>
          <a:bodyPr wrap="square" rtlCol="0">
            <a:spAutoFit/>
          </a:bodyPr>
          <a:lstStyle/>
          <a:p>
            <a:pPr algn="just">
              <a:lnSpc>
                <a:spcPct val="150000"/>
              </a:lnSpc>
            </a:pPr>
            <a:r>
              <a:rPr lang="en-US" altLang="zh-CN" sz="1100" dirty="0">
                <a:solidFill>
                  <a:srgbClr val="2B334F"/>
                </a:solidFill>
                <a:latin typeface="Arial" panose="020B0604020202020204" pitchFamily="34" charset="0"/>
                <a:cs typeface="Arial" panose="020B0604020202020204" pitchFamily="34" charset="0"/>
              </a:rPr>
              <a:t>Click add related title text, and click add related title text, click add related title text, click on add related title words.</a:t>
            </a:r>
            <a:endParaRPr lang="zh-CN" altLang="en-US" sz="1100" dirty="0">
              <a:solidFill>
                <a:srgbClr val="2B334F"/>
              </a:solidFill>
              <a:latin typeface="Arial" panose="020B0604020202020204" pitchFamily="34" charset="0"/>
              <a:cs typeface="Arial" panose="020B0604020202020204" pitchFamily="34" charset="0"/>
            </a:endParaRPr>
          </a:p>
        </p:txBody>
      </p:sp>
      <p:sp>
        <p:nvSpPr>
          <p:cNvPr id="19" name="文本框 18"/>
          <p:cNvSpPr txBox="1"/>
          <p:nvPr/>
        </p:nvSpPr>
        <p:spPr>
          <a:xfrm>
            <a:off x="5350228" y="35935"/>
            <a:ext cx="1483098" cy="871329"/>
          </a:xfrm>
          <a:prstGeom prst="rect">
            <a:avLst/>
          </a:prstGeom>
          <a:noFill/>
        </p:spPr>
        <p:txBody>
          <a:bodyPr wrap="none" rtlCol="0">
            <a:spAutoFit/>
          </a:bodyPr>
          <a:lstStyle/>
          <a:p>
            <a:pPr algn="ctr"/>
            <a:r>
              <a:rPr lang="zh-CN" altLang="en-US" sz="5060" b="1" dirty="0">
                <a:solidFill>
                  <a:srgbClr val="2B334F"/>
                </a:solidFill>
                <a:latin typeface="微软雅黑" panose="020B0503020204020204" pitchFamily="34" charset="-122"/>
                <a:ea typeface="微软雅黑" panose="020B0503020204020204" pitchFamily="34" charset="-122"/>
              </a:rPr>
              <a:t>目录</a:t>
            </a:r>
          </a:p>
        </p:txBody>
      </p:sp>
      <p:sp>
        <p:nvSpPr>
          <p:cNvPr id="20" name="文本框 19"/>
          <p:cNvSpPr txBox="1"/>
          <p:nvPr/>
        </p:nvSpPr>
        <p:spPr>
          <a:xfrm>
            <a:off x="4831912" y="835074"/>
            <a:ext cx="2519730" cy="584775"/>
          </a:xfrm>
          <a:prstGeom prst="rect">
            <a:avLst/>
          </a:prstGeom>
          <a:noFill/>
        </p:spPr>
        <p:txBody>
          <a:bodyPr wrap="square" rtlCol="0">
            <a:spAutoFit/>
          </a:bodyPr>
          <a:lstStyle/>
          <a:p>
            <a:pPr algn="ctr"/>
            <a:r>
              <a:rPr lang="en-US" altLang="zh-CN" sz="3200" dirty="0">
                <a:solidFill>
                  <a:srgbClr val="2B334F"/>
                </a:solidFill>
                <a:latin typeface="+mj-lt"/>
                <a:ea typeface="微软雅黑" panose="020B0503020204020204" pitchFamily="34"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anim calcmode="lin" valueType="num">
                                      <p:cBhvr>
                                        <p:cTn id="42" dur="2000" fill="hold"/>
                                        <p:tgtEl>
                                          <p:spTgt spid="2"/>
                                        </p:tgtEl>
                                        <p:attrNameLst>
                                          <p:attrName>ppt_w</p:attrName>
                                        </p:attrNameLst>
                                      </p:cBhvr>
                                      <p:tavLst>
                                        <p:tav tm="0" fmla="#ppt_w*sin(2.5*pi*$)">
                                          <p:val>
                                            <p:fltVal val="0"/>
                                          </p:val>
                                        </p:tav>
                                        <p:tav tm="100000">
                                          <p:val>
                                            <p:fltVal val="1"/>
                                          </p:val>
                                        </p:tav>
                                      </p:tavLst>
                                    </p:anim>
                                    <p:anim calcmode="lin" valueType="num">
                                      <p:cBhvr>
                                        <p:cTn id="43" dur="2000" fill="hold"/>
                                        <p:tgtEl>
                                          <p:spTgt spid="2"/>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anim calcmode="lin" valueType="num">
                                      <p:cBhvr>
                                        <p:cTn id="47" dur="2000" fill="hold"/>
                                        <p:tgtEl>
                                          <p:spTgt spid="3"/>
                                        </p:tgtEl>
                                        <p:attrNameLst>
                                          <p:attrName>ppt_w</p:attrName>
                                        </p:attrNameLst>
                                      </p:cBhvr>
                                      <p:tavLst>
                                        <p:tav tm="0" fmla="#ppt_w*sin(2.5*pi*$)">
                                          <p:val>
                                            <p:fltVal val="0"/>
                                          </p:val>
                                        </p:tav>
                                        <p:tav tm="100000">
                                          <p:val>
                                            <p:fltVal val="1"/>
                                          </p:val>
                                        </p:tav>
                                      </p:tavLst>
                                    </p:anim>
                                    <p:anim calcmode="lin" valueType="num">
                                      <p:cBhvr>
                                        <p:cTn id="48" dur="2000" fill="hold"/>
                                        <p:tgtEl>
                                          <p:spTgt spid="3"/>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anim calcmode="lin" valueType="num">
                                      <p:cBhvr>
                                        <p:cTn id="52" dur="2000" fill="hold"/>
                                        <p:tgtEl>
                                          <p:spTgt spid="4"/>
                                        </p:tgtEl>
                                        <p:attrNameLst>
                                          <p:attrName>ppt_w</p:attrName>
                                        </p:attrNameLst>
                                      </p:cBhvr>
                                      <p:tavLst>
                                        <p:tav tm="0" fmla="#ppt_w*sin(2.5*pi*$)">
                                          <p:val>
                                            <p:fltVal val="0"/>
                                          </p:val>
                                        </p:tav>
                                        <p:tav tm="100000">
                                          <p:val>
                                            <p:fltVal val="1"/>
                                          </p:val>
                                        </p:tav>
                                      </p:tavLst>
                                    </p:anim>
                                    <p:anim calcmode="lin" valueType="num">
                                      <p:cBhvr>
                                        <p:cTn id="53" dur="2000" fill="hold"/>
                                        <p:tgtEl>
                                          <p:spTgt spid="4"/>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anim calcmode="lin" valueType="num">
                                      <p:cBhvr>
                                        <p:cTn id="57" dur="2000" fill="hold"/>
                                        <p:tgtEl>
                                          <p:spTgt spid="5"/>
                                        </p:tgtEl>
                                        <p:attrNameLst>
                                          <p:attrName>ppt_w</p:attrName>
                                        </p:attrNameLst>
                                      </p:cBhvr>
                                      <p:tavLst>
                                        <p:tav tm="0" fmla="#ppt_w*sin(2.5*pi*$)">
                                          <p:val>
                                            <p:fltVal val="0"/>
                                          </p:val>
                                        </p:tav>
                                        <p:tav tm="100000">
                                          <p:val>
                                            <p:fltVal val="1"/>
                                          </p:val>
                                        </p:tav>
                                      </p:tavLst>
                                    </p:anim>
                                    <p:anim calcmode="lin" valueType="num">
                                      <p:cBhvr>
                                        <p:cTn id="58" dur="2000" fill="hold"/>
                                        <p:tgtEl>
                                          <p:spTgt spid="5"/>
                                        </p:tgtEl>
                                        <p:attrNameLst>
                                          <p:attrName>ppt_h</p:attrName>
                                        </p:attrNameLst>
                                      </p:cBhvr>
                                      <p:tavLst>
                                        <p:tav tm="0">
                                          <p:val>
                                            <p:strVal val="#ppt_h"/>
                                          </p:val>
                                        </p:tav>
                                        <p:tav tm="100000">
                                          <p:val>
                                            <p:strVal val="#ppt_h"/>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ppt_w"/>
                                          </p:val>
                                        </p:tav>
                                        <p:tav tm="100000">
                                          <p:val>
                                            <p:strVal val="#ppt_w"/>
                                          </p:val>
                                        </p:tav>
                                      </p:tavLst>
                                    </p:anim>
                                    <p:anim calcmode="lin" valueType="num">
                                      <p:cBhvr>
                                        <p:cTn id="66" dur="500" fill="hold"/>
                                        <p:tgtEl>
                                          <p:spTgt spid="11"/>
                                        </p:tgtEl>
                                        <p:attrNameLst>
                                          <p:attrName>ppt_h</p:attrName>
                                        </p:attrNameLst>
                                      </p:cBhvr>
                                      <p:tavLst>
                                        <p:tav tm="0">
                                          <p:val>
                                            <p:strVal val="4*#ppt_h"/>
                                          </p:val>
                                        </p:tav>
                                        <p:tav tm="100000">
                                          <p:val>
                                            <p:strVal val="#ppt_h"/>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strVal val="4*#ppt_w"/>
                                          </p:val>
                                        </p:tav>
                                        <p:tav tm="100000">
                                          <p:val>
                                            <p:strVal val="#ppt_w"/>
                                          </p:val>
                                        </p:tav>
                                      </p:tavLst>
                                    </p:anim>
                                    <p:anim calcmode="lin" valueType="num">
                                      <p:cBhvr>
                                        <p:cTn id="74" dur="500" fill="hold"/>
                                        <p:tgtEl>
                                          <p:spTgt spid="13"/>
                                        </p:tgtEl>
                                        <p:attrNameLst>
                                          <p:attrName>ppt_h</p:attrName>
                                        </p:attrNameLst>
                                      </p:cBhvr>
                                      <p:tavLst>
                                        <p:tav tm="0">
                                          <p:val>
                                            <p:strVal val="4*#ppt_h"/>
                                          </p:val>
                                        </p:tav>
                                        <p:tav tm="100000">
                                          <p:val>
                                            <p:strVal val="#ppt_h"/>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3" presetClass="entr" presetSubtype="32" fill="hold" grpId="0" nodeType="withEffect">
                                  <p:stCondLst>
                                    <p:cond delay="50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strVal val="4*#ppt_w"/>
                                          </p:val>
                                        </p:tav>
                                        <p:tav tm="100000">
                                          <p:val>
                                            <p:strVal val="#ppt_w"/>
                                          </p:val>
                                        </p:tav>
                                      </p:tavLst>
                                    </p:anim>
                                    <p:anim calcmode="lin" valueType="num">
                                      <p:cBhvr>
                                        <p:cTn id="82" dur="500" fill="hold"/>
                                        <p:tgtEl>
                                          <p:spTgt spid="15"/>
                                        </p:tgtEl>
                                        <p:attrNameLst>
                                          <p:attrName>ppt_h</p:attrName>
                                        </p:attrNameLst>
                                      </p:cBhvr>
                                      <p:tavLst>
                                        <p:tav tm="0">
                                          <p:val>
                                            <p:strVal val="4*#ppt_h"/>
                                          </p:val>
                                        </p:tav>
                                        <p:tav tm="100000">
                                          <p:val>
                                            <p:strVal val="#ppt_h"/>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3" presetClass="entr" presetSubtype="32" fill="hold" grpId="0" nodeType="withEffect">
                                  <p:stCondLst>
                                    <p:cond delay="50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strVal val="4*#ppt_w"/>
                                          </p:val>
                                        </p:tav>
                                        <p:tav tm="100000">
                                          <p:val>
                                            <p:strVal val="#ppt_w"/>
                                          </p:val>
                                        </p:tav>
                                      </p:tavLst>
                                    </p:anim>
                                    <p:anim calcmode="lin" valueType="num">
                                      <p:cBhvr>
                                        <p:cTn id="90" dur="5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3"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815584" y="2551812"/>
            <a:ext cx="920124" cy="649088"/>
          </a:xfrm>
          <a:prstGeom prst="rect">
            <a:avLst/>
          </a:prstGeom>
          <a:noFill/>
        </p:spPr>
        <p:txBody>
          <a:bodyPr wrap="none" lIns="0" tIns="0" rIns="0" bIns="0">
            <a:spAutoFit/>
          </a:bodyPr>
          <a:lstStyle/>
          <a:p>
            <a:pPr>
              <a:defRPr/>
            </a:pPr>
            <a:r>
              <a:rPr lang="en-US" altLang="zh-CN" sz="3375" dirty="0">
                <a:solidFill>
                  <a:srgbClr val="2B334F"/>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rgbClr val="2B334F"/>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2952642" y="2381040"/>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rgbClr val="2B334F"/>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文本框 14"/>
          <p:cNvSpPr txBox="1">
            <a:spLocks noChangeArrowheads="1"/>
          </p:cNvSpPr>
          <p:nvPr>
            <p:custDataLst>
              <p:tags r:id="rId3"/>
            </p:custDataLst>
          </p:nvPr>
        </p:nvSpPr>
        <p:spPr bwMode="auto">
          <a:xfrm>
            <a:off x="3907224" y="1903886"/>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rgbClr val="2B334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5"/>
          <p:cNvSpPr txBox="1"/>
          <p:nvPr>
            <p:custDataLst>
              <p:tags r:id="rId4"/>
            </p:custDataLst>
          </p:nvPr>
        </p:nvSpPr>
        <p:spPr>
          <a:xfrm>
            <a:off x="5964659" y="2331849"/>
            <a:ext cx="4258194"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b="1" kern="0" dirty="0">
                <a:solidFill>
                  <a:srgbClr val="2B334F"/>
                </a:solidFill>
                <a:latin typeface="Arial" panose="020B0604020202020204" pitchFamily="34" charset="0"/>
                <a:ea typeface="微软雅黑" panose="020B0503020204020204" pitchFamily="34" charset="-122"/>
                <a:sym typeface="Arial" panose="020B0604020202020204" pitchFamily="34" charset="0"/>
              </a:rPr>
              <a:t>活动经费预算</a:t>
            </a:r>
          </a:p>
        </p:txBody>
      </p:sp>
      <p:sp>
        <p:nvSpPr>
          <p:cNvPr id="6" name="文本占位符 6"/>
          <p:cNvSpPr txBox="1"/>
          <p:nvPr>
            <p:custDataLst>
              <p:tags r:id="rId5"/>
            </p:custDataLst>
          </p:nvPr>
        </p:nvSpPr>
        <p:spPr>
          <a:xfrm>
            <a:off x="5964659" y="2909054"/>
            <a:ext cx="4258194"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rgbClr val="2B334F"/>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活动经费预算</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aphicFrame>
        <p:nvGraphicFramePr>
          <p:cNvPr id="5" name="图表 4"/>
          <p:cNvGraphicFramePr/>
          <p:nvPr/>
        </p:nvGraphicFramePr>
        <p:xfrm>
          <a:off x="702446" y="1515578"/>
          <a:ext cx="6911357" cy="3455679"/>
        </p:xfrm>
        <a:graphic>
          <a:graphicData uri="http://schemas.openxmlformats.org/drawingml/2006/chart">
            <c:chart xmlns:c="http://schemas.openxmlformats.org/drawingml/2006/chart" xmlns:r="http://schemas.openxmlformats.org/officeDocument/2006/relationships" r:id="rId3"/>
          </a:graphicData>
        </a:graphic>
      </p:graphicFrame>
      <p:sp>
        <p:nvSpPr>
          <p:cNvPr id="6" name="圆角矩形 5"/>
          <p:cNvSpPr/>
          <p:nvPr/>
        </p:nvSpPr>
        <p:spPr>
          <a:xfrm>
            <a:off x="7541603" y="1587411"/>
            <a:ext cx="704165" cy="708092"/>
          </a:xfrm>
          <a:prstGeom prst="round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B334F"/>
              </a:solidFill>
            </a:endParaRPr>
          </a:p>
        </p:txBody>
      </p:sp>
      <p:sp>
        <p:nvSpPr>
          <p:cNvPr id="7" name="文本框 24"/>
          <p:cNvSpPr txBox="1"/>
          <p:nvPr/>
        </p:nvSpPr>
        <p:spPr>
          <a:xfrm>
            <a:off x="7571967" y="1503135"/>
            <a:ext cx="617477" cy="830997"/>
          </a:xfrm>
          <a:prstGeom prst="rect">
            <a:avLst/>
          </a:prstGeom>
          <a:noFill/>
        </p:spPr>
        <p:txBody>
          <a:bodyPr wrap="non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A</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8" name="圆角矩形 9"/>
          <p:cNvSpPr/>
          <p:nvPr/>
        </p:nvSpPr>
        <p:spPr>
          <a:xfrm>
            <a:off x="7541353" y="3667077"/>
            <a:ext cx="705600" cy="710400"/>
          </a:xfrm>
          <a:prstGeom prst="round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B334F"/>
              </a:solidFill>
            </a:endParaRPr>
          </a:p>
        </p:txBody>
      </p:sp>
      <p:sp>
        <p:nvSpPr>
          <p:cNvPr id="9" name="文本框 28"/>
          <p:cNvSpPr txBox="1"/>
          <p:nvPr/>
        </p:nvSpPr>
        <p:spPr>
          <a:xfrm>
            <a:off x="7620166" y="3606778"/>
            <a:ext cx="570990" cy="830997"/>
          </a:xfrm>
          <a:prstGeom prst="rect">
            <a:avLst/>
          </a:prstGeom>
          <a:noFill/>
        </p:spPr>
        <p:txBody>
          <a:bodyPr wrap="non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B</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276132" y="1587411"/>
            <a:ext cx="305724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1" name="矩形 10"/>
          <p:cNvSpPr/>
          <p:nvPr/>
        </p:nvSpPr>
        <p:spPr>
          <a:xfrm>
            <a:off x="7541353" y="2558253"/>
            <a:ext cx="3581591"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2" name="文本框 11"/>
          <p:cNvSpPr txBox="1"/>
          <p:nvPr/>
        </p:nvSpPr>
        <p:spPr>
          <a:xfrm>
            <a:off x="8289579" y="3698250"/>
            <a:ext cx="3057247" cy="584775"/>
          </a:xfrm>
          <a:prstGeom prst="rect">
            <a:avLst/>
          </a:prstGeom>
          <a:noFill/>
        </p:spPr>
        <p:txBody>
          <a:bodyPr wrap="none" rtlCol="0">
            <a:spAutoFit/>
          </a:bodyPr>
          <a:lstStyle/>
          <a:p>
            <a:pPr fontAlgn="base">
              <a:spcBef>
                <a:spcPct val="0"/>
              </a:spcBef>
              <a:spcAft>
                <a:spcPct val="0"/>
              </a:spcAft>
            </a:pPr>
            <a:r>
              <a:rPr lang="zh-CN" altLang="en-US" sz="32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3" name="矩形 12"/>
          <p:cNvSpPr/>
          <p:nvPr/>
        </p:nvSpPr>
        <p:spPr>
          <a:xfrm>
            <a:off x="7541353" y="4675509"/>
            <a:ext cx="3581591"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P spid="8" grpId="0" animBg="1"/>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活动经费预算</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任意多边形 1"/>
          <p:cNvSpPr/>
          <p:nvPr/>
        </p:nvSpPr>
        <p:spPr>
          <a:xfrm>
            <a:off x="951246" y="3743531"/>
            <a:ext cx="10440000"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6" name="矩形 5"/>
          <p:cNvSpPr/>
          <p:nvPr/>
        </p:nvSpPr>
        <p:spPr bwMode="auto">
          <a:xfrm rot="2700000">
            <a:off x="1773572" y="3375231"/>
            <a:ext cx="734483" cy="736600"/>
          </a:xfrm>
          <a:prstGeom prst="rect">
            <a:avLst/>
          </a:prstGeom>
          <a:solidFill>
            <a:srgbClr val="2B33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7" name="五角星 3"/>
          <p:cNvSpPr/>
          <p:nvPr/>
        </p:nvSpPr>
        <p:spPr bwMode="auto">
          <a:xfrm rot="4467378">
            <a:off x="1976280" y="3569398"/>
            <a:ext cx="336550" cy="34078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8" name="矩形 7"/>
          <p:cNvSpPr/>
          <p:nvPr/>
        </p:nvSpPr>
        <p:spPr bwMode="auto">
          <a:xfrm rot="2700000">
            <a:off x="4482199" y="3375231"/>
            <a:ext cx="734484" cy="736600"/>
          </a:xfrm>
          <a:prstGeom prst="rect">
            <a:avLst/>
          </a:prstGeom>
          <a:solidFill>
            <a:srgbClr val="2B33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9" name="矩形 8"/>
          <p:cNvSpPr/>
          <p:nvPr/>
        </p:nvSpPr>
        <p:spPr bwMode="auto">
          <a:xfrm rot="2700000">
            <a:off x="7189768" y="3375231"/>
            <a:ext cx="736600" cy="736600"/>
          </a:xfrm>
          <a:prstGeom prst="rect">
            <a:avLst/>
          </a:prstGeom>
          <a:solidFill>
            <a:srgbClr val="2B33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10" name="矩形 9"/>
          <p:cNvSpPr/>
          <p:nvPr/>
        </p:nvSpPr>
        <p:spPr bwMode="auto">
          <a:xfrm rot="2700000">
            <a:off x="9898396" y="3366764"/>
            <a:ext cx="736600" cy="736600"/>
          </a:xfrm>
          <a:prstGeom prst="rect">
            <a:avLst/>
          </a:prstGeom>
          <a:solidFill>
            <a:srgbClr val="2B33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11" name="五角星 32"/>
          <p:cNvSpPr/>
          <p:nvPr/>
        </p:nvSpPr>
        <p:spPr bwMode="auto">
          <a:xfrm rot="4467378">
            <a:off x="4690075" y="3573710"/>
            <a:ext cx="336550" cy="34078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12" name="五角星 35"/>
          <p:cNvSpPr/>
          <p:nvPr/>
        </p:nvSpPr>
        <p:spPr bwMode="auto">
          <a:xfrm rot="4467378">
            <a:off x="7411879" y="3583910"/>
            <a:ext cx="336550" cy="34078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13" name="五角星 36"/>
          <p:cNvSpPr/>
          <p:nvPr/>
        </p:nvSpPr>
        <p:spPr bwMode="auto">
          <a:xfrm rot="4467378">
            <a:off x="10125674" y="3588222"/>
            <a:ext cx="336550" cy="34078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14" name="文本框 13"/>
          <p:cNvSpPr txBox="1">
            <a:spLocks noChangeArrowheads="1"/>
          </p:cNvSpPr>
          <p:nvPr/>
        </p:nvSpPr>
        <p:spPr bwMode="auto">
          <a:xfrm>
            <a:off x="1260886" y="4433588"/>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5" name="矩形 14"/>
          <p:cNvSpPr/>
          <p:nvPr/>
        </p:nvSpPr>
        <p:spPr>
          <a:xfrm>
            <a:off x="808371" y="4948044"/>
            <a:ext cx="2505280" cy="461665"/>
          </a:xfrm>
          <a:prstGeom prst="rect">
            <a:avLst/>
          </a:prstGeom>
        </p:spPr>
        <p:txBody>
          <a:bodyPr wrap="square">
            <a:spAutoFit/>
          </a:bodyPr>
          <a:lstStyle/>
          <a:p>
            <a:pPr algn="ct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6" name="文本框 13"/>
          <p:cNvSpPr txBox="1">
            <a:spLocks noChangeArrowheads="1"/>
          </p:cNvSpPr>
          <p:nvPr/>
        </p:nvSpPr>
        <p:spPr bwMode="auto">
          <a:xfrm>
            <a:off x="4046140" y="443879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7" name="矩形 16"/>
          <p:cNvSpPr/>
          <p:nvPr/>
        </p:nvSpPr>
        <p:spPr>
          <a:xfrm>
            <a:off x="3575863" y="4952356"/>
            <a:ext cx="2505280" cy="461665"/>
          </a:xfrm>
          <a:prstGeom prst="rect">
            <a:avLst/>
          </a:prstGeom>
        </p:spPr>
        <p:txBody>
          <a:bodyPr wrap="square">
            <a:spAutoFit/>
          </a:bodyPr>
          <a:lstStyle/>
          <a:p>
            <a:pPr algn="ct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8" name="文本框 13"/>
          <p:cNvSpPr txBox="1">
            <a:spLocks noChangeArrowheads="1"/>
          </p:cNvSpPr>
          <p:nvPr/>
        </p:nvSpPr>
        <p:spPr bwMode="auto">
          <a:xfrm>
            <a:off x="6754115" y="4436817"/>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9" name="矩形 18"/>
          <p:cNvSpPr/>
          <p:nvPr/>
        </p:nvSpPr>
        <p:spPr>
          <a:xfrm>
            <a:off x="6345232" y="4951273"/>
            <a:ext cx="2505280" cy="461665"/>
          </a:xfrm>
          <a:prstGeom prst="rect">
            <a:avLst/>
          </a:prstGeom>
        </p:spPr>
        <p:txBody>
          <a:bodyPr wrap="square">
            <a:spAutoFit/>
          </a:bodyPr>
          <a:lstStyle/>
          <a:p>
            <a:pPr algn="ct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20" name="文本框 13"/>
          <p:cNvSpPr txBox="1">
            <a:spLocks noChangeArrowheads="1"/>
          </p:cNvSpPr>
          <p:nvPr/>
        </p:nvSpPr>
        <p:spPr bwMode="auto">
          <a:xfrm>
            <a:off x="9568898" y="4436914"/>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6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1" name="矩形 20"/>
          <p:cNvSpPr/>
          <p:nvPr/>
        </p:nvSpPr>
        <p:spPr>
          <a:xfrm>
            <a:off x="9138124" y="4955585"/>
            <a:ext cx="2505280" cy="461665"/>
          </a:xfrm>
          <a:prstGeom prst="rect">
            <a:avLst/>
          </a:prstGeom>
        </p:spPr>
        <p:txBody>
          <a:bodyPr wrap="square">
            <a:spAutoFit/>
          </a:bodyPr>
          <a:lstStyle/>
          <a:p>
            <a:pPr algn="ct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22" name="矩形 21"/>
          <p:cNvSpPr/>
          <p:nvPr/>
        </p:nvSpPr>
        <p:spPr>
          <a:xfrm>
            <a:off x="808370" y="990856"/>
            <a:ext cx="10582875" cy="1679415"/>
          </a:xfrm>
          <a:prstGeom prst="rect">
            <a:avLst/>
          </a:prstGeom>
          <a:noFill/>
          <a:ln w="38100">
            <a:solidFill>
              <a:srgbClr val="2B3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334F"/>
              </a:solidFill>
            </a:endParaRPr>
          </a:p>
        </p:txBody>
      </p:sp>
      <p:sp>
        <p:nvSpPr>
          <p:cNvPr id="23" name="文本框 66"/>
          <p:cNvSpPr txBox="1">
            <a:spLocks noChangeArrowheads="1"/>
          </p:cNvSpPr>
          <p:nvPr/>
        </p:nvSpPr>
        <p:spPr bwMode="auto">
          <a:xfrm>
            <a:off x="4649097" y="1261842"/>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fontAlgn="base">
              <a:spcBef>
                <a:spcPct val="0"/>
              </a:spcBef>
              <a:spcAft>
                <a:spcPct val="0"/>
              </a:spcAft>
            </a:pPr>
            <a:r>
              <a:rPr lang="zh-CN" altLang="en-US" sz="2400"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4" name="矩形 23"/>
          <p:cNvSpPr/>
          <p:nvPr/>
        </p:nvSpPr>
        <p:spPr>
          <a:xfrm>
            <a:off x="1989258" y="1880343"/>
            <a:ext cx="8391850" cy="461665"/>
          </a:xfrm>
          <a:prstGeom prst="rect">
            <a:avLst/>
          </a:prstGeom>
        </p:spPr>
        <p:txBody>
          <a:bodyPr wrap="square">
            <a:spAutoFit/>
          </a:bodyPr>
          <a:lstStyle/>
          <a:p>
            <a:pPr algn="ct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这里可以添加主要内容这里可以添加主要内容这里可以这里可以添加主要内容这里可以添加主要内容这里可以</a:t>
            </a:r>
          </a:p>
          <a:p>
            <a:pPr algn="ctr" fontAlgn="base">
              <a:spcBef>
                <a:spcPct val="0"/>
              </a:spcBef>
              <a:spcAft>
                <a:spcPct val="0"/>
              </a:spcAft>
            </a:pPr>
            <a:endParaRPr lang="zh-CN" altLang="en-US" sz="1200" dirty="0">
              <a:solidFill>
                <a:srgbClr val="2B334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活动经费预算</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Line 75"/>
          <p:cNvSpPr>
            <a:spLocks noChangeShapeType="1"/>
          </p:cNvSpPr>
          <p:nvPr/>
        </p:nvSpPr>
        <p:spPr bwMode="auto">
          <a:xfrm>
            <a:off x="5226051" y="2865967"/>
            <a:ext cx="1585383" cy="0"/>
          </a:xfrm>
          <a:prstGeom prst="line">
            <a:avLst/>
          </a:prstGeom>
          <a:noFill/>
          <a:ln w="6350">
            <a:solidFill>
              <a:schemeClr val="tx1">
                <a:lumMod val="50000"/>
                <a:lumOff val="50000"/>
              </a:schemeClr>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2B334F"/>
              </a:solidFill>
            </a:endParaRPr>
          </a:p>
        </p:txBody>
      </p:sp>
      <p:sp>
        <p:nvSpPr>
          <p:cNvPr id="6" name="Oval 76"/>
          <p:cNvSpPr>
            <a:spLocks noChangeArrowheads="1"/>
          </p:cNvSpPr>
          <p:nvPr/>
        </p:nvSpPr>
        <p:spPr bwMode="auto">
          <a:xfrm>
            <a:off x="5640918" y="2487084"/>
            <a:ext cx="755649" cy="759883"/>
          </a:xfrm>
          <a:prstGeom prst="ellipse">
            <a:avLst/>
          </a:prstGeom>
          <a:solidFill>
            <a:srgbClr val="2B334F"/>
          </a:solidFill>
          <a:ln>
            <a:noFill/>
          </a:ln>
        </p:spPr>
        <p:txBody>
          <a:bodyPr/>
          <a:lstStyle/>
          <a:p>
            <a:endParaRPr lang="zh-CN" altLang="en-US" sz="2400">
              <a:solidFill>
                <a:srgbClr val="2B334F"/>
              </a:solidFill>
            </a:endParaRPr>
          </a:p>
        </p:txBody>
      </p:sp>
      <p:sp>
        <p:nvSpPr>
          <p:cNvPr id="7" name="Text Box 77"/>
          <p:cNvSpPr txBox="1">
            <a:spLocks noChangeArrowheads="1"/>
          </p:cNvSpPr>
          <p:nvPr/>
        </p:nvSpPr>
        <p:spPr bwMode="auto">
          <a:xfrm>
            <a:off x="5766109" y="2631019"/>
            <a:ext cx="5052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2400" dirty="0">
                <a:solidFill>
                  <a:schemeClr val="bg1"/>
                </a:solidFill>
                <a:latin typeface="Impact" panose="020B0806030902050204" pitchFamily="34" charset="0"/>
              </a:rPr>
              <a:t>VS</a:t>
            </a:r>
          </a:p>
        </p:txBody>
      </p:sp>
      <p:sp>
        <p:nvSpPr>
          <p:cNvPr id="8" name="Text Box 78"/>
          <p:cNvSpPr txBox="1">
            <a:spLocks noChangeArrowheads="1"/>
          </p:cNvSpPr>
          <p:nvPr/>
        </p:nvSpPr>
        <p:spPr bwMode="auto">
          <a:xfrm>
            <a:off x="2767141" y="3859856"/>
            <a:ext cx="728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2400" dirty="0">
                <a:solidFill>
                  <a:srgbClr val="2B334F"/>
                </a:solidFill>
                <a:latin typeface="Impact" panose="020B0806030902050204" pitchFamily="34" charset="0"/>
              </a:rPr>
              <a:t>80%</a:t>
            </a:r>
          </a:p>
        </p:txBody>
      </p:sp>
      <p:sp>
        <p:nvSpPr>
          <p:cNvPr id="9" name="Text Box 80"/>
          <p:cNvSpPr txBox="1">
            <a:spLocks noChangeArrowheads="1"/>
          </p:cNvSpPr>
          <p:nvPr/>
        </p:nvSpPr>
        <p:spPr bwMode="auto">
          <a:xfrm>
            <a:off x="8690180" y="3859856"/>
            <a:ext cx="7280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2400" dirty="0">
                <a:solidFill>
                  <a:srgbClr val="2B334F"/>
                </a:solidFill>
                <a:latin typeface="Impact" panose="020B0806030902050204" pitchFamily="34" charset="0"/>
              </a:rPr>
              <a:t>60%</a:t>
            </a:r>
          </a:p>
        </p:txBody>
      </p:sp>
      <p:sp>
        <p:nvSpPr>
          <p:cNvPr id="10" name="Line 82"/>
          <p:cNvSpPr>
            <a:spLocks noChangeShapeType="1"/>
          </p:cNvSpPr>
          <p:nvPr/>
        </p:nvSpPr>
        <p:spPr bwMode="auto">
          <a:xfrm>
            <a:off x="1834725" y="4382673"/>
            <a:ext cx="2592916"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2B334F"/>
              </a:solidFill>
            </a:endParaRPr>
          </a:p>
        </p:txBody>
      </p:sp>
      <p:sp>
        <p:nvSpPr>
          <p:cNvPr id="11" name="Line 83"/>
          <p:cNvSpPr>
            <a:spLocks noChangeShapeType="1"/>
          </p:cNvSpPr>
          <p:nvPr/>
        </p:nvSpPr>
        <p:spPr bwMode="auto">
          <a:xfrm>
            <a:off x="7757763" y="4382673"/>
            <a:ext cx="2592916"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rgbClr val="2B334F"/>
              </a:solidFill>
            </a:endParaRPr>
          </a:p>
        </p:txBody>
      </p:sp>
      <p:grpSp>
        <p:nvGrpSpPr>
          <p:cNvPr id="12" name="组合 11"/>
          <p:cNvGrpSpPr/>
          <p:nvPr/>
        </p:nvGrpSpPr>
        <p:grpSpPr>
          <a:xfrm>
            <a:off x="1595385" y="2370444"/>
            <a:ext cx="3071597" cy="980462"/>
            <a:chOff x="1671585" y="2837169"/>
            <a:chExt cx="3071597" cy="980462"/>
          </a:xfrm>
          <a:solidFill>
            <a:srgbClr val="2B334F"/>
          </a:solidFill>
        </p:grpSpPr>
        <p:grpSp>
          <p:nvGrpSpPr>
            <p:cNvPr id="13" name="Group 9"/>
            <p:cNvGrpSpPr/>
            <p:nvPr/>
          </p:nvGrpSpPr>
          <p:grpSpPr bwMode="auto">
            <a:xfrm>
              <a:off x="2341060" y="2847752"/>
              <a:ext cx="393699" cy="969879"/>
              <a:chOff x="0" y="0"/>
              <a:chExt cx="274" cy="675"/>
            </a:xfrm>
            <a:grpFill/>
          </p:grpSpPr>
          <p:sp>
            <p:nvSpPr>
              <p:cNvPr id="28" name="Freeform 10"/>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9" name="Oval 11"/>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30" name="Freeform 12"/>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31" name="Oval 13"/>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14" name="Group 17"/>
            <p:cNvGrpSpPr/>
            <p:nvPr/>
          </p:nvGrpSpPr>
          <p:grpSpPr bwMode="auto">
            <a:xfrm>
              <a:off x="3010535" y="2847752"/>
              <a:ext cx="393699" cy="969879"/>
              <a:chOff x="0" y="0"/>
              <a:chExt cx="274" cy="675"/>
            </a:xfrm>
            <a:grpFill/>
          </p:grpSpPr>
          <p:sp>
            <p:nvSpPr>
              <p:cNvPr id="26" name="Freeform 18"/>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7" name="Oval 19"/>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15" name="Group 23"/>
            <p:cNvGrpSpPr/>
            <p:nvPr/>
          </p:nvGrpSpPr>
          <p:grpSpPr bwMode="auto">
            <a:xfrm>
              <a:off x="3680009" y="2847752"/>
              <a:ext cx="393699" cy="969879"/>
              <a:chOff x="0" y="0"/>
              <a:chExt cx="274" cy="675"/>
            </a:xfrm>
            <a:grpFill/>
          </p:grpSpPr>
          <p:sp>
            <p:nvSpPr>
              <p:cNvPr id="24" name="Freeform 24"/>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5" name="Oval 25"/>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16" name="Group 29"/>
            <p:cNvGrpSpPr/>
            <p:nvPr/>
          </p:nvGrpSpPr>
          <p:grpSpPr bwMode="auto">
            <a:xfrm>
              <a:off x="4349483" y="2847752"/>
              <a:ext cx="393699" cy="969879"/>
              <a:chOff x="0" y="0"/>
              <a:chExt cx="274" cy="675"/>
            </a:xfrm>
            <a:grpFill/>
          </p:grpSpPr>
          <p:sp>
            <p:nvSpPr>
              <p:cNvPr id="22" name="Freeform 30"/>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3" name="Oval 31"/>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17" name="Group 9"/>
            <p:cNvGrpSpPr/>
            <p:nvPr/>
          </p:nvGrpSpPr>
          <p:grpSpPr bwMode="auto">
            <a:xfrm>
              <a:off x="1671585" y="2837169"/>
              <a:ext cx="393699" cy="969879"/>
              <a:chOff x="0" y="0"/>
              <a:chExt cx="274" cy="675"/>
            </a:xfrm>
            <a:grpFill/>
          </p:grpSpPr>
          <p:sp>
            <p:nvSpPr>
              <p:cNvPr id="18" name="Freeform 10"/>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19" name="Oval 11"/>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0" name="Freeform 12"/>
              <p:cNvSpPr/>
              <p:nvPr/>
            </p:nvSpPr>
            <p:spPr bwMode="auto">
              <a:xfrm>
                <a:off x="0" y="134"/>
                <a:ext cx="274" cy="541"/>
              </a:xfrm>
              <a:custGeom>
                <a:avLst/>
                <a:gdLst>
                  <a:gd name="T0" fmla="*/ 115 w 116"/>
                  <a:gd name="T1" fmla="*/ 82 h 229"/>
                  <a:gd name="T2" fmla="*/ 115 w 116"/>
                  <a:gd name="T3" fmla="*/ 37 h 229"/>
                  <a:gd name="T4" fmla="*/ 115 w 116"/>
                  <a:gd name="T5" fmla="*/ 15 h 229"/>
                  <a:gd name="T6" fmla="*/ 97 w 116"/>
                  <a:gd name="T7" fmla="*/ 0 h 229"/>
                  <a:gd name="T8" fmla="*/ 63 w 116"/>
                  <a:gd name="T9" fmla="*/ 0 h 229"/>
                  <a:gd name="T10" fmla="*/ 26 w 116"/>
                  <a:gd name="T11" fmla="*/ 0 h 229"/>
                  <a:gd name="T12" fmla="*/ 9 w 116"/>
                  <a:gd name="T13" fmla="*/ 5 h 229"/>
                  <a:gd name="T14" fmla="*/ 2 w 116"/>
                  <a:gd name="T15" fmla="*/ 38 h 229"/>
                  <a:gd name="T16" fmla="*/ 2 w 116"/>
                  <a:gd name="T17" fmla="*/ 83 h 229"/>
                  <a:gd name="T18" fmla="*/ 12 w 116"/>
                  <a:gd name="T19" fmla="*/ 113 h 229"/>
                  <a:gd name="T20" fmla="*/ 23 w 116"/>
                  <a:gd name="T21" fmla="*/ 93 h 229"/>
                  <a:gd name="T22" fmla="*/ 23 w 116"/>
                  <a:gd name="T23" fmla="*/ 62 h 229"/>
                  <a:gd name="T24" fmla="*/ 24 w 116"/>
                  <a:gd name="T25" fmla="*/ 50 h 229"/>
                  <a:gd name="T26" fmla="*/ 26 w 116"/>
                  <a:gd name="T27" fmla="*/ 61 h 229"/>
                  <a:gd name="T28" fmla="*/ 26 w 116"/>
                  <a:gd name="T29" fmla="*/ 213 h 229"/>
                  <a:gd name="T30" fmla="*/ 41 w 116"/>
                  <a:gd name="T31" fmla="*/ 228 h 229"/>
                  <a:gd name="T32" fmla="*/ 57 w 116"/>
                  <a:gd name="T33" fmla="*/ 214 h 229"/>
                  <a:gd name="T34" fmla="*/ 57 w 116"/>
                  <a:gd name="T35" fmla="*/ 153 h 229"/>
                  <a:gd name="T36" fmla="*/ 59 w 116"/>
                  <a:gd name="T37" fmla="*/ 142 h 229"/>
                  <a:gd name="T38" fmla="*/ 61 w 116"/>
                  <a:gd name="T39" fmla="*/ 153 h 229"/>
                  <a:gd name="T40" fmla="*/ 61 w 116"/>
                  <a:gd name="T41" fmla="*/ 214 h 229"/>
                  <a:gd name="T42" fmla="*/ 77 w 116"/>
                  <a:gd name="T43" fmla="*/ 229 h 229"/>
                  <a:gd name="T44" fmla="*/ 91 w 116"/>
                  <a:gd name="T45" fmla="*/ 215 h 229"/>
                  <a:gd name="T46" fmla="*/ 91 w 116"/>
                  <a:gd name="T47" fmla="*/ 61 h 229"/>
                  <a:gd name="T48" fmla="*/ 93 w 116"/>
                  <a:gd name="T49" fmla="*/ 49 h 229"/>
                  <a:gd name="T50" fmla="*/ 94 w 116"/>
                  <a:gd name="T51" fmla="*/ 58 h 229"/>
                  <a:gd name="T52" fmla="*/ 94 w 116"/>
                  <a:gd name="T53" fmla="*/ 87 h 229"/>
                  <a:gd name="T54" fmla="*/ 105 w 116"/>
                  <a:gd name="T55" fmla="*/ 111 h 229"/>
                  <a:gd name="T56" fmla="*/ 115 w 116"/>
                  <a:gd name="T57" fmla="*/ 8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29">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21" name="Oval 13"/>
              <p:cNvSpPr>
                <a:spLocks noChangeArrowheads="1"/>
              </p:cNvSpPr>
              <p:nvPr/>
            </p:nvSpPr>
            <p:spPr bwMode="auto">
              <a:xfrm>
                <a:off x="82" y="0"/>
                <a:ext cx="114"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grpSp>
        <p:nvGrpSpPr>
          <p:cNvPr id="32" name="组合 31"/>
          <p:cNvGrpSpPr/>
          <p:nvPr/>
        </p:nvGrpSpPr>
        <p:grpSpPr>
          <a:xfrm>
            <a:off x="7448906" y="2369007"/>
            <a:ext cx="3210630" cy="983336"/>
            <a:chOff x="7525106" y="2835732"/>
            <a:chExt cx="3210630" cy="983336"/>
          </a:xfrm>
          <a:solidFill>
            <a:srgbClr val="2B334F"/>
          </a:solidFill>
        </p:grpSpPr>
        <p:grpSp>
          <p:nvGrpSpPr>
            <p:cNvPr id="33" name="Group 14"/>
            <p:cNvGrpSpPr/>
            <p:nvPr/>
          </p:nvGrpSpPr>
          <p:grpSpPr bwMode="auto">
            <a:xfrm>
              <a:off x="7525106" y="2847752"/>
              <a:ext cx="511521" cy="971316"/>
              <a:chOff x="0" y="0"/>
              <a:chExt cx="356" cy="676"/>
            </a:xfrm>
            <a:grpFill/>
          </p:grpSpPr>
          <p:sp>
            <p:nvSpPr>
              <p:cNvPr id="46" name="Freeform 15"/>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47" name="Oval 16"/>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34" name="Group 20"/>
            <p:cNvGrpSpPr/>
            <p:nvPr/>
          </p:nvGrpSpPr>
          <p:grpSpPr bwMode="auto">
            <a:xfrm>
              <a:off x="8199164" y="2847752"/>
              <a:ext cx="511521" cy="971316"/>
              <a:chOff x="0" y="0"/>
              <a:chExt cx="356" cy="676"/>
            </a:xfrm>
            <a:grpFill/>
          </p:grpSpPr>
          <p:sp>
            <p:nvSpPr>
              <p:cNvPr id="44" name="Freeform 21"/>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45" name="Oval 22"/>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35" name="Group 26"/>
            <p:cNvGrpSpPr/>
            <p:nvPr/>
          </p:nvGrpSpPr>
          <p:grpSpPr bwMode="auto">
            <a:xfrm>
              <a:off x="8873222" y="2847752"/>
              <a:ext cx="511521" cy="971316"/>
              <a:chOff x="0" y="0"/>
              <a:chExt cx="356" cy="676"/>
            </a:xfrm>
            <a:grpFill/>
          </p:grpSpPr>
          <p:sp>
            <p:nvSpPr>
              <p:cNvPr id="42" name="Freeform 27"/>
              <p:cNvSpPr/>
              <p:nvPr/>
            </p:nvSpPr>
            <p:spPr bwMode="auto">
              <a:xfrm>
                <a:off x="0" y="137"/>
                <a:ext cx="356"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43" name="Oval 28"/>
              <p:cNvSpPr>
                <a:spLocks noChangeArrowheads="1"/>
              </p:cNvSpPr>
              <p:nvPr/>
            </p:nvSpPr>
            <p:spPr bwMode="auto">
              <a:xfrm>
                <a:off x="122"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36" name="Group 32"/>
            <p:cNvGrpSpPr/>
            <p:nvPr/>
          </p:nvGrpSpPr>
          <p:grpSpPr bwMode="auto">
            <a:xfrm>
              <a:off x="10222777" y="2835732"/>
              <a:ext cx="512959" cy="971316"/>
              <a:chOff x="0" y="0"/>
              <a:chExt cx="357" cy="676"/>
            </a:xfrm>
            <a:grpFill/>
          </p:grpSpPr>
          <p:sp>
            <p:nvSpPr>
              <p:cNvPr id="40" name="Freeform 33"/>
              <p:cNvSpPr/>
              <p:nvPr/>
            </p:nvSpPr>
            <p:spPr bwMode="auto">
              <a:xfrm>
                <a:off x="0" y="137"/>
                <a:ext cx="357"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41" name="Oval 34"/>
              <p:cNvSpPr>
                <a:spLocks noChangeArrowheads="1"/>
              </p:cNvSpPr>
              <p:nvPr/>
            </p:nvSpPr>
            <p:spPr bwMode="auto">
              <a:xfrm>
                <a:off x="123"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nvGrpSpPr>
            <p:cNvPr id="37" name="Group 32"/>
            <p:cNvGrpSpPr/>
            <p:nvPr/>
          </p:nvGrpSpPr>
          <p:grpSpPr bwMode="auto">
            <a:xfrm>
              <a:off x="9547280" y="2847752"/>
              <a:ext cx="512959" cy="971316"/>
              <a:chOff x="0" y="0"/>
              <a:chExt cx="357" cy="676"/>
            </a:xfrm>
            <a:grpFill/>
          </p:grpSpPr>
          <p:sp>
            <p:nvSpPr>
              <p:cNvPr id="38" name="Freeform 33"/>
              <p:cNvSpPr/>
              <p:nvPr/>
            </p:nvSpPr>
            <p:spPr bwMode="auto">
              <a:xfrm>
                <a:off x="0" y="137"/>
                <a:ext cx="357" cy="539"/>
              </a:xfrm>
              <a:custGeom>
                <a:avLst/>
                <a:gdLst>
                  <a:gd name="T0" fmla="*/ 144 w 151"/>
                  <a:gd name="T1" fmla="*/ 82 h 228"/>
                  <a:gd name="T2" fmla="*/ 129 w 151"/>
                  <a:gd name="T3" fmla="*/ 37 h 228"/>
                  <a:gd name="T4" fmla="*/ 122 w 151"/>
                  <a:gd name="T5" fmla="*/ 15 h 228"/>
                  <a:gd name="T6" fmla="*/ 103 w 151"/>
                  <a:gd name="T7" fmla="*/ 0 h 228"/>
                  <a:gd name="T8" fmla="*/ 85 w 151"/>
                  <a:gd name="T9" fmla="*/ 0 h 228"/>
                  <a:gd name="T10" fmla="*/ 55 w 151"/>
                  <a:gd name="T11" fmla="*/ 0 h 228"/>
                  <a:gd name="T12" fmla="*/ 33 w 151"/>
                  <a:gd name="T13" fmla="*/ 15 h 228"/>
                  <a:gd name="T14" fmla="*/ 25 w 151"/>
                  <a:gd name="T15" fmla="*/ 37 h 228"/>
                  <a:gd name="T16" fmla="*/ 11 w 151"/>
                  <a:gd name="T17" fmla="*/ 82 h 228"/>
                  <a:gd name="T18" fmla="*/ 11 w 151"/>
                  <a:gd name="T19" fmla="*/ 111 h 228"/>
                  <a:gd name="T20" fmla="*/ 33 w 151"/>
                  <a:gd name="T21" fmla="*/ 82 h 228"/>
                  <a:gd name="T22" fmla="*/ 40 w 151"/>
                  <a:gd name="T23" fmla="*/ 59 h 228"/>
                  <a:gd name="T24" fmla="*/ 45 w 151"/>
                  <a:gd name="T25" fmla="*/ 52 h 228"/>
                  <a:gd name="T26" fmla="*/ 44 w 151"/>
                  <a:gd name="T27" fmla="*/ 59 h 228"/>
                  <a:gd name="T28" fmla="*/ 18 w 151"/>
                  <a:gd name="T29" fmla="*/ 141 h 228"/>
                  <a:gd name="T30" fmla="*/ 48 w 151"/>
                  <a:gd name="T31" fmla="*/ 141 h 228"/>
                  <a:gd name="T32" fmla="*/ 48 w 151"/>
                  <a:gd name="T33" fmla="*/ 213 h 228"/>
                  <a:gd name="T34" fmla="*/ 60 w 151"/>
                  <a:gd name="T35" fmla="*/ 228 h 228"/>
                  <a:gd name="T36" fmla="*/ 74 w 151"/>
                  <a:gd name="T37" fmla="*/ 213 h 228"/>
                  <a:gd name="T38" fmla="*/ 74 w 151"/>
                  <a:gd name="T39" fmla="*/ 152 h 228"/>
                  <a:gd name="T40" fmla="*/ 76 w 151"/>
                  <a:gd name="T41" fmla="*/ 141 h 228"/>
                  <a:gd name="T42" fmla="*/ 77 w 151"/>
                  <a:gd name="T43" fmla="*/ 152 h 228"/>
                  <a:gd name="T44" fmla="*/ 77 w 151"/>
                  <a:gd name="T45" fmla="*/ 213 h 228"/>
                  <a:gd name="T46" fmla="*/ 90 w 151"/>
                  <a:gd name="T47" fmla="*/ 228 h 228"/>
                  <a:gd name="T48" fmla="*/ 103 w 151"/>
                  <a:gd name="T49" fmla="*/ 213 h 228"/>
                  <a:gd name="T50" fmla="*/ 103 w 151"/>
                  <a:gd name="T51" fmla="*/ 141 h 228"/>
                  <a:gd name="T52" fmla="*/ 133 w 151"/>
                  <a:gd name="T53" fmla="*/ 141 h 228"/>
                  <a:gd name="T54" fmla="*/ 110 w 151"/>
                  <a:gd name="T55" fmla="*/ 59 h 228"/>
                  <a:gd name="T56" fmla="*/ 109 w 151"/>
                  <a:gd name="T57" fmla="*/ 51 h 228"/>
                  <a:gd name="T58" fmla="*/ 114 w 151"/>
                  <a:gd name="T59" fmla="*/ 63 h 228"/>
                  <a:gd name="T60" fmla="*/ 122 w 151"/>
                  <a:gd name="T61" fmla="*/ 85 h 228"/>
                  <a:gd name="T62" fmla="*/ 136 w 151"/>
                  <a:gd name="T63" fmla="*/ 111 h 228"/>
                  <a:gd name="T64" fmla="*/ 144 w 151"/>
                  <a:gd name="T65" fmla="*/ 8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228">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sp>
            <p:nvSpPr>
              <p:cNvPr id="39" name="Oval 34"/>
              <p:cNvSpPr>
                <a:spLocks noChangeArrowheads="1"/>
              </p:cNvSpPr>
              <p:nvPr/>
            </p:nvSpPr>
            <p:spPr bwMode="auto">
              <a:xfrm>
                <a:off x="123" y="0"/>
                <a:ext cx="114" cy="1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rgbClr val="2B334F"/>
                  </a:solidFill>
                </a:endParaRPr>
              </a:p>
            </p:txBody>
          </p:sp>
        </p:grpSp>
      </p:grpSp>
      <p:sp>
        <p:nvSpPr>
          <p:cNvPr id="48" name="文本框 47"/>
          <p:cNvSpPr txBox="1"/>
          <p:nvPr/>
        </p:nvSpPr>
        <p:spPr>
          <a:xfrm>
            <a:off x="1716919" y="4472128"/>
            <a:ext cx="2828529" cy="415588"/>
          </a:xfrm>
          <a:prstGeom prst="roundRect">
            <a:avLst>
              <a:gd name="adj" fmla="val 6852"/>
            </a:avLst>
          </a:prstGeom>
          <a:noFill/>
          <a:ln>
            <a:noFill/>
          </a:ln>
        </p:spPr>
        <p:txBody>
          <a:bodyPr wrap="square" rtlCol="0">
            <a:spAutoFit/>
          </a:bodyPr>
          <a:lstStyle/>
          <a:p>
            <a:pPr algn="ct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49" name="TextBox 9"/>
          <p:cNvSpPr txBox="1"/>
          <p:nvPr/>
        </p:nvSpPr>
        <p:spPr>
          <a:xfrm>
            <a:off x="2231860" y="1163255"/>
            <a:ext cx="1798646" cy="1015663"/>
          </a:xfrm>
          <a:prstGeom prst="rect">
            <a:avLst/>
          </a:prstGeom>
          <a:noFill/>
          <a:ln w="9525">
            <a:noFill/>
          </a:ln>
        </p:spPr>
        <p:txBody>
          <a:bodyPr wrap="square" anchor="ctr">
            <a:spAutoFit/>
          </a:bodyPr>
          <a:lstStyle/>
          <a:p>
            <a:pPr lvl="1"/>
            <a:r>
              <a:rPr lang="en-US" altLang="zh-CN" sz="6000" dirty="0">
                <a:solidFill>
                  <a:srgbClr val="2B334F"/>
                </a:solidFill>
                <a:latin typeface="微软雅黑" panose="020B0503020204020204" pitchFamily="34" charset="-122"/>
                <a:ea typeface="微软雅黑" panose="020B0503020204020204" pitchFamily="34" charset="-122"/>
              </a:rPr>
              <a:t>M</a:t>
            </a:r>
          </a:p>
        </p:txBody>
      </p:sp>
      <p:sp>
        <p:nvSpPr>
          <p:cNvPr id="50" name="文本框 49"/>
          <p:cNvSpPr txBox="1"/>
          <p:nvPr/>
        </p:nvSpPr>
        <p:spPr>
          <a:xfrm>
            <a:off x="7639957" y="4472128"/>
            <a:ext cx="2828529" cy="415588"/>
          </a:xfrm>
          <a:prstGeom prst="roundRect">
            <a:avLst>
              <a:gd name="adj" fmla="val 6852"/>
            </a:avLst>
          </a:prstGeom>
          <a:noFill/>
          <a:ln>
            <a:noFill/>
          </a:ln>
        </p:spPr>
        <p:txBody>
          <a:bodyPr wrap="square" rtlCol="0">
            <a:spAutoFit/>
          </a:bodyPr>
          <a:lstStyle/>
          <a:p>
            <a:pPr algn="ct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51" name="TextBox 9"/>
          <p:cNvSpPr txBox="1"/>
          <p:nvPr/>
        </p:nvSpPr>
        <p:spPr>
          <a:xfrm>
            <a:off x="8154898" y="1113579"/>
            <a:ext cx="1798646" cy="1015663"/>
          </a:xfrm>
          <a:prstGeom prst="rect">
            <a:avLst/>
          </a:prstGeom>
          <a:noFill/>
          <a:ln w="9525">
            <a:noFill/>
          </a:ln>
        </p:spPr>
        <p:txBody>
          <a:bodyPr wrap="square" anchor="ctr">
            <a:spAutoFit/>
          </a:bodyPr>
          <a:lstStyle/>
          <a:p>
            <a:pPr lvl="1"/>
            <a:r>
              <a:rPr lang="en-US" altLang="zh-CN" sz="6000" dirty="0">
                <a:solidFill>
                  <a:srgbClr val="2B334F"/>
                </a:solidFill>
                <a:latin typeface="微软雅黑" panose="020B0503020204020204" pitchFamily="34" charset="-122"/>
                <a:ea typeface="微软雅黑" panose="020B0503020204020204" pitchFamily="34" charset="-122"/>
              </a:rPr>
              <a:t>F</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animBg="1"/>
      <p:bldP spid="11" grpId="0" animBg="1"/>
      <p:bldP spid="48" grpId="0"/>
      <p:bldP spid="49" grpId="0"/>
      <p:bldP spid="50"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活动经费预算</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Group 6"/>
          <p:cNvGrpSpPr/>
          <p:nvPr/>
        </p:nvGrpSpPr>
        <p:grpSpPr>
          <a:xfrm rot="13500000">
            <a:off x="4439770" y="1282295"/>
            <a:ext cx="2773618" cy="3602678"/>
            <a:chOff x="4368800" y="1715492"/>
            <a:chExt cx="3149600" cy="4091046"/>
          </a:xfrm>
        </p:grpSpPr>
        <p:sp>
          <p:nvSpPr>
            <p:cNvPr id="6" name="Rectangle 2"/>
            <p:cNvSpPr/>
            <p:nvPr/>
          </p:nvSpPr>
          <p:spPr>
            <a:xfrm>
              <a:off x="4368800" y="1715492"/>
              <a:ext cx="1422400" cy="2377538"/>
            </a:xfrm>
            <a:prstGeom prst="rect">
              <a:avLst/>
            </a:prstGeom>
            <a:noFill/>
            <a:ln w="190500">
              <a:solidFill>
                <a:srgbClr val="2B3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rgbClr val="2B334F"/>
                </a:solidFill>
                <a:latin typeface="微软雅黑" panose="020B0503020204020204" pitchFamily="34" charset="-122"/>
                <a:ea typeface="微软雅黑" panose="020B0503020204020204" pitchFamily="34" charset="-122"/>
              </a:endParaRPr>
            </a:p>
          </p:txBody>
        </p:sp>
        <p:sp>
          <p:nvSpPr>
            <p:cNvPr id="7" name="Rectangle 3"/>
            <p:cNvSpPr/>
            <p:nvPr/>
          </p:nvSpPr>
          <p:spPr>
            <a:xfrm>
              <a:off x="6096000" y="3429000"/>
              <a:ext cx="1422400" cy="2377538"/>
            </a:xfrm>
            <a:prstGeom prst="rect">
              <a:avLst/>
            </a:prstGeom>
            <a:noFill/>
            <a:ln w="190500">
              <a:solidFill>
                <a:srgbClr val="2B3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rgbClr val="2B334F"/>
                </a:solidFill>
                <a:latin typeface="微软雅黑" panose="020B0503020204020204" pitchFamily="34" charset="-122"/>
                <a:ea typeface="微软雅黑" panose="020B0503020204020204" pitchFamily="34" charset="-122"/>
              </a:endParaRPr>
            </a:p>
          </p:txBody>
        </p:sp>
      </p:grpSp>
      <p:sp>
        <p:nvSpPr>
          <p:cNvPr id="8" name="TextBox 19"/>
          <p:cNvSpPr txBox="1"/>
          <p:nvPr/>
        </p:nvSpPr>
        <p:spPr>
          <a:xfrm>
            <a:off x="4456456" y="1393893"/>
            <a:ext cx="3097323" cy="3631763"/>
          </a:xfrm>
          <a:prstGeom prst="rect">
            <a:avLst/>
          </a:prstGeom>
          <a:noFill/>
        </p:spPr>
        <p:txBody>
          <a:bodyPr wrap="none" rtlCol="0">
            <a:spAutoFit/>
          </a:bodyPr>
          <a:lstStyle/>
          <a:p>
            <a:r>
              <a:rPr lang="en-US" altLang="zh-CN" sz="11500" b="1" kern="0" dirty="0">
                <a:solidFill>
                  <a:srgbClr val="2B334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S W</a:t>
            </a:r>
          </a:p>
          <a:p>
            <a:r>
              <a:rPr lang="en-US" altLang="zh-CN" sz="11500" b="1" kern="0" dirty="0">
                <a:solidFill>
                  <a:srgbClr val="2B334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 T</a:t>
            </a:r>
            <a:endParaRPr lang="en-US" sz="11500" b="1" kern="0" dirty="0">
              <a:solidFill>
                <a:srgbClr val="2B334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9" name="Straight Connector 22"/>
          <p:cNvCxnSpPr/>
          <p:nvPr/>
        </p:nvCxnSpPr>
        <p:spPr>
          <a:xfrm>
            <a:off x="8030568" y="1669434"/>
            <a:ext cx="417420" cy="0"/>
          </a:xfrm>
          <a:prstGeom prst="line">
            <a:avLst/>
          </a:prstGeom>
          <a:ln w="76200">
            <a:solidFill>
              <a:srgbClr val="2B334F"/>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8030568" y="3573996"/>
            <a:ext cx="417420" cy="0"/>
          </a:xfrm>
          <a:prstGeom prst="line">
            <a:avLst/>
          </a:prstGeom>
          <a:ln w="76200">
            <a:solidFill>
              <a:srgbClr val="2B334F"/>
            </a:solidFill>
          </a:ln>
        </p:spPr>
        <p:style>
          <a:lnRef idx="1">
            <a:schemeClr val="accent1"/>
          </a:lnRef>
          <a:fillRef idx="0">
            <a:schemeClr val="accent1"/>
          </a:fillRef>
          <a:effectRef idx="0">
            <a:schemeClr val="accent1"/>
          </a:effectRef>
          <a:fontRef idx="minor">
            <a:schemeClr val="tx1"/>
          </a:fontRef>
        </p:style>
      </p:cxnSp>
      <p:cxnSp>
        <p:nvCxnSpPr>
          <p:cNvPr id="11" name="Straight Connector 28"/>
          <p:cNvCxnSpPr/>
          <p:nvPr/>
        </p:nvCxnSpPr>
        <p:spPr>
          <a:xfrm>
            <a:off x="3475163" y="1669434"/>
            <a:ext cx="417420" cy="0"/>
          </a:xfrm>
          <a:prstGeom prst="line">
            <a:avLst/>
          </a:prstGeom>
          <a:ln w="76200">
            <a:solidFill>
              <a:srgbClr val="2B334F"/>
            </a:soli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3475163" y="3573996"/>
            <a:ext cx="417420" cy="0"/>
          </a:xfrm>
          <a:prstGeom prst="line">
            <a:avLst/>
          </a:prstGeom>
          <a:ln w="76200">
            <a:solidFill>
              <a:srgbClr val="2B334F"/>
            </a:solidFill>
          </a:ln>
        </p:spPr>
        <p:style>
          <a:lnRef idx="1">
            <a:schemeClr val="accent1"/>
          </a:lnRef>
          <a:fillRef idx="0">
            <a:schemeClr val="accent1"/>
          </a:fillRef>
          <a:effectRef idx="0">
            <a:schemeClr val="accent1"/>
          </a:effectRef>
          <a:fontRef idx="minor">
            <a:schemeClr val="tx1"/>
          </a:fontRef>
        </p:style>
      </p:cxnSp>
      <p:sp>
        <p:nvSpPr>
          <p:cNvPr id="13" name="TextBox 9"/>
          <p:cNvSpPr txBox="1"/>
          <p:nvPr/>
        </p:nvSpPr>
        <p:spPr>
          <a:xfrm>
            <a:off x="7873092" y="3740141"/>
            <a:ext cx="2375562" cy="369332"/>
          </a:xfrm>
          <a:prstGeom prst="rect">
            <a:avLst/>
          </a:prstGeom>
          <a:noFill/>
          <a:ln w="9525">
            <a:noFill/>
          </a:ln>
        </p:spPr>
        <p:txBody>
          <a:bodyPr wrap="square" anchor="ctr">
            <a:spAutoFit/>
          </a:bodyPr>
          <a:lstStyle/>
          <a:p>
            <a:pPr algn="ct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4" name="文本框 13"/>
          <p:cNvSpPr txBox="1"/>
          <p:nvPr/>
        </p:nvSpPr>
        <p:spPr>
          <a:xfrm>
            <a:off x="7873092" y="4109474"/>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5" name="TextBox 9"/>
          <p:cNvSpPr txBox="1"/>
          <p:nvPr/>
        </p:nvSpPr>
        <p:spPr>
          <a:xfrm>
            <a:off x="7887606" y="1800008"/>
            <a:ext cx="2375562" cy="369332"/>
          </a:xfrm>
          <a:prstGeom prst="rect">
            <a:avLst/>
          </a:prstGeom>
          <a:noFill/>
          <a:ln w="9525">
            <a:noFill/>
          </a:ln>
        </p:spPr>
        <p:txBody>
          <a:bodyPr wrap="square" anchor="ctr">
            <a:spAutoFit/>
          </a:bodyPr>
          <a:lstStyle/>
          <a:p>
            <a:pPr algn="ct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6" name="文本框 15"/>
          <p:cNvSpPr txBox="1"/>
          <p:nvPr/>
        </p:nvSpPr>
        <p:spPr>
          <a:xfrm>
            <a:off x="7887606" y="2169340"/>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7" name="TextBox 9"/>
          <p:cNvSpPr txBox="1"/>
          <p:nvPr/>
        </p:nvSpPr>
        <p:spPr>
          <a:xfrm>
            <a:off x="1723817" y="3740142"/>
            <a:ext cx="2375562" cy="369332"/>
          </a:xfrm>
          <a:prstGeom prst="rect">
            <a:avLst/>
          </a:prstGeom>
          <a:noFill/>
          <a:ln w="9525">
            <a:noFill/>
          </a:ln>
        </p:spPr>
        <p:txBody>
          <a:bodyPr wrap="square" anchor="ctr">
            <a:spAutoFit/>
          </a:bodyPr>
          <a:lstStyle/>
          <a:p>
            <a:pPr algn="ct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18" name="文本框 17"/>
          <p:cNvSpPr txBox="1"/>
          <p:nvPr/>
        </p:nvSpPr>
        <p:spPr>
          <a:xfrm>
            <a:off x="1270850" y="4109474"/>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
        <p:nvSpPr>
          <p:cNvPr id="19" name="TextBox 9"/>
          <p:cNvSpPr txBox="1"/>
          <p:nvPr/>
        </p:nvSpPr>
        <p:spPr>
          <a:xfrm>
            <a:off x="1723817" y="1800008"/>
            <a:ext cx="2375562" cy="369332"/>
          </a:xfrm>
          <a:prstGeom prst="rect">
            <a:avLst/>
          </a:prstGeom>
          <a:noFill/>
          <a:ln w="9525">
            <a:noFill/>
          </a:ln>
        </p:spPr>
        <p:txBody>
          <a:bodyPr wrap="square" anchor="ctr">
            <a:spAutoFit/>
          </a:bodyPr>
          <a:lstStyle/>
          <a:p>
            <a:pPr algn="ctr" fontAlgn="base">
              <a:spcBef>
                <a:spcPct val="0"/>
              </a:spcBef>
              <a:spcAft>
                <a:spcPct val="0"/>
              </a:spcAft>
            </a:pPr>
            <a:r>
              <a:rPr lang="zh-CN" altLang="en-US" b="1" dirty="0">
                <a:solidFill>
                  <a:srgbClr val="2B334F"/>
                </a:solidFill>
                <a:latin typeface="微软雅黑" panose="020B0503020204020204" pitchFamily="34" charset="-122"/>
                <a:ea typeface="微软雅黑" panose="020B0503020204020204" pitchFamily="34" charset="-122"/>
              </a:rPr>
              <a:t>请输入您的标题</a:t>
            </a:r>
          </a:p>
        </p:txBody>
      </p:sp>
      <p:sp>
        <p:nvSpPr>
          <p:cNvPr id="20" name="文本框 19"/>
          <p:cNvSpPr txBox="1"/>
          <p:nvPr/>
        </p:nvSpPr>
        <p:spPr>
          <a:xfrm>
            <a:off x="1270850" y="2169340"/>
            <a:ext cx="2828529" cy="415588"/>
          </a:xfrm>
          <a:prstGeom prst="roundRect">
            <a:avLst>
              <a:gd name="adj" fmla="val 6852"/>
            </a:avLst>
          </a:prstGeom>
          <a:noFill/>
          <a:ln>
            <a:noFill/>
          </a:ln>
        </p:spPr>
        <p:txBody>
          <a:bodyPr wrap="square" rtlCol="0">
            <a:spAutoFit/>
          </a:bodyPr>
          <a:lstStyle/>
          <a:p>
            <a:pPr fontAlgn="base">
              <a:spcBef>
                <a:spcPct val="0"/>
              </a:spcBef>
              <a:spcAft>
                <a:spcPct val="0"/>
              </a:spcAft>
            </a:pPr>
            <a:r>
              <a:rPr lang="zh-CN" altLang="en-US" sz="10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活动经费预算</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
          <p:cNvGrpSpPr/>
          <p:nvPr/>
        </p:nvGrpSpPr>
        <p:grpSpPr>
          <a:xfrm>
            <a:off x="8150225" y="1938867"/>
            <a:ext cx="2946400" cy="3454400"/>
            <a:chOff x="8331200" y="2834217"/>
            <a:chExt cx="2946400" cy="3454400"/>
          </a:xfrm>
        </p:grpSpPr>
        <p:grpSp>
          <p:nvGrpSpPr>
            <p:cNvPr id="6" name="组合 5"/>
            <p:cNvGrpSpPr/>
            <p:nvPr/>
          </p:nvGrpSpPr>
          <p:grpSpPr bwMode="auto">
            <a:xfrm>
              <a:off x="8331200" y="2834217"/>
              <a:ext cx="2946400" cy="3454400"/>
              <a:chOff x="5943600" y="2125444"/>
              <a:chExt cx="2209800" cy="2590800"/>
            </a:xfrm>
          </p:grpSpPr>
          <p:sp>
            <p:nvSpPr>
              <p:cNvPr id="9" name="矩形 8"/>
              <p:cNvSpPr/>
              <p:nvPr/>
            </p:nvSpPr>
            <p:spPr>
              <a:xfrm>
                <a:off x="5943600" y="2125444"/>
                <a:ext cx="2209800" cy="6667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0" name="矩形 9"/>
              <p:cNvSpPr/>
              <p:nvPr/>
            </p:nvSpPr>
            <p:spPr>
              <a:xfrm>
                <a:off x="59436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1" name="文本框 13"/>
              <p:cNvSpPr txBox="1">
                <a:spLocks noChangeArrowheads="1"/>
              </p:cNvSpPr>
              <p:nvPr/>
            </p:nvSpPr>
            <p:spPr bwMode="auto">
              <a:xfrm>
                <a:off x="6516984" y="2168946"/>
                <a:ext cx="109068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 name="文本框 13"/>
            <p:cNvSpPr txBox="1">
              <a:spLocks noChangeArrowheads="1"/>
            </p:cNvSpPr>
            <p:nvPr/>
          </p:nvSpPr>
          <p:spPr bwMode="auto">
            <a:xfrm>
              <a:off x="9095712" y="4075034"/>
              <a:ext cx="1476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rPr>
                <a:t>PART03</a:t>
              </a:r>
              <a:endParaRPr lang="zh-CN" altLang="en-US"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8522072" y="4712466"/>
              <a:ext cx="2505280"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12" name="组合 11"/>
          <p:cNvGrpSpPr/>
          <p:nvPr/>
        </p:nvGrpSpPr>
        <p:grpSpPr>
          <a:xfrm>
            <a:off x="4527321" y="1479551"/>
            <a:ext cx="2976360" cy="3913718"/>
            <a:chOff x="4708296" y="2374901"/>
            <a:chExt cx="2976360" cy="3913718"/>
          </a:xfrm>
        </p:grpSpPr>
        <p:grpSp>
          <p:nvGrpSpPr>
            <p:cNvPr id="13" name="组合 12"/>
            <p:cNvGrpSpPr/>
            <p:nvPr/>
          </p:nvGrpSpPr>
          <p:grpSpPr bwMode="auto">
            <a:xfrm>
              <a:off x="4708296" y="2374901"/>
              <a:ext cx="2976360" cy="3913718"/>
              <a:chOff x="3498850" y="1958756"/>
              <a:chExt cx="2209800" cy="2757488"/>
            </a:xfrm>
          </p:grpSpPr>
          <p:sp>
            <p:nvSpPr>
              <p:cNvPr id="16" name="矩形 15"/>
              <p:cNvSpPr/>
              <p:nvPr/>
            </p:nvSpPr>
            <p:spPr>
              <a:xfrm>
                <a:off x="3498850" y="1958756"/>
                <a:ext cx="2209800" cy="833438"/>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7" name="矩形 16"/>
              <p:cNvSpPr/>
              <p:nvPr/>
            </p:nvSpPr>
            <p:spPr>
              <a:xfrm>
                <a:off x="349885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18" name="文本框 13"/>
              <p:cNvSpPr txBox="1">
                <a:spLocks noChangeArrowheads="1"/>
              </p:cNvSpPr>
              <p:nvPr/>
            </p:nvSpPr>
            <p:spPr bwMode="auto">
              <a:xfrm>
                <a:off x="4116734" y="2078195"/>
                <a:ext cx="1079704" cy="5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85%</a:t>
                </a:r>
                <a:endPar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文本框 13"/>
            <p:cNvSpPr txBox="1">
              <a:spLocks noChangeArrowheads="1"/>
            </p:cNvSpPr>
            <p:nvPr/>
          </p:nvSpPr>
          <p:spPr bwMode="auto">
            <a:xfrm>
              <a:off x="5540519" y="4189246"/>
              <a:ext cx="1476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rPr>
                <a:t>PART02</a:t>
              </a:r>
              <a:endParaRPr lang="zh-CN" altLang="en-US"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966879" y="4826678"/>
              <a:ext cx="2505280"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grpSp>
        <p:nvGrpSpPr>
          <p:cNvPr id="19" name="组合 18"/>
          <p:cNvGrpSpPr/>
          <p:nvPr/>
        </p:nvGrpSpPr>
        <p:grpSpPr>
          <a:xfrm>
            <a:off x="936625" y="1938867"/>
            <a:ext cx="2946400" cy="3454400"/>
            <a:chOff x="1117600" y="2834217"/>
            <a:chExt cx="2946400" cy="3454400"/>
          </a:xfrm>
        </p:grpSpPr>
        <p:grpSp>
          <p:nvGrpSpPr>
            <p:cNvPr id="20" name="组合 19"/>
            <p:cNvGrpSpPr/>
            <p:nvPr/>
          </p:nvGrpSpPr>
          <p:grpSpPr bwMode="auto">
            <a:xfrm>
              <a:off x="1117600" y="2834217"/>
              <a:ext cx="2946400" cy="3454400"/>
              <a:chOff x="1054100" y="2125444"/>
              <a:chExt cx="2209800" cy="2590800"/>
            </a:xfrm>
          </p:grpSpPr>
          <p:sp>
            <p:nvSpPr>
              <p:cNvPr id="23" name="矩形 22"/>
              <p:cNvSpPr/>
              <p:nvPr/>
            </p:nvSpPr>
            <p:spPr>
              <a:xfrm>
                <a:off x="1054100" y="2125444"/>
                <a:ext cx="2209800" cy="666750"/>
              </a:xfrm>
              <a:prstGeom prst="rect">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24" name="矩形 23"/>
              <p:cNvSpPr/>
              <p:nvPr/>
            </p:nvSpPr>
            <p:spPr>
              <a:xfrm>
                <a:off x="10541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2B334F"/>
                  </a:solidFill>
                </a:endParaRPr>
              </a:p>
            </p:txBody>
          </p:sp>
          <p:sp>
            <p:nvSpPr>
              <p:cNvPr id="25" name="文本框 13"/>
              <p:cNvSpPr txBox="1">
                <a:spLocks noChangeArrowheads="1"/>
              </p:cNvSpPr>
              <p:nvPr/>
            </p:nvSpPr>
            <p:spPr bwMode="auto">
              <a:xfrm>
                <a:off x="1759148" y="2147195"/>
                <a:ext cx="109068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65%</a:t>
                </a:r>
                <a:endPar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1" name="文本框 13"/>
            <p:cNvSpPr txBox="1">
              <a:spLocks noChangeArrowheads="1"/>
            </p:cNvSpPr>
            <p:nvPr/>
          </p:nvSpPr>
          <p:spPr bwMode="auto">
            <a:xfrm>
              <a:off x="1998289" y="4075034"/>
              <a:ext cx="1476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rPr>
                <a:t>PART01</a:t>
              </a:r>
              <a:endParaRPr lang="zh-CN" altLang="en-US" sz="2800" dirty="0">
                <a:solidFill>
                  <a:srgbClr val="2B334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1424649" y="4712466"/>
              <a:ext cx="2505280" cy="461665"/>
            </a:xfrm>
            <a:prstGeom prst="rect">
              <a:avLst/>
            </a:prstGeom>
          </p:spPr>
          <p:txBody>
            <a:bodyPr wrap="square">
              <a:spAutoFit/>
            </a:bodyPr>
            <a:lstStyle/>
            <a:p>
              <a:pPr fontAlgn="base">
                <a:spcBef>
                  <a:spcPct val="0"/>
                </a:spcBef>
                <a:spcAft>
                  <a:spcPct val="0"/>
                </a:spcAft>
              </a:pPr>
              <a:r>
                <a:rPr lang="zh-CN" altLang="en-US" sz="1200" dirty="0">
                  <a:solidFill>
                    <a:srgbClr val="2B334F"/>
                  </a:solidFill>
                  <a:latin typeface="微软雅黑" panose="020B0503020204020204" pitchFamily="34" charset="-122"/>
                  <a:ea typeface="微软雅黑" panose="020B0503020204020204" pitchFamily="34" charset="-122"/>
                </a:rPr>
                <a:t>这里可以添加主要内容这里可以添加主要内容这里可以</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b="24284"/>
          <a:stretch>
            <a:fillRect/>
          </a:stretch>
        </p:blipFill>
        <p:spPr>
          <a:xfrm>
            <a:off x="1697592" y="1066800"/>
            <a:ext cx="8570358" cy="403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815584" y="2551812"/>
            <a:ext cx="920124" cy="649088"/>
          </a:xfrm>
          <a:prstGeom prst="rect">
            <a:avLst/>
          </a:prstGeom>
          <a:noFill/>
        </p:spPr>
        <p:txBody>
          <a:bodyPr wrap="none" lIns="0" tIns="0" rIns="0" bIns="0">
            <a:spAutoFit/>
          </a:bodyPr>
          <a:lstStyle/>
          <a:p>
            <a:pPr>
              <a:defRPr/>
            </a:pPr>
            <a:r>
              <a:rPr lang="en-US" altLang="zh-CN" sz="3375" dirty="0">
                <a:solidFill>
                  <a:srgbClr val="2B334F"/>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rgbClr val="2B334F"/>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13"/>
          <p:cNvSpPr txBox="1">
            <a:spLocks noChangeArrowheads="1"/>
          </p:cNvSpPr>
          <p:nvPr>
            <p:custDataLst>
              <p:tags r:id="rId2"/>
            </p:custDataLst>
          </p:nvPr>
        </p:nvSpPr>
        <p:spPr bwMode="auto">
          <a:xfrm>
            <a:off x="2952642" y="2381040"/>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rgbClr val="2B334F"/>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5" name="文本框 14"/>
          <p:cNvSpPr txBox="1">
            <a:spLocks noChangeArrowheads="1"/>
          </p:cNvSpPr>
          <p:nvPr>
            <p:custDataLst>
              <p:tags r:id="rId3"/>
            </p:custDataLst>
          </p:nvPr>
        </p:nvSpPr>
        <p:spPr bwMode="auto">
          <a:xfrm>
            <a:off x="3907224" y="1903886"/>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rgbClr val="2B334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4"/>
            </p:custDataLst>
          </p:nvPr>
        </p:nvSpPr>
        <p:spPr>
          <a:xfrm>
            <a:off x="5964659" y="2331849"/>
            <a:ext cx="4258194"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b="1" kern="0" dirty="0">
                <a:solidFill>
                  <a:srgbClr val="2B334F"/>
                </a:solidFill>
                <a:latin typeface="Arial" panose="020B0604020202020204" pitchFamily="34" charset="0"/>
                <a:ea typeface="微软雅黑" panose="020B0503020204020204" pitchFamily="34" charset="-122"/>
                <a:sym typeface="Arial" panose="020B0604020202020204" pitchFamily="34" charset="0"/>
              </a:rPr>
              <a:t>活动背景介绍</a:t>
            </a:r>
          </a:p>
        </p:txBody>
      </p:sp>
      <p:sp>
        <p:nvSpPr>
          <p:cNvPr id="7" name="文本占位符 6"/>
          <p:cNvSpPr txBox="1"/>
          <p:nvPr>
            <p:custDataLst>
              <p:tags r:id="rId5"/>
            </p:custDataLst>
          </p:nvPr>
        </p:nvSpPr>
        <p:spPr>
          <a:xfrm>
            <a:off x="5964659" y="2909054"/>
            <a:ext cx="4258194"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rgbClr val="2B334F"/>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活动背景介绍</a:t>
            </a:r>
          </a:p>
        </p:txBody>
      </p:sp>
      <p:sp>
        <p:nvSpPr>
          <p:cNvPr id="5"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TextBox 16"/>
          <p:cNvSpPr txBox="1"/>
          <p:nvPr/>
        </p:nvSpPr>
        <p:spPr>
          <a:xfrm>
            <a:off x="1297356" y="1181321"/>
            <a:ext cx="470000" cy="427746"/>
          </a:xfrm>
          <a:prstGeom prst="rect">
            <a:avLst/>
          </a:prstGeom>
          <a:noFill/>
        </p:spPr>
        <p:txBody>
          <a:bodyPr wrap="none" rtlCol="0">
            <a:spAutoFit/>
          </a:bodyPr>
          <a:lstStyle/>
          <a:p>
            <a:pPr algn="just">
              <a:lnSpc>
                <a:spcPct val="120000"/>
              </a:lnSpc>
            </a:pPr>
            <a:r>
              <a:rPr lang="en-US"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7"/>
          <p:cNvGrpSpPr/>
          <p:nvPr/>
        </p:nvGrpSpPr>
        <p:grpSpPr>
          <a:xfrm>
            <a:off x="1682659" y="1181315"/>
            <a:ext cx="2382218" cy="854009"/>
            <a:chOff x="509993" y="4146958"/>
            <a:chExt cx="2041329" cy="809818"/>
          </a:xfrm>
        </p:grpSpPr>
        <p:sp>
          <p:nvSpPr>
            <p:cNvPr id="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9"/>
            <p:cNvSpPr/>
            <p:nvPr/>
          </p:nvSpPr>
          <p:spPr>
            <a:xfrm>
              <a:off x="509993" y="4448956"/>
              <a:ext cx="2041329" cy="507820"/>
            </a:xfrm>
            <a:prstGeom prst="rect">
              <a:avLst/>
            </a:prstGeom>
          </p:spPr>
          <p:txBody>
            <a:bodyPr wrap="square">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TextBox 20"/>
          <p:cNvSpPr txBox="1"/>
          <p:nvPr/>
        </p:nvSpPr>
        <p:spPr>
          <a:xfrm>
            <a:off x="1297356" y="2366480"/>
            <a:ext cx="470000" cy="427746"/>
          </a:xfrm>
          <a:prstGeom prst="rect">
            <a:avLst/>
          </a:prstGeom>
          <a:noFill/>
        </p:spPr>
        <p:txBody>
          <a:bodyPr wrap="none" rtlCol="0">
            <a:spAutoFit/>
          </a:bodyPr>
          <a:lstStyle/>
          <a:p>
            <a:pPr algn="just">
              <a:lnSpc>
                <a:spcPct val="120000"/>
              </a:lnSpc>
            </a:pPr>
            <a:r>
              <a:rPr lang="en-US"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4"/>
          <p:cNvSpPr txBox="1"/>
          <p:nvPr/>
        </p:nvSpPr>
        <p:spPr>
          <a:xfrm>
            <a:off x="1297356" y="3551639"/>
            <a:ext cx="470000" cy="427746"/>
          </a:xfrm>
          <a:prstGeom prst="rect">
            <a:avLst/>
          </a:prstGeom>
          <a:noFill/>
        </p:spPr>
        <p:txBody>
          <a:bodyPr wrap="none" rtlCol="0">
            <a:spAutoFit/>
          </a:bodyPr>
          <a:lstStyle/>
          <a:p>
            <a:pPr algn="just">
              <a:lnSpc>
                <a:spcPct val="120000"/>
              </a:lnSpc>
            </a:pPr>
            <a:r>
              <a:rPr lang="en-US"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32"/>
          <p:cNvGrpSpPr/>
          <p:nvPr/>
        </p:nvGrpSpPr>
        <p:grpSpPr>
          <a:xfrm>
            <a:off x="1682659" y="3551633"/>
            <a:ext cx="2382218" cy="854009"/>
            <a:chOff x="509993" y="4146958"/>
            <a:chExt cx="2041329" cy="809818"/>
          </a:xfrm>
        </p:grpSpPr>
        <p:sp>
          <p:nvSpPr>
            <p:cNvPr id="1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34"/>
            <p:cNvSpPr/>
            <p:nvPr/>
          </p:nvSpPr>
          <p:spPr>
            <a:xfrm>
              <a:off x="509993" y="4448956"/>
              <a:ext cx="2041329" cy="507820"/>
            </a:xfrm>
            <a:prstGeom prst="rect">
              <a:avLst/>
            </a:prstGeom>
          </p:spPr>
          <p:txBody>
            <a:bodyPr wrap="square">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35"/>
          <p:cNvGrpSpPr/>
          <p:nvPr/>
        </p:nvGrpSpPr>
        <p:grpSpPr>
          <a:xfrm>
            <a:off x="1682659" y="2366474"/>
            <a:ext cx="2382218" cy="854009"/>
            <a:chOff x="509993" y="4146958"/>
            <a:chExt cx="2041329" cy="809818"/>
          </a:xfrm>
        </p:grpSpPr>
        <p:sp>
          <p:nvSpPr>
            <p:cNvPr id="1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37"/>
            <p:cNvSpPr/>
            <p:nvPr/>
          </p:nvSpPr>
          <p:spPr>
            <a:xfrm>
              <a:off x="509993" y="4448956"/>
              <a:ext cx="2041329" cy="507820"/>
            </a:xfrm>
            <a:prstGeom prst="rect">
              <a:avLst/>
            </a:prstGeom>
          </p:spPr>
          <p:txBody>
            <a:bodyPr wrap="square">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38"/>
          <p:cNvGrpSpPr/>
          <p:nvPr/>
        </p:nvGrpSpPr>
        <p:grpSpPr>
          <a:xfrm>
            <a:off x="4029921" y="829273"/>
            <a:ext cx="4202009" cy="4181440"/>
            <a:chOff x="3685337" y="1514384"/>
            <a:chExt cx="4821324" cy="4797721"/>
          </a:xfrm>
        </p:grpSpPr>
        <p:sp>
          <p:nvSpPr>
            <p:cNvPr id="2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2B334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2B334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2B334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rgbClr val="2B33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rgbClr val="2B33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rgbClr val="2B334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Freeform 45"/>
          <p:cNvSpPr>
            <a:spLocks noEditPoints="1"/>
          </p:cNvSpPr>
          <p:nvPr/>
        </p:nvSpPr>
        <p:spPr bwMode="auto">
          <a:xfrm>
            <a:off x="5736571" y="3761085"/>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46"/>
          <p:cNvGrpSpPr/>
          <p:nvPr/>
        </p:nvGrpSpPr>
        <p:grpSpPr>
          <a:xfrm>
            <a:off x="4859831" y="2136718"/>
            <a:ext cx="693683" cy="543732"/>
            <a:chOff x="7200839" y="1790292"/>
            <a:chExt cx="795921" cy="623870"/>
          </a:xfrm>
          <a:solidFill>
            <a:schemeClr val="bg1"/>
          </a:solidFill>
        </p:grpSpPr>
        <p:sp>
          <p:nvSpPr>
            <p:cNvPr id="2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Freeform 50"/>
          <p:cNvSpPr/>
          <p:nvPr/>
        </p:nvSpPr>
        <p:spPr bwMode="auto">
          <a:xfrm>
            <a:off x="6705012" y="1998039"/>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
          <p:cNvGrpSpPr/>
          <p:nvPr/>
        </p:nvGrpSpPr>
        <p:grpSpPr>
          <a:xfrm>
            <a:off x="8518681" y="1391424"/>
            <a:ext cx="2618121" cy="925018"/>
            <a:chOff x="8701390" y="1912546"/>
            <a:chExt cx="2482639" cy="877151"/>
          </a:xfrm>
        </p:grpSpPr>
        <p:sp>
          <p:nvSpPr>
            <p:cNvPr id="34"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62"/>
          <p:cNvGrpSpPr/>
          <p:nvPr/>
        </p:nvGrpSpPr>
        <p:grpSpPr>
          <a:xfrm>
            <a:off x="8624363" y="3521061"/>
            <a:ext cx="796944" cy="796944"/>
            <a:chOff x="6895745" y="6076124"/>
            <a:chExt cx="755703" cy="755703"/>
          </a:xfrm>
        </p:grpSpPr>
        <p:sp>
          <p:nvSpPr>
            <p:cNvPr id="37" name="Oval 63"/>
            <p:cNvSpPr/>
            <p:nvPr/>
          </p:nvSpPr>
          <p:spPr>
            <a:xfrm>
              <a:off x="6895745" y="6076124"/>
              <a:ext cx="755703" cy="755703"/>
            </a:xfrm>
            <a:prstGeom prst="ellipse">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64"/>
            <p:cNvGrpSpPr/>
            <p:nvPr/>
          </p:nvGrpSpPr>
          <p:grpSpPr>
            <a:xfrm>
              <a:off x="7162147" y="6226696"/>
              <a:ext cx="212181" cy="457727"/>
              <a:chOff x="4395788" y="2198688"/>
              <a:chExt cx="344488" cy="742951"/>
            </a:xfrm>
            <a:solidFill>
              <a:schemeClr val="bg2"/>
            </a:solidFill>
          </p:grpSpPr>
          <p:sp>
            <p:nvSpPr>
              <p:cNvPr id="39"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1" name="Group 67"/>
          <p:cNvGrpSpPr/>
          <p:nvPr/>
        </p:nvGrpSpPr>
        <p:grpSpPr>
          <a:xfrm>
            <a:off x="8614481" y="2578837"/>
            <a:ext cx="796944" cy="796944"/>
            <a:chOff x="1354194" y="5911456"/>
            <a:chExt cx="755703" cy="755703"/>
          </a:xfrm>
        </p:grpSpPr>
        <p:sp>
          <p:nvSpPr>
            <p:cNvPr id="42" name="Oval 68"/>
            <p:cNvSpPr/>
            <p:nvPr/>
          </p:nvSpPr>
          <p:spPr>
            <a:xfrm>
              <a:off x="1354194" y="5911456"/>
              <a:ext cx="755703" cy="755703"/>
            </a:xfrm>
            <a:prstGeom prst="ellipse">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Group 69"/>
            <p:cNvGrpSpPr/>
            <p:nvPr/>
          </p:nvGrpSpPr>
          <p:grpSpPr>
            <a:xfrm>
              <a:off x="1639245" y="6058413"/>
              <a:ext cx="185600" cy="472193"/>
              <a:chOff x="4422775" y="2198688"/>
              <a:chExt cx="292100" cy="742950"/>
            </a:xfrm>
            <a:solidFill>
              <a:schemeClr val="bg2"/>
            </a:solidFill>
          </p:grpSpPr>
          <p:sp>
            <p:nvSpPr>
              <p:cNvPr id="44"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6" name="TextBox 72"/>
          <p:cNvSpPr txBox="1"/>
          <p:nvPr/>
        </p:nvSpPr>
        <p:spPr>
          <a:xfrm>
            <a:off x="9472388" y="2724100"/>
            <a:ext cx="678391" cy="293607"/>
          </a:xfrm>
          <a:prstGeom prst="rect">
            <a:avLst/>
          </a:prstGeom>
          <a:noFill/>
        </p:spPr>
        <p:txBody>
          <a:bodyPr wrap="none" rtlCol="0">
            <a:spAutoFit/>
          </a:bodyPr>
          <a:lstStyle/>
          <a:p>
            <a:pPr>
              <a:lnSpc>
                <a:spcPct val="120000"/>
              </a:lnSpc>
            </a:pPr>
            <a:r>
              <a:rPr lang="en-US" sz="12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73"/>
          <p:cNvSpPr txBox="1"/>
          <p:nvPr/>
        </p:nvSpPr>
        <p:spPr>
          <a:xfrm>
            <a:off x="9472783" y="2986293"/>
            <a:ext cx="960519" cy="293607"/>
          </a:xfrm>
          <a:prstGeom prst="rect">
            <a:avLst/>
          </a:prstGeom>
          <a:noFill/>
        </p:spPr>
        <p:txBody>
          <a:bodyPr wrap="none" rtlCol="0">
            <a:spAutoFit/>
          </a:bodyPr>
          <a:lstStyle/>
          <a:p>
            <a:pPr>
              <a:lnSpc>
                <a:spcPct val="120000"/>
              </a:lnSpc>
            </a:pPr>
            <a:r>
              <a:rPr lang="en-US" sz="12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74"/>
          <p:cNvSpPr txBox="1"/>
          <p:nvPr/>
        </p:nvSpPr>
        <p:spPr>
          <a:xfrm>
            <a:off x="9490635" y="3666325"/>
            <a:ext cx="678391" cy="293607"/>
          </a:xfrm>
          <a:prstGeom prst="rect">
            <a:avLst/>
          </a:prstGeom>
          <a:noFill/>
        </p:spPr>
        <p:txBody>
          <a:bodyPr wrap="none" rtlCol="0">
            <a:spAutoFit/>
          </a:bodyPr>
          <a:lstStyle/>
          <a:p>
            <a:pPr>
              <a:lnSpc>
                <a:spcPct val="120000"/>
              </a:lnSpc>
            </a:pPr>
            <a:r>
              <a:rPr lang="en-US" sz="12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75"/>
          <p:cNvSpPr txBox="1"/>
          <p:nvPr/>
        </p:nvSpPr>
        <p:spPr>
          <a:xfrm>
            <a:off x="9491500" y="3928518"/>
            <a:ext cx="1140056" cy="293607"/>
          </a:xfrm>
          <a:prstGeom prst="rect">
            <a:avLst/>
          </a:prstGeom>
          <a:noFill/>
        </p:spPr>
        <p:txBody>
          <a:bodyPr wrap="none" rtlCol="0">
            <a:spAutoFit/>
          </a:bodyPr>
          <a:lstStyle/>
          <a:p>
            <a:pPr>
              <a:lnSpc>
                <a:spcPct val="120000"/>
              </a:lnSpc>
            </a:pPr>
            <a:r>
              <a:rPr lang="en-US" sz="12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 calcmode="lin" valueType="num">
                                      <p:cBhvr>
                                        <p:cTn id="46" dur="500" fill="hold"/>
                                        <p:tgtEl>
                                          <p:spTgt spid="27"/>
                                        </p:tgtEl>
                                        <p:attrNameLst>
                                          <p:attrName>style.rotation</p:attrName>
                                        </p:attrNameLst>
                                      </p:cBhvr>
                                      <p:tavLst>
                                        <p:tav tm="0">
                                          <p:val>
                                            <p:fltVal val="360"/>
                                          </p:val>
                                        </p:tav>
                                        <p:tav tm="100000">
                                          <p:val>
                                            <p:fltVal val="0"/>
                                          </p:val>
                                        </p:tav>
                                      </p:tavLst>
                                    </p:anim>
                                    <p:animEffect transition="in" filter="fade">
                                      <p:cBhvr>
                                        <p:cTn id="47" dur="500"/>
                                        <p:tgtEl>
                                          <p:spTgt spid="2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 calcmode="lin" valueType="num">
                                      <p:cBhvr>
                                        <p:cTn id="53" dur="500" fill="hold"/>
                                        <p:tgtEl>
                                          <p:spTgt spid="31"/>
                                        </p:tgtEl>
                                        <p:attrNameLst>
                                          <p:attrName>style.rotation</p:attrName>
                                        </p:attrNameLst>
                                      </p:cBhvr>
                                      <p:tavLst>
                                        <p:tav tm="0">
                                          <p:val>
                                            <p:fltVal val="360"/>
                                          </p:val>
                                        </p:tav>
                                        <p:tav tm="100000">
                                          <p:val>
                                            <p:fltVal val="0"/>
                                          </p:val>
                                        </p:tav>
                                      </p:tavLst>
                                    </p:anim>
                                    <p:animEffect transition="in" filter="fade">
                                      <p:cBhvr>
                                        <p:cTn id="54" dur="500"/>
                                        <p:tgtEl>
                                          <p:spTgt spid="3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 calcmode="lin" valueType="num">
                                      <p:cBhvr>
                                        <p:cTn id="60" dur="500" fill="hold"/>
                                        <p:tgtEl>
                                          <p:spTgt spid="26"/>
                                        </p:tgtEl>
                                        <p:attrNameLst>
                                          <p:attrName>style.rotation</p:attrName>
                                        </p:attrNameLst>
                                      </p:cBhvr>
                                      <p:tavLst>
                                        <p:tav tm="0">
                                          <p:val>
                                            <p:fltVal val="360"/>
                                          </p:val>
                                        </p:tav>
                                        <p:tav tm="100000">
                                          <p:val>
                                            <p:fltVal val="0"/>
                                          </p:val>
                                        </p:tav>
                                      </p:tavLst>
                                    </p:anim>
                                    <p:animEffect transition="in" filter="fade">
                                      <p:cBhvr>
                                        <p:cTn id="61" dur="500"/>
                                        <p:tgtEl>
                                          <p:spTgt spid="2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26" grpId="0" animBg="1"/>
      <p:bldP spid="31"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活动背景介绍</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8"/>
          <p:cNvSpPr/>
          <p:nvPr/>
        </p:nvSpPr>
        <p:spPr>
          <a:xfrm>
            <a:off x="2221779" y="11836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0"/>
          <p:cNvSpPr/>
          <p:nvPr/>
        </p:nvSpPr>
        <p:spPr>
          <a:xfrm>
            <a:off x="2221779" y="26087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2"/>
          <p:cNvSpPr/>
          <p:nvPr/>
        </p:nvSpPr>
        <p:spPr>
          <a:xfrm>
            <a:off x="2221779" y="40338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5"/>
          <p:cNvSpPr/>
          <p:nvPr/>
        </p:nvSpPr>
        <p:spPr>
          <a:xfrm flipH="1">
            <a:off x="6908853" y="11836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2"/>
          <p:cNvSpPr/>
          <p:nvPr/>
        </p:nvSpPr>
        <p:spPr>
          <a:xfrm flipH="1">
            <a:off x="6908853" y="26087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4"/>
          <p:cNvSpPr/>
          <p:nvPr/>
        </p:nvSpPr>
        <p:spPr>
          <a:xfrm flipH="1">
            <a:off x="6908853" y="40338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rgbClr val="2B334F">
              <a:alpha val="90000"/>
            </a:srgb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Left-Right Arrow 61"/>
          <p:cNvSpPr/>
          <p:nvPr/>
        </p:nvSpPr>
        <p:spPr>
          <a:xfrm>
            <a:off x="5784908" y="1536899"/>
            <a:ext cx="1018682" cy="403231"/>
          </a:xfrm>
          <a:prstGeom prst="leftRightArrow">
            <a:avLst>
              <a:gd name="adj1" fmla="val 50000"/>
              <a:gd name="adj2" fmla="val 65081"/>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Left-Right Arrow 65"/>
          <p:cNvSpPr/>
          <p:nvPr/>
        </p:nvSpPr>
        <p:spPr>
          <a:xfrm>
            <a:off x="5784908" y="2961989"/>
            <a:ext cx="1018682" cy="403231"/>
          </a:xfrm>
          <a:prstGeom prst="leftRightArrow">
            <a:avLst>
              <a:gd name="adj1" fmla="val 50000"/>
              <a:gd name="adj2" fmla="val 65081"/>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Left-Right Arrow 66"/>
          <p:cNvSpPr/>
          <p:nvPr/>
        </p:nvSpPr>
        <p:spPr>
          <a:xfrm>
            <a:off x="5784908" y="4387079"/>
            <a:ext cx="1018682" cy="403231"/>
          </a:xfrm>
          <a:prstGeom prst="leftRightArrow">
            <a:avLst>
              <a:gd name="adj1" fmla="val 50000"/>
              <a:gd name="adj2" fmla="val 65081"/>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3"/>
          <p:cNvSpPr txBox="1"/>
          <p:nvPr/>
        </p:nvSpPr>
        <p:spPr>
          <a:xfrm>
            <a:off x="2938805" y="13882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15" name="Freeform 45"/>
          <p:cNvSpPr>
            <a:spLocks noEditPoints="1"/>
          </p:cNvSpPr>
          <p:nvPr/>
        </p:nvSpPr>
        <p:spPr bwMode="auto">
          <a:xfrm>
            <a:off x="2381752" y="15556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3"/>
          <p:cNvSpPr txBox="1"/>
          <p:nvPr/>
        </p:nvSpPr>
        <p:spPr>
          <a:xfrm>
            <a:off x="2938805" y="28087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17" name="Freeform 45"/>
          <p:cNvSpPr>
            <a:spLocks noEditPoints="1"/>
          </p:cNvSpPr>
          <p:nvPr/>
        </p:nvSpPr>
        <p:spPr bwMode="auto">
          <a:xfrm>
            <a:off x="2381752" y="29761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2938805" y="424596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19" name="Freeform 45"/>
          <p:cNvSpPr>
            <a:spLocks noEditPoints="1"/>
          </p:cNvSpPr>
          <p:nvPr/>
        </p:nvSpPr>
        <p:spPr bwMode="auto">
          <a:xfrm>
            <a:off x="2381752" y="441335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45"/>
          <p:cNvSpPr>
            <a:spLocks noEditPoints="1"/>
          </p:cNvSpPr>
          <p:nvPr/>
        </p:nvSpPr>
        <p:spPr bwMode="auto">
          <a:xfrm>
            <a:off x="9686088" y="15556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
          <p:cNvSpPr txBox="1"/>
          <p:nvPr/>
        </p:nvSpPr>
        <p:spPr>
          <a:xfrm>
            <a:off x="7224818" y="13882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22" name="Freeform 45"/>
          <p:cNvSpPr>
            <a:spLocks noEditPoints="1"/>
          </p:cNvSpPr>
          <p:nvPr/>
        </p:nvSpPr>
        <p:spPr bwMode="auto">
          <a:xfrm>
            <a:off x="9686088" y="29761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
          <p:cNvSpPr txBox="1"/>
          <p:nvPr/>
        </p:nvSpPr>
        <p:spPr>
          <a:xfrm>
            <a:off x="7224818" y="28087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24" name="Freeform 45"/>
          <p:cNvSpPr>
            <a:spLocks noEditPoints="1"/>
          </p:cNvSpPr>
          <p:nvPr/>
        </p:nvSpPr>
        <p:spPr bwMode="auto">
          <a:xfrm>
            <a:off x="9686088" y="442616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
          <p:cNvSpPr txBox="1"/>
          <p:nvPr/>
        </p:nvSpPr>
        <p:spPr>
          <a:xfrm>
            <a:off x="7224818" y="4258781"/>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26" name="Rounded Rectangle 67"/>
          <p:cNvSpPr/>
          <p:nvPr/>
        </p:nvSpPr>
        <p:spPr>
          <a:xfrm>
            <a:off x="801281" y="1104195"/>
            <a:ext cx="1431664" cy="1276830"/>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7" name="Rounded Rectangle 69"/>
          <p:cNvSpPr/>
          <p:nvPr/>
        </p:nvSpPr>
        <p:spPr>
          <a:xfrm>
            <a:off x="801281" y="2529288"/>
            <a:ext cx="1431664" cy="1276827"/>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8" name="Rounded Rectangle 71"/>
          <p:cNvSpPr/>
          <p:nvPr/>
        </p:nvSpPr>
        <p:spPr>
          <a:xfrm>
            <a:off x="801281" y="3954379"/>
            <a:ext cx="1431664" cy="1276827"/>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9" name="Rounded Rectangle 44"/>
          <p:cNvSpPr/>
          <p:nvPr/>
        </p:nvSpPr>
        <p:spPr>
          <a:xfrm flipH="1">
            <a:off x="10298955" y="1104195"/>
            <a:ext cx="1431664" cy="1276830"/>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30" name="Rounded Rectangle 47"/>
          <p:cNvSpPr/>
          <p:nvPr/>
        </p:nvSpPr>
        <p:spPr>
          <a:xfrm flipH="1">
            <a:off x="10298955" y="2529288"/>
            <a:ext cx="1431664" cy="1276827"/>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31" name="Rounded Rectangle 63"/>
          <p:cNvSpPr/>
          <p:nvPr/>
        </p:nvSpPr>
        <p:spPr>
          <a:xfrm flipH="1">
            <a:off x="10298955" y="3954379"/>
            <a:ext cx="1431664" cy="1276827"/>
          </a:xfrm>
          <a:prstGeom prst="roundRect">
            <a:avLst/>
          </a:prstGeom>
          <a:solidFill>
            <a:srgbClr val="2B334F"/>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outVertical)">
                                      <p:cBhvr>
                                        <p:cTn id="68" dur="500"/>
                                        <p:tgtEl>
                                          <p:spTgt spid="12"/>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right)">
                                      <p:cBhvr>
                                        <p:cTn id="77" dur="500"/>
                                        <p:tgtEl>
                                          <p:spTgt spid="9"/>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500"/>
                                        <p:tgtEl>
                                          <p:spTgt spid="23"/>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left)">
                                      <p:cBhvr>
                                        <p:cTn id="96" dur="500"/>
                                        <p:tgtEl>
                                          <p:spTgt spid="7"/>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
                                          </p:val>
                                        </p:tav>
                                        <p:tav tm="100000">
                                          <p:val>
                                            <p:strVal val="#ppt_w"/>
                                          </p:val>
                                        </p:tav>
                                      </p:tavLst>
                                    </p:anim>
                                    <p:anim calcmode="lin" valueType="num">
                                      <p:cBhvr>
                                        <p:cTn id="101" dur="500" fill="hold"/>
                                        <p:tgtEl>
                                          <p:spTgt spid="19"/>
                                        </p:tgtEl>
                                        <p:attrNameLst>
                                          <p:attrName>ppt_h</p:attrName>
                                        </p:attrNameLst>
                                      </p:cBhvr>
                                      <p:tavLst>
                                        <p:tav tm="0">
                                          <p:val>
                                            <p:fltVal val="0"/>
                                          </p:val>
                                        </p:tav>
                                        <p:tav tm="100000">
                                          <p:val>
                                            <p:strVal val="#ppt_h"/>
                                          </p:val>
                                        </p:tav>
                                      </p:tavLst>
                                    </p:anim>
                                    <p:animEffect transition="in" filter="fade">
                                      <p:cBhvr>
                                        <p:cTn id="102" dur="500"/>
                                        <p:tgtEl>
                                          <p:spTgt spid="19"/>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barn(outVertical)">
                                      <p:cBhvr>
                                        <p:cTn id="110" dur="500"/>
                                        <p:tgtEl>
                                          <p:spTgt spid="13"/>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ppt_x"/>
                                          </p:val>
                                        </p:tav>
                                        <p:tav tm="100000">
                                          <p:val>
                                            <p:strVal val="#ppt_x"/>
                                          </p:val>
                                        </p:tav>
                                      </p:tavLst>
                                    </p:anim>
                                    <p:anim calcmode="lin" valueType="num">
                                      <p:cBhvr additive="base">
                                        <p:cTn id="115" dur="500" fill="hold"/>
                                        <p:tgtEl>
                                          <p:spTgt spid="31"/>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wipe(right)">
                                      <p:cBhvr>
                                        <p:cTn id="119" dur="500"/>
                                        <p:tgtEl>
                                          <p:spTgt spid="10"/>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p:cTn id="123" dur="500" fill="hold"/>
                                        <p:tgtEl>
                                          <p:spTgt spid="24"/>
                                        </p:tgtEl>
                                        <p:attrNameLst>
                                          <p:attrName>ppt_w</p:attrName>
                                        </p:attrNameLst>
                                      </p:cBhvr>
                                      <p:tavLst>
                                        <p:tav tm="0">
                                          <p:val>
                                            <p:fltVal val="0"/>
                                          </p:val>
                                        </p:tav>
                                        <p:tav tm="100000">
                                          <p:val>
                                            <p:strVal val="#ppt_w"/>
                                          </p:val>
                                        </p:tav>
                                      </p:tavLst>
                                    </p:anim>
                                    <p:anim calcmode="lin" valueType="num">
                                      <p:cBhvr>
                                        <p:cTn id="124" dur="500" fill="hold"/>
                                        <p:tgtEl>
                                          <p:spTgt spid="24"/>
                                        </p:tgtEl>
                                        <p:attrNameLst>
                                          <p:attrName>ppt_h</p:attrName>
                                        </p:attrNameLst>
                                      </p:cBhvr>
                                      <p:tavLst>
                                        <p:tav tm="0">
                                          <p:val>
                                            <p:fltVal val="0"/>
                                          </p:val>
                                        </p:tav>
                                        <p:tav tm="100000">
                                          <p:val>
                                            <p:strVal val="#ppt_h"/>
                                          </p:val>
                                        </p:tav>
                                      </p:tavLst>
                                    </p:anim>
                                    <p:animEffect transition="in" filter="fade">
                                      <p:cBhvr>
                                        <p:cTn id="125" dur="500"/>
                                        <p:tgtEl>
                                          <p:spTgt spid="24"/>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wipe(right)">
                                      <p:cBhvr>
                                        <p:cTn id="1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p:bldP spid="19" grpId="0" animBg="1"/>
      <p:bldP spid="20" grpId="0" animBg="1"/>
      <p:bldP spid="21" grpId="0"/>
      <p:bldP spid="22" grpId="0" animBg="1"/>
      <p:bldP spid="23" grpId="0"/>
      <p:bldP spid="24" grpId="0" animBg="1"/>
      <p:bldP spid="25" grpId="0"/>
      <p:bldP spid="26" grpId="0" animBg="1"/>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活动背景介绍</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Group 58"/>
          <p:cNvGrpSpPr/>
          <p:nvPr/>
        </p:nvGrpSpPr>
        <p:grpSpPr>
          <a:xfrm>
            <a:off x="6684750" y="990856"/>
            <a:ext cx="4209180" cy="4426319"/>
            <a:chOff x="6232318" y="1631840"/>
            <a:chExt cx="4969784" cy="5226160"/>
          </a:xfrm>
        </p:grpSpPr>
        <p:sp>
          <p:nvSpPr>
            <p:cNvPr id="6"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4"/>
            <p:cNvGrpSpPr/>
            <p:nvPr/>
          </p:nvGrpSpPr>
          <p:grpSpPr>
            <a:xfrm>
              <a:off x="6911115" y="4116699"/>
              <a:ext cx="934635" cy="960622"/>
              <a:chOff x="6746504" y="3812399"/>
              <a:chExt cx="1130908" cy="1162352"/>
            </a:xfrm>
          </p:grpSpPr>
          <p:sp>
            <p:nvSpPr>
              <p:cNvPr id="61"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8"/>
            <p:cNvGrpSpPr/>
            <p:nvPr/>
          </p:nvGrpSpPr>
          <p:grpSpPr>
            <a:xfrm>
              <a:off x="8820262" y="4009693"/>
              <a:ext cx="724050" cy="741973"/>
              <a:chOff x="8990972" y="3802641"/>
              <a:chExt cx="876101" cy="897787"/>
            </a:xfrm>
          </p:grpSpPr>
          <p:sp>
            <p:nvSpPr>
              <p:cNvPr id="57"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3"/>
            <p:cNvGrpSpPr/>
            <p:nvPr/>
          </p:nvGrpSpPr>
          <p:grpSpPr>
            <a:xfrm>
              <a:off x="9750416" y="2212111"/>
              <a:ext cx="1059194" cy="1174790"/>
              <a:chOff x="10116458" y="1627567"/>
              <a:chExt cx="1281624" cy="1421496"/>
            </a:xfrm>
          </p:grpSpPr>
          <p:sp>
            <p:nvSpPr>
              <p:cNvPr id="50"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21"/>
            <p:cNvGrpSpPr/>
            <p:nvPr/>
          </p:nvGrpSpPr>
          <p:grpSpPr>
            <a:xfrm>
              <a:off x="7224304" y="2008696"/>
              <a:ext cx="802907" cy="909544"/>
              <a:chOff x="7059862" y="1381434"/>
              <a:chExt cx="971518" cy="1100548"/>
            </a:xfrm>
          </p:grpSpPr>
          <p:sp>
            <p:nvSpPr>
              <p:cNvPr id="46"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26"/>
            <p:cNvGrpSpPr/>
            <p:nvPr/>
          </p:nvGrpSpPr>
          <p:grpSpPr>
            <a:xfrm>
              <a:off x="8309484" y="3068785"/>
              <a:ext cx="1059194" cy="1156869"/>
              <a:chOff x="8372930" y="2664142"/>
              <a:chExt cx="1281624" cy="1399811"/>
            </a:xfrm>
          </p:grpSpPr>
          <p:sp>
            <p:nvSpPr>
              <p:cNvPr id="44"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29"/>
            <p:cNvGrpSpPr/>
            <p:nvPr/>
          </p:nvGrpSpPr>
          <p:grpSpPr>
            <a:xfrm>
              <a:off x="8423929" y="1631840"/>
              <a:ext cx="1046648" cy="1170310"/>
              <a:chOff x="8375098" y="1043138"/>
              <a:chExt cx="1266444" cy="1416075"/>
            </a:xfrm>
          </p:grpSpPr>
          <p:sp>
            <p:nvSpPr>
              <p:cNvPr id="42"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2"/>
            <p:cNvGrpSpPr/>
            <p:nvPr/>
          </p:nvGrpSpPr>
          <p:grpSpPr>
            <a:xfrm>
              <a:off x="9332833" y="3121655"/>
              <a:ext cx="847714" cy="902375"/>
              <a:chOff x="9611182" y="2728115"/>
              <a:chExt cx="1025733" cy="1091874"/>
            </a:xfrm>
          </p:grpSpPr>
          <p:sp>
            <p:nvSpPr>
              <p:cNvPr id="39"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36"/>
            <p:cNvGrpSpPr/>
            <p:nvPr/>
          </p:nvGrpSpPr>
          <p:grpSpPr>
            <a:xfrm>
              <a:off x="10146494" y="3213057"/>
              <a:ext cx="1055608" cy="1012596"/>
              <a:chOff x="10595712" y="2838712"/>
              <a:chExt cx="1277286" cy="1225241"/>
            </a:xfrm>
          </p:grpSpPr>
          <p:sp>
            <p:nvSpPr>
              <p:cNvPr id="37"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39"/>
            <p:cNvGrpSpPr/>
            <p:nvPr/>
          </p:nvGrpSpPr>
          <p:grpSpPr>
            <a:xfrm>
              <a:off x="7855160" y="2471085"/>
              <a:ext cx="805596" cy="898791"/>
              <a:chOff x="7823198" y="1940925"/>
              <a:chExt cx="974771" cy="1087537"/>
            </a:xfrm>
          </p:grpSpPr>
          <p:sp>
            <p:nvSpPr>
              <p:cNvPr id="35"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42"/>
            <p:cNvGrpSpPr/>
            <p:nvPr/>
          </p:nvGrpSpPr>
          <p:grpSpPr>
            <a:xfrm>
              <a:off x="9455598" y="4119913"/>
              <a:ext cx="1051128" cy="1015285"/>
              <a:chOff x="9759729" y="3936007"/>
              <a:chExt cx="1271865" cy="1228494"/>
            </a:xfrm>
          </p:grpSpPr>
          <p:sp>
            <p:nvSpPr>
              <p:cNvPr id="32"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46"/>
            <p:cNvGrpSpPr/>
            <p:nvPr/>
          </p:nvGrpSpPr>
          <p:grpSpPr>
            <a:xfrm>
              <a:off x="6300422" y="3401239"/>
              <a:ext cx="887141" cy="826206"/>
              <a:chOff x="5941965" y="3066412"/>
              <a:chExt cx="1073441" cy="999710"/>
            </a:xfrm>
          </p:grpSpPr>
          <p:sp>
            <p:nvSpPr>
              <p:cNvPr id="30"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49"/>
            <p:cNvGrpSpPr/>
            <p:nvPr/>
          </p:nvGrpSpPr>
          <p:grpSpPr>
            <a:xfrm>
              <a:off x="7202648" y="3165770"/>
              <a:ext cx="964206" cy="1080699"/>
              <a:chOff x="6913484" y="2576315"/>
              <a:chExt cx="1166689" cy="1307646"/>
            </a:xfrm>
          </p:grpSpPr>
          <p:sp>
            <p:nvSpPr>
              <p:cNvPr id="28"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52"/>
            <p:cNvGrpSpPr/>
            <p:nvPr/>
          </p:nvGrpSpPr>
          <p:grpSpPr>
            <a:xfrm>
              <a:off x="6232318" y="2301721"/>
              <a:ext cx="983024" cy="1076219"/>
              <a:chOff x="5859560" y="1735995"/>
              <a:chExt cx="1189459" cy="1302225"/>
            </a:xfrm>
          </p:grpSpPr>
          <p:sp>
            <p:nvSpPr>
              <p:cNvPr id="26"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55"/>
            <p:cNvGrpSpPr/>
            <p:nvPr/>
          </p:nvGrpSpPr>
          <p:grpSpPr>
            <a:xfrm>
              <a:off x="9020988" y="2621630"/>
              <a:ext cx="612934" cy="675661"/>
              <a:chOff x="9233851" y="2123085"/>
              <a:chExt cx="741650" cy="817550"/>
            </a:xfrm>
          </p:grpSpPr>
          <p:sp>
            <p:nvSpPr>
              <p:cNvPr id="24"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59"/>
            <p:cNvGrpSpPr/>
            <p:nvPr/>
          </p:nvGrpSpPr>
          <p:grpSpPr>
            <a:xfrm>
              <a:off x="8020490" y="4111471"/>
              <a:ext cx="612934" cy="675661"/>
              <a:chOff x="9233851" y="2123085"/>
              <a:chExt cx="741650" cy="817550"/>
            </a:xfrm>
          </p:grpSpPr>
          <p:sp>
            <p:nvSpPr>
              <p:cNvPr id="22"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4" name="TextBox 62"/>
          <p:cNvSpPr txBox="1"/>
          <p:nvPr/>
        </p:nvSpPr>
        <p:spPr>
          <a:xfrm>
            <a:off x="1588569" y="1381765"/>
            <a:ext cx="1441420" cy="328551"/>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583644" y="1646316"/>
            <a:ext cx="4744767" cy="387798"/>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671693" y="2779096"/>
            <a:ext cx="724494" cy="724494"/>
          </a:xfrm>
          <a:prstGeom prst="donut">
            <a:avLst>
              <a:gd name="adj" fmla="val 6804"/>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877449" y="297653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849098" y="450168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588652" y="449915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578520" y="298939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345097" y="4296135"/>
            <a:ext cx="724494" cy="724494"/>
          </a:xfrm>
          <a:prstGeom prst="donut">
            <a:avLst>
              <a:gd name="adj" fmla="val 6804"/>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666273" y="4296286"/>
            <a:ext cx="724494" cy="724494"/>
          </a:xfrm>
          <a:prstGeom prst="donut">
            <a:avLst>
              <a:gd name="adj" fmla="val 6804"/>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339391" y="2779096"/>
            <a:ext cx="724494" cy="724494"/>
          </a:xfrm>
          <a:prstGeom prst="donut">
            <a:avLst>
              <a:gd name="adj" fmla="val 6804"/>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14346" y="3087099"/>
            <a:ext cx="902811" cy="328551"/>
          </a:xfrm>
          <a:prstGeom prst="rect">
            <a:avLst/>
          </a:prstGeom>
          <a:noFill/>
        </p:spPr>
        <p:txBody>
          <a:bodyPr wrap="none"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14346" y="2817876"/>
            <a:ext cx="543739" cy="327077"/>
          </a:xfrm>
          <a:prstGeom prst="rect">
            <a:avLst/>
          </a:prstGeom>
          <a:noFill/>
        </p:spPr>
        <p:txBody>
          <a:bodyPr wrap="none" rtlCol="0">
            <a:spAutoFit/>
          </a:bodyPr>
          <a:lstStyle/>
          <a:p>
            <a:pPr>
              <a:lnSpc>
                <a:spcPct val="120000"/>
              </a:lnSpc>
            </a:pPr>
            <a:r>
              <a:rPr lang="en-US"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12350" y="3087100"/>
            <a:ext cx="902811" cy="328551"/>
          </a:xfrm>
          <a:prstGeom prst="rect">
            <a:avLst/>
          </a:prstGeom>
          <a:noFill/>
        </p:spPr>
        <p:txBody>
          <a:bodyPr wrap="none"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12350" y="2817876"/>
            <a:ext cx="543739" cy="327077"/>
          </a:xfrm>
          <a:prstGeom prst="rect">
            <a:avLst/>
          </a:prstGeom>
          <a:noFill/>
        </p:spPr>
        <p:txBody>
          <a:bodyPr wrap="none" rtlCol="0">
            <a:spAutoFit/>
          </a:bodyPr>
          <a:lstStyle/>
          <a:p>
            <a:pPr>
              <a:lnSpc>
                <a:spcPct val="120000"/>
              </a:lnSpc>
            </a:pPr>
            <a:r>
              <a:rPr lang="en-US"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14346" y="4613046"/>
            <a:ext cx="902811" cy="328551"/>
          </a:xfrm>
          <a:prstGeom prst="rect">
            <a:avLst/>
          </a:prstGeom>
          <a:noFill/>
        </p:spPr>
        <p:txBody>
          <a:bodyPr wrap="none"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14346" y="4327246"/>
            <a:ext cx="543739" cy="327077"/>
          </a:xfrm>
          <a:prstGeom prst="rect">
            <a:avLst/>
          </a:prstGeom>
          <a:noFill/>
        </p:spPr>
        <p:txBody>
          <a:bodyPr wrap="none" rtlCol="0">
            <a:spAutoFit/>
          </a:bodyPr>
          <a:lstStyle/>
          <a:p>
            <a:pPr>
              <a:lnSpc>
                <a:spcPct val="120000"/>
              </a:lnSpc>
            </a:pPr>
            <a:r>
              <a:rPr lang="en-US"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12350" y="4613046"/>
            <a:ext cx="902811" cy="328551"/>
          </a:xfrm>
          <a:prstGeom prst="rect">
            <a:avLst/>
          </a:prstGeom>
          <a:noFill/>
        </p:spPr>
        <p:txBody>
          <a:bodyPr wrap="none" rtlCol="0">
            <a:spAutoFit/>
          </a:bodyPr>
          <a:lstStyle/>
          <a:p>
            <a:pPr>
              <a:lnSpc>
                <a:spcPct val="120000"/>
              </a:lnSpc>
            </a:pPr>
            <a:r>
              <a:rPr lang="zh-CN" altLang="en-US"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12350" y="4327246"/>
            <a:ext cx="543739" cy="327077"/>
          </a:xfrm>
          <a:prstGeom prst="rect">
            <a:avLst/>
          </a:prstGeom>
          <a:noFill/>
        </p:spPr>
        <p:txBody>
          <a:bodyPr wrap="none" rtlCol="0">
            <a:spAutoFit/>
          </a:bodyPr>
          <a:lstStyle/>
          <a:p>
            <a:pPr>
              <a:lnSpc>
                <a:spcPct val="120000"/>
              </a:lnSpc>
            </a:pPr>
            <a:r>
              <a:rPr lang="en-US"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18574" y="3513899"/>
            <a:ext cx="2400274" cy="535531"/>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18574" y="5037444"/>
            <a:ext cx="2400274" cy="535531"/>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282886" y="3513899"/>
            <a:ext cx="2400274" cy="535531"/>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276757" y="5037444"/>
            <a:ext cx="2400274" cy="535531"/>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活动背景介绍</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Group 3"/>
          <p:cNvGrpSpPr/>
          <p:nvPr/>
        </p:nvGrpSpPr>
        <p:grpSpPr>
          <a:xfrm>
            <a:off x="5000174" y="990856"/>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2B334F"/>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4"/>
          <p:cNvGrpSpPr/>
          <p:nvPr/>
        </p:nvGrpSpPr>
        <p:grpSpPr>
          <a:xfrm>
            <a:off x="7657180" y="1318643"/>
            <a:ext cx="3198741" cy="630187"/>
            <a:chOff x="7665253" y="2591639"/>
            <a:chExt cx="3033214" cy="597575"/>
          </a:xfrm>
        </p:grpSpPr>
        <p:sp>
          <p:nvSpPr>
            <p:cNvPr id="32"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83"/>
            <p:cNvSpPr/>
            <p:nvPr/>
          </p:nvSpPr>
          <p:spPr>
            <a:xfrm>
              <a:off x="7665253" y="2821484"/>
              <a:ext cx="3033214" cy="367730"/>
            </a:xfrm>
            <a:prstGeom prst="rect">
              <a:avLst/>
            </a:prstGeom>
          </p:spPr>
          <p:txBody>
            <a:bodyPr wrap="square">
              <a:spAutoFit/>
            </a:bodyPr>
            <a:lstStyle/>
            <a:p>
              <a:pP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17"/>
          <p:cNvGrpSpPr/>
          <p:nvPr/>
        </p:nvGrpSpPr>
        <p:grpSpPr>
          <a:xfrm>
            <a:off x="1761207" y="1128876"/>
            <a:ext cx="3198741" cy="625159"/>
            <a:chOff x="1358936" y="1745737"/>
            <a:chExt cx="3033214" cy="592806"/>
          </a:xfrm>
        </p:grpSpPr>
        <p:sp>
          <p:nvSpPr>
            <p:cNvPr id="3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85"/>
            <p:cNvSpPr/>
            <p:nvPr/>
          </p:nvSpPr>
          <p:spPr>
            <a:xfrm>
              <a:off x="1358936" y="1970814"/>
              <a:ext cx="3033214" cy="367729"/>
            </a:xfrm>
            <a:prstGeom prst="rect">
              <a:avLst/>
            </a:prstGeom>
          </p:spPr>
          <p:txBody>
            <a:bodyPr wrap="square">
              <a:spAutoFit/>
            </a:bodyPr>
            <a:lstStyle/>
            <a:p>
              <a:pPr algn="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18"/>
          <p:cNvGrpSpPr/>
          <p:nvPr/>
        </p:nvGrpSpPr>
        <p:grpSpPr>
          <a:xfrm>
            <a:off x="1761207" y="2504787"/>
            <a:ext cx="3198741" cy="621916"/>
            <a:chOff x="1358936" y="3460009"/>
            <a:chExt cx="3033214" cy="589732"/>
          </a:xfrm>
        </p:grpSpPr>
        <p:sp>
          <p:nvSpPr>
            <p:cNvPr id="38"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87"/>
            <p:cNvSpPr/>
            <p:nvPr/>
          </p:nvSpPr>
          <p:spPr>
            <a:xfrm>
              <a:off x="1358936" y="3682011"/>
              <a:ext cx="3033214" cy="367730"/>
            </a:xfrm>
            <a:prstGeom prst="rect">
              <a:avLst/>
            </a:prstGeom>
          </p:spPr>
          <p:txBody>
            <a:bodyPr wrap="square">
              <a:spAutoFit/>
            </a:bodyPr>
            <a:lstStyle/>
            <a:p>
              <a:pPr algn="r">
                <a:lnSpc>
                  <a:spcPct val="120000"/>
                </a:lnSpc>
              </a:pPr>
              <a:r>
                <a:rPr lang="en-US"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Freeform 92"/>
          <p:cNvSpPr>
            <a:spLocks noEditPoints="1"/>
          </p:cNvSpPr>
          <p:nvPr/>
        </p:nvSpPr>
        <p:spPr bwMode="auto">
          <a:xfrm>
            <a:off x="10177089" y="2780396"/>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93"/>
          <p:cNvSpPr>
            <a:spLocks noEditPoints="1"/>
          </p:cNvSpPr>
          <p:nvPr/>
        </p:nvSpPr>
        <p:spPr bwMode="auto">
          <a:xfrm>
            <a:off x="7979314" y="2780395"/>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94"/>
          <p:cNvSpPr>
            <a:spLocks noEditPoints="1"/>
          </p:cNvSpPr>
          <p:nvPr/>
        </p:nvSpPr>
        <p:spPr bwMode="auto">
          <a:xfrm>
            <a:off x="9120608" y="2717613"/>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2B334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5"/>
          <p:cNvSpPr/>
          <p:nvPr/>
        </p:nvSpPr>
        <p:spPr>
          <a:xfrm>
            <a:off x="7825436" y="3316684"/>
            <a:ext cx="831018" cy="294824"/>
          </a:xfrm>
          <a:prstGeom prst="rect">
            <a:avLst/>
          </a:prstGeom>
        </p:spPr>
        <p:txBody>
          <a:bodyPr wrap="square">
            <a:spAutoFit/>
          </a:bodyPr>
          <a:lstStyle/>
          <a:p>
            <a:pPr algn="ctr">
              <a:lnSpc>
                <a:spcPct val="120000"/>
              </a:lnSpc>
            </a:pPr>
            <a:r>
              <a:rPr lang="zh-CN" altLang="en-US"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p:nvPr/>
        </p:nvSpPr>
        <p:spPr>
          <a:xfrm>
            <a:off x="8955162" y="3316684"/>
            <a:ext cx="831018" cy="294824"/>
          </a:xfrm>
          <a:prstGeom prst="rect">
            <a:avLst/>
          </a:prstGeom>
        </p:spPr>
        <p:txBody>
          <a:bodyPr wrap="square">
            <a:spAutoFit/>
          </a:bodyPr>
          <a:lstStyle/>
          <a:p>
            <a:pPr algn="ctr">
              <a:lnSpc>
                <a:spcPct val="120000"/>
              </a:lnSpc>
            </a:pPr>
            <a:r>
              <a:rPr lang="zh-CN" altLang="en-US"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7"/>
          <p:cNvSpPr/>
          <p:nvPr/>
        </p:nvSpPr>
        <p:spPr>
          <a:xfrm>
            <a:off x="10024903" y="3316684"/>
            <a:ext cx="831018" cy="294824"/>
          </a:xfrm>
          <a:prstGeom prst="rect">
            <a:avLst/>
          </a:prstGeom>
        </p:spPr>
        <p:txBody>
          <a:bodyPr wrap="square">
            <a:spAutoFit/>
          </a:bodyPr>
          <a:lstStyle/>
          <a:p>
            <a:pPr algn="ctr">
              <a:lnSpc>
                <a:spcPct val="120000"/>
              </a:lnSpc>
            </a:pPr>
            <a:r>
              <a:rPr lang="zh-CN" altLang="en-US"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p:tgtEl>
                                          <p:spTgt spid="46"/>
                                        </p:tgtEl>
                                        <p:attrNameLst>
                                          <p:attrName>ppt_y</p:attrName>
                                        </p:attrNameLst>
                                      </p:cBhvr>
                                      <p:tavLst>
                                        <p:tav tm="0">
                                          <p:val>
                                            <p:strVal val="#ppt_y-#ppt_h*1.125000"/>
                                          </p:val>
                                        </p:tav>
                                        <p:tav tm="100000">
                                          <p:val>
                                            <p:strVal val="#ppt_y"/>
                                          </p:val>
                                        </p:tav>
                                      </p:tavLst>
                                    </p:anim>
                                    <p:animEffect transition="in" filter="wipe(down)">
                                      <p:cBhvr>
                                        <p:cTn id="31" dur="500"/>
                                        <p:tgtEl>
                                          <p:spTgt spid="4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ppt_y</p:attrName>
                                        </p:attrNameLst>
                                      </p:cBhvr>
                                      <p:tavLst>
                                        <p:tav tm="0">
                                          <p:val>
                                            <p:strVal val="#ppt_y-#ppt_h*1.125000"/>
                                          </p:val>
                                        </p:tav>
                                        <p:tav tm="100000">
                                          <p:val>
                                            <p:strVal val="#ppt_y"/>
                                          </p:val>
                                        </p:tav>
                                      </p:tavLst>
                                    </p:anim>
                                    <p:animEffect transition="in" filter="wipe(down)">
                                      <p:cBhvr>
                                        <p:cTn id="41" dur="500"/>
                                        <p:tgtEl>
                                          <p:spTgt spid="4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p:tgtEl>
                                          <p:spTgt spid="48"/>
                                        </p:tgtEl>
                                        <p:attrNameLst>
                                          <p:attrName>ppt_y</p:attrName>
                                        </p:attrNameLst>
                                      </p:cBhvr>
                                      <p:tavLst>
                                        <p:tav tm="0">
                                          <p:val>
                                            <p:strVal val="#ppt_y-#ppt_h*1.125000"/>
                                          </p:val>
                                        </p:tav>
                                        <p:tav tm="100000">
                                          <p:val>
                                            <p:strVal val="#ppt_y"/>
                                          </p:val>
                                        </p:tav>
                                      </p:tavLst>
                                    </p:anim>
                                    <p:animEffect transition="in" filter="wipe(down)">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815584" y="2551812"/>
            <a:ext cx="920124" cy="649088"/>
          </a:xfrm>
          <a:prstGeom prst="rect">
            <a:avLst/>
          </a:prstGeom>
          <a:noFill/>
        </p:spPr>
        <p:txBody>
          <a:bodyPr wrap="none" lIns="0" tIns="0" rIns="0" bIns="0">
            <a:spAutoFit/>
          </a:bodyPr>
          <a:lstStyle/>
          <a:p>
            <a:pPr>
              <a:defRPr/>
            </a:pPr>
            <a:r>
              <a:rPr lang="en-US" altLang="zh-CN" sz="3375" dirty="0">
                <a:solidFill>
                  <a:srgbClr val="2B334F"/>
                </a:solidFill>
                <a:latin typeface="Arial" panose="020B0604020202020204" pitchFamily="34" charset="0"/>
                <a:ea typeface="微软雅黑" panose="020B0503020204020204" pitchFamily="34" charset="-122"/>
                <a:sym typeface="Arial" panose="020B0604020202020204" pitchFamily="34" charset="0"/>
              </a:rPr>
              <a:t>P</a:t>
            </a:r>
            <a:r>
              <a:rPr lang="en-US" altLang="zh-CN" sz="4220" dirty="0">
                <a:solidFill>
                  <a:srgbClr val="2B334F"/>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30"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3"/>
          <p:cNvSpPr txBox="1">
            <a:spLocks noChangeArrowheads="1"/>
          </p:cNvSpPr>
          <p:nvPr>
            <p:custDataLst>
              <p:tags r:id="rId2"/>
            </p:custDataLst>
          </p:nvPr>
        </p:nvSpPr>
        <p:spPr bwMode="auto">
          <a:xfrm>
            <a:off x="2952642" y="2381040"/>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rgbClr val="2B334F"/>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4" name="文本框 14"/>
          <p:cNvSpPr txBox="1">
            <a:spLocks noChangeArrowheads="1"/>
          </p:cNvSpPr>
          <p:nvPr>
            <p:custDataLst>
              <p:tags r:id="rId3"/>
            </p:custDataLst>
          </p:nvPr>
        </p:nvSpPr>
        <p:spPr bwMode="auto">
          <a:xfrm>
            <a:off x="3907224" y="1903886"/>
            <a:ext cx="1442703" cy="155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rgbClr val="2B334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rgbClr val="2B334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5"/>
          <p:cNvSpPr txBox="1"/>
          <p:nvPr>
            <p:custDataLst>
              <p:tags r:id="rId4"/>
            </p:custDataLst>
          </p:nvPr>
        </p:nvSpPr>
        <p:spPr>
          <a:xfrm>
            <a:off x="5964659" y="2331849"/>
            <a:ext cx="4258194" cy="5539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b="1" kern="0" dirty="0">
                <a:solidFill>
                  <a:srgbClr val="2B334F"/>
                </a:solidFill>
                <a:latin typeface="Arial" panose="020B0604020202020204" pitchFamily="34" charset="0"/>
                <a:ea typeface="微软雅黑" panose="020B0503020204020204" pitchFamily="34" charset="-122"/>
                <a:sym typeface="Arial" panose="020B0604020202020204" pitchFamily="34" charset="0"/>
              </a:rPr>
              <a:t>活动受众分析</a:t>
            </a:r>
          </a:p>
        </p:txBody>
      </p:sp>
      <p:sp>
        <p:nvSpPr>
          <p:cNvPr id="6" name="文本占位符 6"/>
          <p:cNvSpPr txBox="1"/>
          <p:nvPr>
            <p:custDataLst>
              <p:tags r:id="rId5"/>
            </p:custDataLst>
          </p:nvPr>
        </p:nvSpPr>
        <p:spPr>
          <a:xfrm>
            <a:off x="5964659" y="2909054"/>
            <a:ext cx="4258194"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rgbClr val="2B334F"/>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9_1"/>
          <p:cNvSpPr txBox="1"/>
          <p:nvPr/>
        </p:nvSpPr>
        <p:spPr>
          <a:xfrm>
            <a:off x="808370" y="213719"/>
            <a:ext cx="1538883" cy="307777"/>
          </a:xfrm>
          <a:prstGeom prst="rect">
            <a:avLst/>
          </a:prstGeom>
          <a:noFill/>
        </p:spPr>
        <p:txBody>
          <a:bodyPr wrap="none" lIns="0" tIns="0" rIns="0" bIns="0" rtlCol="0">
            <a:spAutoFit/>
          </a:bodyPr>
          <a:lstStyle/>
          <a:p>
            <a:pPr defTabSz="964565"/>
            <a:r>
              <a:rPr lang="zh-CN" altLang="en-US" sz="200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活动受众分析</a:t>
            </a:r>
          </a:p>
        </p:txBody>
      </p:sp>
      <p:sp>
        <p:nvSpPr>
          <p:cNvPr id="3" name="TextBox 50_1"/>
          <p:cNvSpPr txBox="1"/>
          <p:nvPr/>
        </p:nvSpPr>
        <p:spPr>
          <a:xfrm>
            <a:off x="801281" y="521496"/>
            <a:ext cx="1928413" cy="161583"/>
          </a:xfrm>
          <a:prstGeom prst="rect">
            <a:avLst/>
          </a:prstGeom>
          <a:noFill/>
        </p:spPr>
        <p:txBody>
          <a:bodyPr wrap="none" lIns="0" tIns="0" rIns="0" bIns="0" rtlCol="0">
            <a:spAutoFit/>
          </a:bodyPr>
          <a:lstStyle/>
          <a:p>
            <a:pPr defTabSz="964565"/>
            <a:r>
              <a:rPr lang="en-US" altLang="zh-CN"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b="1" dirty="0">
              <a:solidFill>
                <a:srgbClr val="2B334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9"/>
          <p:cNvSpPr/>
          <p:nvPr/>
        </p:nvSpPr>
        <p:spPr bwMode="auto">
          <a:xfrm>
            <a:off x="157800" y="165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矩形 4"/>
          <p:cNvSpPr/>
          <p:nvPr/>
        </p:nvSpPr>
        <p:spPr>
          <a:xfrm>
            <a:off x="3793972" y="1058681"/>
            <a:ext cx="7174885" cy="1179903"/>
          </a:xfrm>
          <a:prstGeom prst="rect">
            <a:avLst/>
          </a:prstGeom>
          <a:solidFill>
            <a:srgbClr val="2B334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p:cNvSpPr/>
          <p:nvPr/>
        </p:nvSpPr>
        <p:spPr>
          <a:xfrm>
            <a:off x="4927982" y="829273"/>
            <a:ext cx="4942684" cy="460449"/>
          </a:xfrm>
          <a:prstGeom prst="rect">
            <a:avLst/>
          </a:prstGeom>
          <a:solidFill>
            <a:srgbClr val="F5A417"/>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7" name="六边形 6"/>
          <p:cNvSpPr/>
          <p:nvPr/>
        </p:nvSpPr>
        <p:spPr>
          <a:xfrm>
            <a:off x="1061745" y="2580073"/>
            <a:ext cx="1673882" cy="1442815"/>
          </a:xfrm>
          <a:prstGeom prst="hexagon">
            <a:avLst/>
          </a:prstGeom>
          <a:solidFill>
            <a:srgbClr val="2B334F"/>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2800">
                <a:latin typeface="Arial" panose="020B0604020202020204" pitchFamily="34" charset="0"/>
                <a:ea typeface="微软雅黑" panose="020B0503020204020204" pitchFamily="34" charset="-122"/>
                <a:cs typeface="+mn-ea"/>
                <a:sym typeface="Arial" panose="020B0604020202020204" pitchFamily="34" charset="0"/>
              </a:rPr>
              <a:t>添加内容</a:t>
            </a:r>
            <a:endParaRPr lang="zh-CN" alt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箭头连接符 7"/>
          <p:cNvCxnSpPr>
            <a:stCxn id="7" idx="5"/>
            <a:endCxn id="5" idx="1"/>
          </p:cNvCxnSpPr>
          <p:nvPr/>
        </p:nvCxnSpPr>
        <p:spPr>
          <a:xfrm flipV="1">
            <a:off x="2374923" y="1648633"/>
            <a:ext cx="1419050" cy="931440"/>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7" idx="0"/>
            <a:endCxn id="12" idx="1"/>
          </p:cNvCxnSpPr>
          <p:nvPr/>
        </p:nvCxnSpPr>
        <p:spPr>
          <a:xfrm flipV="1">
            <a:off x="2735625" y="3298435"/>
            <a:ext cx="1058346" cy="3046"/>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7" idx="1"/>
            <a:endCxn id="15" idx="1"/>
          </p:cNvCxnSpPr>
          <p:nvPr/>
        </p:nvCxnSpPr>
        <p:spPr>
          <a:xfrm>
            <a:off x="2374923" y="4022889"/>
            <a:ext cx="1419050" cy="954793"/>
          </a:xfrm>
          <a:prstGeom prst="straightConnector1">
            <a:avLst/>
          </a:prstGeom>
          <a:ln w="63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33"/>
          <p:cNvSpPr txBox="1"/>
          <p:nvPr/>
        </p:nvSpPr>
        <p:spPr>
          <a:xfrm>
            <a:off x="4209529" y="1440789"/>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2" name="矩形 11"/>
          <p:cNvSpPr/>
          <p:nvPr/>
        </p:nvSpPr>
        <p:spPr>
          <a:xfrm>
            <a:off x="3793972" y="2708484"/>
            <a:ext cx="7174885" cy="1179903"/>
          </a:xfrm>
          <a:prstGeom prst="rect">
            <a:avLst/>
          </a:prstGeom>
          <a:solidFill>
            <a:srgbClr val="2B334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927982" y="2489877"/>
            <a:ext cx="4942684" cy="460449"/>
          </a:xfrm>
          <a:prstGeom prst="rect">
            <a:avLst/>
          </a:prstGeom>
          <a:solidFill>
            <a:srgbClr val="F5A417"/>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14" name="TextBox 36"/>
          <p:cNvSpPr txBox="1"/>
          <p:nvPr/>
        </p:nvSpPr>
        <p:spPr>
          <a:xfrm>
            <a:off x="4209529" y="3115903"/>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15" name="矩形 14"/>
          <p:cNvSpPr/>
          <p:nvPr/>
        </p:nvSpPr>
        <p:spPr>
          <a:xfrm>
            <a:off x="3793972" y="4387730"/>
            <a:ext cx="7174885" cy="1179903"/>
          </a:xfrm>
          <a:prstGeom prst="rect">
            <a:avLst/>
          </a:prstGeom>
          <a:solidFill>
            <a:srgbClr val="2B334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4927982" y="4169126"/>
            <a:ext cx="4942684" cy="460449"/>
          </a:xfrm>
          <a:prstGeom prst="rect">
            <a:avLst/>
          </a:prstGeom>
          <a:solidFill>
            <a:srgbClr val="F5A417"/>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7" rIns="96435" bIns="48217" rtlCol="0" anchor="ctr"/>
          <a:lstStyle/>
          <a:p>
            <a:pPr algn="ct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sp>
        <p:nvSpPr>
          <p:cNvPr id="17" name="TextBox 39"/>
          <p:cNvSpPr txBox="1"/>
          <p:nvPr/>
        </p:nvSpPr>
        <p:spPr>
          <a:xfrm>
            <a:off x="4209529" y="4795148"/>
            <a:ext cx="6379590" cy="540574"/>
          </a:xfrm>
          <a:prstGeom prst="rect">
            <a:avLst/>
          </a:prstGeom>
          <a:noFill/>
        </p:spPr>
        <p:txBody>
          <a:bodyPr wrap="square" lIns="96435" tIns="48217" rIns="96435" bIns="48217"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1277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1327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50000">
                                          <p:cBhvr additive="base">
                                            <p:cTn id="43"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1377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24559"/>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25059"/>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14:bounceEnd="50000">
                                          <p:cBhvr additive="base">
                                            <p:cTn id="6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5"/>
                                            </p:tgtEl>
                                            <p:attrNameLst>
                                              <p:attrName>ppt_y</p:attrName>
                                            </p:attrNameLst>
                                          </p:cBhvr>
                                          <p:tavLst>
                                            <p:tav tm="0">
                                              <p:val>
                                                <p:strVal val="0-#ppt_h/2"/>
                                              </p:val>
                                            </p:tav>
                                            <p:tav tm="100000">
                                              <p:val>
                                                <p:strVal val="#ppt_y"/>
                                              </p:val>
                                            </p:tav>
                                          </p:tavLst>
                                        </p:anim>
                                      </p:childTnLst>
                                    </p:cTn>
                                  </p:par>
                                </p:childTnLst>
                              </p:cTn>
                            </p:par>
                            <p:par>
                              <p:cTn id="63" fill="hold">
                                <p:stCondLst>
                                  <p:cond delay="2555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7"/>
                                            </p:tgtEl>
                                            <p:attrNameLst>
                                              <p:attrName>style.visibility</p:attrName>
                                            </p:attrNameLst>
                                          </p:cBhvr>
                                          <p:to>
                                            <p:strVal val="visible"/>
                                          </p:to>
                                        </p:set>
                                        <p:animEffect transition="in" filter="wipe(left)">
                                          <p:cBhvr>
                                            <p:cTn id="66" dur="100"/>
                                            <p:tgtEl>
                                              <p:spTgt spid="17"/>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7"/>
                                            </p:tgtEl>
                                          </p:cBhvr>
                                          <p:to x="80000" y="100000"/>
                                        </p:animScale>
                                        <p:anim by="(#ppt_w*0.10)" calcmode="lin" valueType="num">
                                          <p:cBhvr>
                                            <p:cTn id="69" dur="50" autoRev="1" fill="hold">
                                              <p:stCondLst>
                                                <p:cond delay="0"/>
                                              </p:stCondLst>
                                            </p:cTn>
                                            <p:tgtEl>
                                              <p:spTgt spid="17"/>
                                            </p:tgtEl>
                                            <p:attrNameLst>
                                              <p:attrName>ppt_x</p:attrName>
                                            </p:attrNameLst>
                                          </p:cBhvr>
                                        </p:anim>
                                        <p:anim by="(-#ppt_w*0.10)" calcmode="lin" valueType="num">
                                          <p:cBhvr>
                                            <p:cTn id="70" dur="50" autoRev="1" fill="hold">
                                              <p:stCondLst>
                                                <p:cond delay="0"/>
                                              </p:stCondLst>
                                            </p:cTn>
                                            <p:tgtEl>
                                              <p:spTgt spid="17"/>
                                            </p:tgtEl>
                                            <p:attrNameLst>
                                              <p:attrName>ppt_y</p:attrName>
                                            </p:attrNameLst>
                                          </p:cBhvr>
                                        </p:anim>
                                        <p:animRot by="-480000">
                                          <p:cBhvr>
                                            <p:cTn id="71" dur="50" autoRev="1"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animBg="1"/>
          <p:bldP spid="17" grpId="0"/>
          <p:bldP spid="1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1277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13279"/>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1377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24559"/>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25059"/>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0-#ppt_h/2"/>
                                              </p:val>
                                            </p:tav>
                                            <p:tav tm="100000">
                                              <p:val>
                                                <p:strVal val="#ppt_y"/>
                                              </p:val>
                                            </p:tav>
                                          </p:tavLst>
                                        </p:anim>
                                      </p:childTnLst>
                                    </p:cTn>
                                  </p:par>
                                </p:childTnLst>
                              </p:cTn>
                            </p:par>
                            <p:par>
                              <p:cTn id="63" fill="hold">
                                <p:stCondLst>
                                  <p:cond delay="2555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7"/>
                                            </p:tgtEl>
                                            <p:attrNameLst>
                                              <p:attrName>style.visibility</p:attrName>
                                            </p:attrNameLst>
                                          </p:cBhvr>
                                          <p:to>
                                            <p:strVal val="visible"/>
                                          </p:to>
                                        </p:set>
                                        <p:animEffect transition="in" filter="wipe(left)">
                                          <p:cBhvr>
                                            <p:cTn id="66" dur="100"/>
                                            <p:tgtEl>
                                              <p:spTgt spid="17"/>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7"/>
                                            </p:tgtEl>
                                          </p:cBhvr>
                                          <p:to x="80000" y="100000"/>
                                        </p:animScale>
                                        <p:anim by="(#ppt_w*0.10)" calcmode="lin" valueType="num">
                                          <p:cBhvr>
                                            <p:cTn id="69" dur="50" autoRev="1" fill="hold">
                                              <p:stCondLst>
                                                <p:cond delay="0"/>
                                              </p:stCondLst>
                                            </p:cTn>
                                            <p:tgtEl>
                                              <p:spTgt spid="17"/>
                                            </p:tgtEl>
                                            <p:attrNameLst>
                                              <p:attrName>ppt_x</p:attrName>
                                            </p:attrNameLst>
                                          </p:cBhvr>
                                        </p:anim>
                                        <p:anim by="(-#ppt_w*0.10)" calcmode="lin" valueType="num">
                                          <p:cBhvr>
                                            <p:cTn id="70" dur="50" autoRev="1" fill="hold">
                                              <p:stCondLst>
                                                <p:cond delay="0"/>
                                              </p:stCondLst>
                                            </p:cTn>
                                            <p:tgtEl>
                                              <p:spTgt spid="17"/>
                                            </p:tgtEl>
                                            <p:attrNameLst>
                                              <p:attrName>ppt_y</p:attrName>
                                            </p:attrNameLst>
                                          </p:cBhvr>
                                        </p:anim>
                                        <p:animRot by="-480000">
                                          <p:cBhvr>
                                            <p:cTn id="71" dur="50" autoRev="1"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animBg="1"/>
          <p:bldP spid="17" grpId="0"/>
          <p:bldP spid="17"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8.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2372</Words>
  <Application>Microsoft Office PowerPoint</Application>
  <PresentationFormat>宽屏</PresentationFormat>
  <Paragraphs>297</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Kozuka Gothic Pro B</vt:lpstr>
      <vt:lpstr>等线</vt:lpstr>
      <vt:lpstr>黑体</vt:lpstr>
      <vt:lpstr>微软雅黑</vt:lpstr>
      <vt:lpstr>Arial</vt:lpstr>
      <vt:lpstr>Calibri</vt:lpstr>
      <vt:lpstr>Calibri Light</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24</cp:revision>
  <dcterms:created xsi:type="dcterms:W3CDTF">2017-08-18T03:02:00Z</dcterms:created>
  <dcterms:modified xsi:type="dcterms:W3CDTF">2021-01-06T09:17:47Z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